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1066" r:id="rId3"/>
    <p:sldId id="1071" r:id="rId4"/>
    <p:sldId id="1085" r:id="rId5"/>
    <p:sldId id="1070" r:id="rId6"/>
    <p:sldId id="259" r:id="rId7"/>
    <p:sldId id="261" r:id="rId8"/>
    <p:sldId id="30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аналіз формулювання задачі (визначення мети та завдань проекту);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створення інформаційної моделі (розробка плану виконання проекту);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пошук потрібних матеріалів і відомостей;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вибір засобів опрацювання даних;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опрацювання матеріалів, аналіз результатів;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3E6D0A0-7993-445A-9A49-8D30106DC663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вибір засобів подання результатів навчального проекту;</a:t>
          </a:r>
        </a:p>
      </dgm:t>
    </dgm:pt>
    <dgm:pt modelId="{31E23C78-394A-47D6-A0E2-91B7E82A8F17}" type="parTrans" cxnId="{1757B727-16F5-4A9A-B3EC-3A29AAFA8B08}">
      <dgm:prSet/>
      <dgm:spPr/>
      <dgm:t>
        <a:bodyPr/>
        <a:lstStyle/>
        <a:p>
          <a:endParaRPr lang="uk-UA"/>
        </a:p>
      </dgm:t>
    </dgm:pt>
    <dgm:pt modelId="{5273E834-B98E-4A94-9C98-AC7223AA51BB}" type="sibTrans" cxnId="{1757B727-16F5-4A9A-B3EC-3A29AAFA8B08}">
      <dgm:prSet/>
      <dgm:spPr/>
      <dgm:t>
        <a:bodyPr/>
        <a:lstStyle/>
        <a:p>
          <a:endParaRPr lang="uk-UA"/>
        </a:p>
      </dgm:t>
    </dgm:pt>
    <dgm:pt modelId="{A9115975-C82C-420B-9B4A-8444F7CB84DA}">
      <dgm:prSet phldrT="[Текст]"/>
      <dgm:spPr>
        <a:solidFill>
          <a:srgbClr val="996600"/>
        </a:solidFill>
      </dgm:spPr>
      <dgm:t>
        <a:bodyPr/>
        <a:lstStyle/>
        <a:p>
          <a:r>
            <a:rPr lang="uk-UA" i="1" noProof="0" dirty="0"/>
            <a:t>оформлення результатів проекту; захист проекту.</a:t>
          </a:r>
        </a:p>
      </dgm:t>
    </dgm:pt>
    <dgm:pt modelId="{0C89F1D6-159D-4538-9013-709A40D82BDC}" type="parTrans" cxnId="{87DDB4C3-03CD-471E-9CA7-27E5325D299B}">
      <dgm:prSet/>
      <dgm:spPr/>
      <dgm:t>
        <a:bodyPr/>
        <a:lstStyle/>
        <a:p>
          <a:endParaRPr lang="uk-UA"/>
        </a:p>
      </dgm:t>
    </dgm:pt>
    <dgm:pt modelId="{7CCBDB48-E9FF-4398-A3D9-A81B2215FB68}" type="sibTrans" cxnId="{87DDB4C3-03CD-471E-9CA7-27E5325D299B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7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7"/>
      <dgm:spPr/>
    </dgm:pt>
    <dgm:pt modelId="{79FA0555-FEE1-4173-AD86-0A4FAA4240E0}" type="pres">
      <dgm:prSet presAssocID="{BD77BD33-EC30-46AC-BD24-401E734F8176}" presName="dstNode" presStyleLbl="node1" presStyleIdx="0" presStyleCnt="7"/>
      <dgm:spPr/>
    </dgm:pt>
    <dgm:pt modelId="{EE2EA9E0-CBE5-43E4-BB02-325D168626A4}" type="pres">
      <dgm:prSet presAssocID="{D44B0D79-7F04-44B9-9C7C-CD28C17613D0}" presName="text_1" presStyleLbl="node1" presStyleIdx="0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7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7"/>
      <dgm:spPr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7"/>
      <dgm:spPr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7"/>
      <dgm:spPr>
        <a:blipFill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7"/>
      <dgm:spPr>
        <a:blipFill rotWithShape="0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E30774-BB56-4C0E-B12C-461DF779BA0F}" type="pres">
      <dgm:prSet presAssocID="{C3E6D0A0-7993-445A-9A49-8D30106DC663}" presName="text_6" presStyleLbl="node1" presStyleIdx="5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B1D2-7E45-48BE-8D90-CC2F7607CFE1}" type="pres">
      <dgm:prSet presAssocID="{C3E6D0A0-7993-445A-9A49-8D30106DC663}" presName="accent_6" presStyleCnt="0"/>
      <dgm:spPr/>
    </dgm:pt>
    <dgm:pt modelId="{80149489-1A2D-482A-A6EA-A2E9A262673E}" type="pres">
      <dgm:prSet presAssocID="{C3E6D0A0-7993-445A-9A49-8D30106DC663}" presName="accentRepeatNode" presStyleLbl="solidFgAcc1" presStyleIdx="5" presStyleCnt="7"/>
      <dgm:spPr>
        <a:blipFill rotWithShape="0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669879-542C-4738-9383-A74202722937}" type="pres">
      <dgm:prSet presAssocID="{A9115975-C82C-420B-9B4A-8444F7CB84DA}" presName="text_7" presStyleLbl="node1" presStyleIdx="6" presStyleCnt="7" custScaleY="13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B3198-44E6-40F4-9C01-636729C4CDC2}" type="pres">
      <dgm:prSet presAssocID="{A9115975-C82C-420B-9B4A-8444F7CB84DA}" presName="accent_7" presStyleCnt="0"/>
      <dgm:spPr/>
    </dgm:pt>
    <dgm:pt modelId="{A5D14625-A1AC-4F7E-AA6E-C22013845B24}" type="pres">
      <dgm:prSet presAssocID="{A9115975-C82C-420B-9B4A-8444F7CB84DA}" presName="accentRepeatNode" presStyleLbl="solidFgAcc1" presStyleIdx="6" presStyleCnt="7"/>
      <dgm:spPr>
        <a:blipFill rotWithShape="0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8CDB8FA8-1280-45AB-8EFE-0DD98DCB6A5D}" type="presOf" srcId="{A9115975-C82C-420B-9B4A-8444F7CB84DA}" destId="{F3669879-542C-4738-9383-A74202722937}" srcOrd="0" destOrd="0" presId="urn:microsoft.com/office/officeart/2008/layout/VerticalCurvedList"/>
    <dgm:cxn modelId="{5148E62C-2402-474A-9DC1-4B59AAA00B61}" type="presOf" srcId="{C3E6D0A0-7993-445A-9A49-8D30106DC663}" destId="{24E30774-BB56-4C0E-B12C-461DF779BA0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87DDB4C3-03CD-471E-9CA7-27E5325D299B}" srcId="{BD77BD33-EC30-46AC-BD24-401E734F8176}" destId="{A9115975-C82C-420B-9B4A-8444F7CB84DA}" srcOrd="6" destOrd="0" parTransId="{0C89F1D6-159D-4538-9013-709A40D82BDC}" sibTransId="{7CCBDB48-E9FF-4398-A3D9-A81B2215FB68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1757B727-16F5-4A9A-B3EC-3A29AAFA8B08}" srcId="{BD77BD33-EC30-46AC-BD24-401E734F8176}" destId="{C3E6D0A0-7993-445A-9A49-8D30106DC663}" srcOrd="5" destOrd="0" parTransId="{31E23C78-394A-47D6-A0E2-91B7E82A8F17}" sibTransId="{5273E834-B98E-4A94-9C98-AC7223AA51BB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49ED2082-3E53-4164-A14D-56351E6DCDFE}" type="presParOf" srcId="{0B7B7FCB-7340-4C8C-9CEC-44D83247E09F}" destId="{24E30774-BB56-4C0E-B12C-461DF779BA0F}" srcOrd="11" destOrd="0" presId="urn:microsoft.com/office/officeart/2008/layout/VerticalCurvedList"/>
    <dgm:cxn modelId="{A2A8823A-9558-498D-89DE-CCA70AB0B092}" type="presParOf" srcId="{0B7B7FCB-7340-4C8C-9CEC-44D83247E09F}" destId="{675EB1D2-7E45-48BE-8D90-CC2F7607CFE1}" srcOrd="12" destOrd="0" presId="urn:microsoft.com/office/officeart/2008/layout/VerticalCurvedList"/>
    <dgm:cxn modelId="{47E4E521-6C11-42D7-90CC-D4FD105748E7}" type="presParOf" srcId="{675EB1D2-7E45-48BE-8D90-CC2F7607CFE1}" destId="{80149489-1A2D-482A-A6EA-A2E9A262673E}" srcOrd="0" destOrd="0" presId="urn:microsoft.com/office/officeart/2008/layout/VerticalCurvedList"/>
    <dgm:cxn modelId="{CD131A50-C81C-4A2E-97F3-A9BDA0E86BE2}" type="presParOf" srcId="{0B7B7FCB-7340-4C8C-9CEC-44D83247E09F}" destId="{F3669879-542C-4738-9383-A74202722937}" srcOrd="13" destOrd="0" presId="urn:microsoft.com/office/officeart/2008/layout/VerticalCurvedList"/>
    <dgm:cxn modelId="{420CC191-A139-4900-8604-847E23585999}" type="presParOf" srcId="{0B7B7FCB-7340-4C8C-9CEC-44D83247E09F}" destId="{818B3198-44E6-40F4-9C01-636729C4CDC2}" srcOrd="14" destOrd="0" presId="urn:microsoft.com/office/officeart/2008/layout/VerticalCurvedList"/>
    <dgm:cxn modelId="{C4F2494F-6C91-474A-BE0D-1A7E9B11FF64}" type="presParOf" srcId="{818B3198-44E6-40F4-9C01-636729C4CDC2}" destId="{A5D14625-A1AC-4F7E-AA6E-C22013845B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4385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53502" y="160265"/>
          <a:ext cx="11480715" cy="5956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аналіз формулювання задачі (визначення мети та завдань проекту);</a:t>
          </a:r>
        </a:p>
      </dsp:txBody>
      <dsp:txXfrm>
        <a:off x="353502" y="160265"/>
        <a:ext cx="11480715" cy="595602"/>
      </dsp:txXfrm>
    </dsp:sp>
    <dsp:sp modelId="{27878C57-BBF6-4C22-88FA-1C3D4933722D}">
      <dsp:nvSpPr>
        <dsp:cNvPr id="0" name=""/>
        <dsp:cNvSpPr/>
      </dsp:nvSpPr>
      <dsp:spPr>
        <a:xfrm>
          <a:off x="67273" y="171837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8231" y="847617"/>
          <a:ext cx="11065986" cy="59560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створення інформаційної моделі (розробка плану виконання проекту);</a:t>
          </a:r>
        </a:p>
      </dsp:txBody>
      <dsp:txXfrm>
        <a:off x="768231" y="847617"/>
        <a:ext cx="11065986" cy="595602"/>
      </dsp:txXfrm>
    </dsp:sp>
    <dsp:sp modelId="{E63EBB38-5984-4F74-98F1-254621592311}">
      <dsp:nvSpPr>
        <dsp:cNvPr id="0" name=""/>
        <dsp:cNvSpPr/>
      </dsp:nvSpPr>
      <dsp:spPr>
        <a:xfrm>
          <a:off x="482003" y="8591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5501" y="1534465"/>
          <a:ext cx="10838716" cy="5956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>
              <a:solidFill>
                <a:srgbClr val="002060"/>
              </a:solidFill>
            </a:rPr>
            <a:t>пошук потрібних матеріалів і відомостей;</a:t>
          </a:r>
        </a:p>
      </dsp:txBody>
      <dsp:txXfrm>
        <a:off x="995501" y="1534465"/>
        <a:ext cx="10838716" cy="595602"/>
      </dsp:txXfrm>
    </dsp:sp>
    <dsp:sp modelId="{D13D7DA6-9D1E-4150-A6AE-C6ABC36166D5}">
      <dsp:nvSpPr>
        <dsp:cNvPr id="0" name=""/>
        <dsp:cNvSpPr/>
      </dsp:nvSpPr>
      <dsp:spPr>
        <a:xfrm>
          <a:off x="709272" y="1546037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68066" y="2221817"/>
          <a:ext cx="10766151" cy="5956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вибір засобів опрацювання даних;</a:t>
          </a:r>
        </a:p>
      </dsp:txBody>
      <dsp:txXfrm>
        <a:off x="1068066" y="2221817"/>
        <a:ext cx="10766151" cy="595602"/>
      </dsp:txXfrm>
    </dsp:sp>
    <dsp:sp modelId="{AA2029A9-878F-42BF-A694-5944B1AD983E}">
      <dsp:nvSpPr>
        <dsp:cNvPr id="0" name=""/>
        <dsp:cNvSpPr/>
      </dsp:nvSpPr>
      <dsp:spPr>
        <a:xfrm>
          <a:off x="781837" y="22333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995501" y="2909168"/>
          <a:ext cx="10838716" cy="59560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опрацювання матеріалів, аналіз результатів;</a:t>
          </a:r>
        </a:p>
      </dsp:txBody>
      <dsp:txXfrm>
        <a:off x="995501" y="2909168"/>
        <a:ext cx="10838716" cy="595602"/>
      </dsp:txXfrm>
    </dsp:sp>
    <dsp:sp modelId="{0589A8B4-BF53-4D85-9C3C-5A5EA39FC1AC}">
      <dsp:nvSpPr>
        <dsp:cNvPr id="0" name=""/>
        <dsp:cNvSpPr/>
      </dsp:nvSpPr>
      <dsp:spPr>
        <a:xfrm>
          <a:off x="709272" y="2920741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E30774-BB56-4C0E-B12C-461DF779BA0F}">
      <dsp:nvSpPr>
        <dsp:cNvPr id="0" name=""/>
        <dsp:cNvSpPr/>
      </dsp:nvSpPr>
      <dsp:spPr>
        <a:xfrm>
          <a:off x="768231" y="3596016"/>
          <a:ext cx="11065986" cy="59560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вибір засобів подання результатів навчального проекту;</a:t>
          </a:r>
        </a:p>
      </dsp:txBody>
      <dsp:txXfrm>
        <a:off x="768231" y="3596016"/>
        <a:ext cx="11065986" cy="595602"/>
      </dsp:txXfrm>
    </dsp:sp>
    <dsp:sp modelId="{80149489-1A2D-482A-A6EA-A2E9A262673E}">
      <dsp:nvSpPr>
        <dsp:cNvPr id="0" name=""/>
        <dsp:cNvSpPr/>
      </dsp:nvSpPr>
      <dsp:spPr>
        <a:xfrm>
          <a:off x="482003" y="3607589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669879-542C-4738-9383-A74202722937}">
      <dsp:nvSpPr>
        <dsp:cNvPr id="0" name=""/>
        <dsp:cNvSpPr/>
      </dsp:nvSpPr>
      <dsp:spPr>
        <a:xfrm>
          <a:off x="353502" y="4283368"/>
          <a:ext cx="11480715" cy="595602"/>
        </a:xfrm>
        <a:prstGeom prst="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оформлення результатів проекту; захист проекту.</a:t>
          </a:r>
        </a:p>
      </dsp:txBody>
      <dsp:txXfrm>
        <a:off x="353502" y="4283368"/>
        <a:ext cx="11480715" cy="595602"/>
      </dsp:txXfrm>
    </dsp:sp>
    <dsp:sp modelId="{A5D14625-A1AC-4F7E-AA6E-C22013845B24}">
      <dsp:nvSpPr>
        <dsp:cNvPr id="0" name=""/>
        <dsp:cNvSpPr/>
      </dsp:nvSpPr>
      <dsp:spPr>
        <a:xfrm>
          <a:off x="67273" y="4294941"/>
          <a:ext cx="572457" cy="572457"/>
        </a:xfrm>
        <a:prstGeom prst="ellipse">
          <a:avLst/>
        </a:prstGeom>
        <a:blipFill rotWithShape="0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1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10.05.2022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10</a:t>
            </a:r>
            <a:r>
              <a:rPr lang="uk-UA" sz="1600" b="1" dirty="0" smtClean="0">
                <a:solidFill>
                  <a:srgbClr val="FFFFFF"/>
                </a:solidFill>
              </a:rPr>
              <a:t>.0</a:t>
            </a:r>
            <a:r>
              <a:rPr lang="en-US" sz="1600" b="1" dirty="0" smtClean="0">
                <a:solidFill>
                  <a:srgbClr val="FFFFFF"/>
                </a:solidFill>
              </a:rPr>
              <a:t>5</a:t>
            </a:r>
            <a:r>
              <a:rPr lang="uk-UA" sz="1600" b="1" dirty="0" smtClean="0">
                <a:solidFill>
                  <a:srgbClr val="FFFFFF"/>
                </a:solidFill>
              </a:rPr>
              <a:t>.2022   І </a:t>
            </a:r>
            <a:r>
              <a:rPr lang="uk-UA" sz="1600" b="1" dirty="0" smtClean="0">
                <a:solidFill>
                  <a:srgbClr val="FFFFFF"/>
                </a:solidFill>
              </a:rPr>
              <a:t>гр.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61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548DD4-8E6F-42E3-A993-D263B7CB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9EACFA-530B-485F-A8CA-FCECF8C2B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7307B37-E4FF-4CB4-923F-1B694A293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Тема уроку : Добір </a:t>
            </a:r>
            <a:r>
              <a:rPr lang="uk-UA" sz="4000" dirty="0"/>
              <a:t>засобів опрацювання даних. Добір засобів подання результатів навчального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Об'єднайтесь у групи по 3-4 учні та створіть навчальний проект із дослідження обраної предметної галузі навчального курсу «Інформатика» на одну із запропонованих тем чи обраних самостійно: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F6968A-5723-4ECB-8F0C-6B329EB9DF23}"/>
              </a:ext>
            </a:extLst>
          </p:cNvPr>
          <p:cNvSpPr txBox="1"/>
          <p:nvPr/>
        </p:nvSpPr>
        <p:spPr>
          <a:xfrm>
            <a:off x="72008" y="311501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сучасні інформаційні технології у професійній діяльності: як вони змінюють професію;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1BFBC-6252-4B6A-BAF2-523AB44C190A}"/>
              </a:ext>
            </a:extLst>
          </p:cNvPr>
          <p:cNvSpPr txBox="1"/>
          <p:nvPr/>
        </p:nvSpPr>
        <p:spPr>
          <a:xfrm>
            <a:off x="72008" y="417149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комп'ютер майбутнього: перші кроки чи далекі перспективи;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139C6C-6FBA-4621-A6BB-F5A1AB9391C8}"/>
              </a:ext>
            </a:extLst>
          </p:cNvPr>
          <p:cNvSpPr txBox="1"/>
          <p:nvPr/>
        </p:nvSpPr>
        <p:spPr>
          <a:xfrm>
            <a:off x="72008" y="5227969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для роботи з текстом: чи є альтернатива;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DCE09-4121-4128-A7F8-85F3803EF773}"/>
              </a:ext>
            </a:extLst>
          </p:cNvPr>
          <p:cNvSpPr txBox="1"/>
          <p:nvPr/>
        </p:nvSpPr>
        <p:spPr>
          <a:xfrm>
            <a:off x="72008" y="5853559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надбудови табличного процесора: користь для користувача чи зайвий застосунок;</a:t>
            </a: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Теми начальних проектів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D6173-2A8E-46C9-9A02-918B824B140F}"/>
              </a:ext>
            </a:extLst>
          </p:cNvPr>
          <p:cNvSpPr txBox="1"/>
          <p:nvPr/>
        </p:nvSpPr>
        <p:spPr>
          <a:xfrm>
            <a:off x="72008" y="182292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редактори комп'ютерної графіки: нові інструменти для майбутнього художника;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EB975-B7CA-4176-BC90-EC02808BDBB0}"/>
              </a:ext>
            </a:extLst>
          </p:cNvPr>
          <p:cNvSpPr txBox="1"/>
          <p:nvPr/>
        </p:nvSpPr>
        <p:spPr>
          <a:xfrm>
            <a:off x="72008" y="287940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фрактали — це математика чи інформатика;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789F8-BF14-417A-A422-EA4C7C44ACA4}"/>
              </a:ext>
            </a:extLst>
          </p:cNvPr>
          <p:cNvSpPr txBox="1"/>
          <p:nvPr/>
        </p:nvSpPr>
        <p:spPr>
          <a:xfrm>
            <a:off x="72008" y="350499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вікісайти: основи конструювання та приклади застосувань;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43F43-229F-4365-882F-1EFAF77268C3}"/>
              </a:ext>
            </a:extLst>
          </p:cNvPr>
          <p:cNvSpPr txBox="1"/>
          <p:nvPr/>
        </p:nvSpPr>
        <p:spPr>
          <a:xfrm>
            <a:off x="72008" y="456146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Офіс 365: сховище чи онлайнові офісні програми;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62E09-C11F-483C-8888-7F4CCFA0B384}"/>
              </a:ext>
            </a:extLst>
          </p:cNvPr>
          <p:cNvSpPr txBox="1"/>
          <p:nvPr/>
        </p:nvSpPr>
        <p:spPr>
          <a:xfrm>
            <a:off x="72008" y="5187059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робототехніка:    як    знання    інформатики    допоможуть    керувати роботом;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38F98-7BBD-406A-BDC3-25C2CCF4F54A}"/>
              </a:ext>
            </a:extLst>
          </p:cNvPr>
          <p:cNvSpPr txBox="1"/>
          <p:nvPr/>
        </p:nvSpPr>
        <p:spPr>
          <a:xfrm>
            <a:off x="72008" y="624353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3D-моделювання: програми та реалізація.</a:t>
            </a:r>
          </a:p>
        </p:txBody>
      </p:sp>
    </p:spTree>
    <p:extLst>
      <p:ext uri="{BB962C8B-B14F-4D97-AF65-F5344CB8AC3E}">
        <p14:creationId xmlns:p14="http://schemas.microsoft.com/office/powerpoint/2010/main" val="33332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Виконання колективного</a:t>
            </a:r>
            <a:br>
              <a:rPr lang="uk-UA" sz="3000" dirty="0"/>
            </a:br>
            <a:r>
              <a:rPr lang="uk-UA" sz="3000" dirty="0"/>
              <a:t>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Згадаємо етапи реалізації проектів: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8E2A5FC-E48A-411C-8B79-A70C2B53168B}"/>
              </a:ext>
            </a:extLst>
          </p:cNvPr>
          <p:cNvGraphicFramePr/>
          <p:nvPr/>
        </p:nvGraphicFramePr>
        <p:xfrm>
          <a:off x="126385" y="1719983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61">
            <a:extLst>
              <a:ext uri="{FF2B5EF4-FFF2-40B4-BE49-F238E27FC236}">
                <a16:creationId xmlns:a16="http://schemas.microsoft.com/office/drawing/2014/main" id="{48E63A5E-96E4-45BA-8FCE-4528800819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10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C21BB-6ABA-4A08-815F-CF29C0F17D75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колективного навчального проекту</a:t>
            </a:r>
          </a:p>
        </p:txBody>
      </p:sp>
      <p:pic>
        <p:nvPicPr>
          <p:cNvPr id="11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750B7EC-4D79-4253-BF96-2040A981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DA87413C-DD56-4DA2-AE88-BFC5678E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17" y="3032980"/>
            <a:ext cx="3639033" cy="36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llective, company, friends, group, people icon">
            <a:extLst>
              <a:ext uri="{FF2B5EF4-FFF2-40B4-BE49-F238E27FC236}">
                <a16:creationId xmlns:a16="http://schemas.microsoft.com/office/drawing/2014/main" id="{75C16B6C-36EE-48A3-A2E6-A0C61A92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8" y="3099697"/>
            <a:ext cx="3419061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32,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206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</a:t>
            </a:r>
            <a:r>
              <a:rPr lang="uk-UA" dirty="0"/>
              <a:t>06-</a:t>
            </a:r>
            <a:r>
              <a:rPr lang="en-US" dirty="0"/>
              <a:t>2</a:t>
            </a:r>
            <a:r>
              <a:rPr lang="uk-UA"/>
              <a:t>07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176C67-B5FF-48AF-80A9-C7CEAABD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72E6A7-88BA-4FF9-8593-D982382CB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68802</TotalTime>
  <Words>279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 Добір засобів опрацювання даних. Добір засобів подання результатів навчального проекту</vt:lpstr>
      <vt:lpstr>Виконання навчального проекту</vt:lpstr>
      <vt:lpstr>Виконання навчального проекту</vt:lpstr>
      <vt:lpstr>Виконання колективного навчального проекту</vt:lpstr>
      <vt:lpstr>Виконання навчального проекту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514</cp:revision>
  <dcterms:created xsi:type="dcterms:W3CDTF">2016-06-06T19:48:43Z</dcterms:created>
  <dcterms:modified xsi:type="dcterms:W3CDTF">2022-05-10T06:57:13Z</dcterms:modified>
</cp:coreProperties>
</file>