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anose="020B0604020202020204" charset="-52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121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33acf642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33acf642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33acf642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33acf642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33acf642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33acf642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3acf642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33acf642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33acf642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33acf642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33acf642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33acf6423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33acf642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33acf642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3533a27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3533a27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chy.com.ua/teachers/g/168986/course_programs/3/unusual_lessons/23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mnozhennya-ta-dilennya-v-mezhah-1000-3-19928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 smtClean="0"/>
              <a:t>Обчислення виразу </a:t>
            </a:r>
            <a:r>
              <a:rPr lang="uk" dirty="0" smtClean="0"/>
              <a:t> </a:t>
            </a:r>
            <a:r>
              <a:rPr lang="uk" dirty="0"/>
              <a:t>виду </a:t>
            </a:r>
            <a:r>
              <a:rPr lang="uk" dirty="0" smtClean="0"/>
              <a:t>64:16 способом послідовного ділення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Логічна розминка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https://vchy.com.ua/teachers/g/168986/course_programs/3/unusual_lessons/2381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1941450"/>
            <a:ext cx="57150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947500" y="1141450"/>
            <a:ext cx="7505700" cy="11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/>
              <a:t>Усні обчислення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u="sng">
                <a:solidFill>
                  <a:schemeClr val="hlink"/>
                </a:solidFill>
                <a:hlinkClick r:id="rId3"/>
              </a:rPr>
              <a:t>https://naurok.com.ua/test/mnozhennya-ta-dilennya-v-mezhah-1000-3-199280.html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9900" y="2703900"/>
            <a:ext cx="4887175" cy="22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150350" y="856725"/>
            <a:ext cx="85983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/>
              <a:t>Розгляньте вираз.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/>
              <a:t>Яким способом ви виконаєте обчислення?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 b="1">
                <a:solidFill>
                  <a:srgbClr val="274E13"/>
                </a:solidFill>
              </a:rPr>
              <a:t>64 : 16</a:t>
            </a:r>
            <a:endParaRPr sz="6000" b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819150" y="689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</a:rPr>
              <a:t>Обчислити такий вираз можна способом випробовування.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</a:rPr>
              <a:t>Міркуємо так:</a:t>
            </a:r>
            <a:r>
              <a:rPr lang="uk"/>
              <a:t> скільки разів число 16 може міститися у 64?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спробуємо 16・2 = 32 ( не підходить)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16・3 = 48 ( не підходить)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16・4 = 64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отже 64 : 16 = 4</a:t>
            </a:r>
            <a:endParaRPr/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 l="14769" r="16535"/>
          <a:stretch/>
        </p:blipFill>
        <p:spPr>
          <a:xfrm>
            <a:off x="7529025" y="1715200"/>
            <a:ext cx="1400950" cy="25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759900" y="430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/>
              <a:t>Знайдіть частки способом випробовування.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/>
              <a:t>26 : 13</a:t>
            </a:r>
            <a:endParaRPr sz="3600" b="1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/>
              <a:t>42 : 14</a:t>
            </a:r>
            <a:endParaRPr sz="3600" b="1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/>
              <a:t>72 : 18</a:t>
            </a:r>
            <a:endParaRPr sz="3600" b="1"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500" y="1792600"/>
            <a:ext cx="2295950" cy="28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/>
              <a:t>Фізкультхвилинка</a:t>
            </a:r>
            <a:endParaRPr sz="3600" b="1"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425" y="1873625"/>
            <a:ext cx="6264625" cy="29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779650" y="509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Розв'яжемо задачу 945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74E13"/>
                </a:solidFill>
              </a:rPr>
              <a:t>З 25 л молока виходить 1 кг масла. Скільки масла вийде з 75 л молока?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650" y="2132425"/>
            <a:ext cx="3542000" cy="26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675" y="3414702"/>
            <a:ext cx="2562225" cy="135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19150" y="245550"/>
            <a:ext cx="78963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Розгляньте задачу. Поясніть її розв’язання.</a:t>
            </a:r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88" y="1009650"/>
            <a:ext cx="850582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394" y="2628675"/>
            <a:ext cx="2364625" cy="18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</Words>
  <Application>Microsoft Office PowerPoint</Application>
  <PresentationFormat>Экран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Nunito</vt:lpstr>
      <vt:lpstr>Calibri</vt:lpstr>
      <vt:lpstr>Shift</vt:lpstr>
      <vt:lpstr>Обчислення виразу  виду 64:16 способом послідовного ділення</vt:lpstr>
      <vt:lpstr>Логічна розминка https://vchy.com.ua/teachers/g/168986/course_programs/3/unusual_lessons/2381 </vt:lpstr>
      <vt:lpstr>Усні обчислення https://naurok.com.ua/test/mnozhennya-ta-dilennya-v-mezhah-1000-3-199280.html </vt:lpstr>
      <vt:lpstr>Розгляньте вираз. Яким способом ви виконаєте обчислення? 64 : 16</vt:lpstr>
      <vt:lpstr>Обчислити такий вираз можна способом випробовування. Міркуємо так: скільки разів число 16 може міститися у 64? спробуємо 16・2 = 32 ( не підходить) 16・3 = 48 ( не підходить) 16・4 = 64 отже 64 : 16 = 4</vt:lpstr>
      <vt:lpstr>Знайдіть частки способом випробовування.  26 : 13 42 : 14 72 : 18</vt:lpstr>
      <vt:lpstr>Фізкультхвилинка</vt:lpstr>
      <vt:lpstr>Розв'яжемо задачу 945 З 25 л молока виходить 1 кг масла. Скільки масла вийде з 75 л молока?</vt:lpstr>
      <vt:lpstr>Розгляньте задачу. Поясніть її розв’язання.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Обчислення виразу  виду 64:16 способом послідовного ділення</dc:title>
  <dc:creator>MARIA</dc:creator>
  <cp:lastModifiedBy>Admin</cp:lastModifiedBy>
  <cp:revision>2</cp:revision>
  <dcterms:modified xsi:type="dcterms:W3CDTF">2022-05-10T19:03:17Z</dcterms:modified>
</cp:coreProperties>
</file>