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7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3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FBDC-C65D-49EA-89E4-91EEBF5742B8}" type="datetimeFigureOut">
              <a:rPr lang="uk-UA" smtClean="0"/>
              <a:t>09.05.2022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41FA7-B561-455D-84D1-9AEA8166DA8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933056"/>
            <a:ext cx="7772400" cy="180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>
                <a:latin typeface="Arial Black" pitchFamily="34" charset="0"/>
              </a:rPr>
              <a:t>Стрільба по круглій мішені на час.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196752"/>
            <a:ext cx="2574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 .05.2022р. </a:t>
            </a:r>
          </a:p>
          <a:p>
            <a:r>
              <a:rPr lang="uk-UA" dirty="0" smtClean="0"/>
              <a:t>Гурток Влучний стрілець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Ударно-спусковий механізм – </a:t>
            </a:r>
            <a:r>
              <a:rPr lang="uk-UA" sz="2800" dirty="0" smtClean="0"/>
              <a:t>призначений для спуску курка з бойового взводу, завдання удару по ударнику, забезпечення ведення автоматичного та одиночного вогню.</a:t>
            </a:r>
            <a:endParaRPr lang="uk-UA" sz="2800" dirty="0"/>
          </a:p>
        </p:txBody>
      </p:sp>
      <p:pic>
        <p:nvPicPr>
          <p:cNvPr id="31746" name="Picture 2" descr="http://www.ada.ru/guns/remington/trigger/images/oper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149080"/>
            <a:ext cx="3779912" cy="2708920"/>
          </a:xfrm>
          <a:prstGeom prst="rect">
            <a:avLst/>
          </a:prstGeom>
          <a:noFill/>
        </p:spPr>
      </p:pic>
      <p:pic>
        <p:nvPicPr>
          <p:cNvPr id="31748" name="Picture 4" descr="http://www.ada.ru/guns/remington/trigger/images/trigg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1016"/>
            <a:ext cx="3556495" cy="400698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Цівка – </a:t>
            </a:r>
            <a:r>
              <a:rPr lang="uk-UA" sz="2800" dirty="0" smtClean="0"/>
              <a:t>служить для зручності ведення вогню і захищає руки від опіків. </a:t>
            </a:r>
            <a:endParaRPr lang="uk-UA" sz="2800" dirty="0"/>
          </a:p>
        </p:txBody>
      </p:sp>
      <p:pic>
        <p:nvPicPr>
          <p:cNvPr id="32770" name="Picture 2" descr="http://www.fort.vn.ua/upload/image/rail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050" y="3714750"/>
            <a:ext cx="5695950" cy="3143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Ствол</a:t>
            </a:r>
            <a:r>
              <a:rPr lang="uk-UA" sz="2800" dirty="0" smtClean="0"/>
              <a:t> – служить для спрямування польоту кулі. Має 4 нарізи для надання кулі обертального руху.</a:t>
            </a:r>
            <a:endParaRPr lang="uk-UA" sz="2800" dirty="0"/>
          </a:p>
        </p:txBody>
      </p:sp>
      <p:pic>
        <p:nvPicPr>
          <p:cNvPr id="10242" name="Picture 2" descr="http://2.bp.blogspot.com/-uWw5Mj1iB_c/T0f0XL8AQ8I/AAAAAAAABhk/jyDTlAfmcWk/s1600/111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27576" y="4394672"/>
            <a:ext cx="3816424" cy="2463328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>
            <a:off x="7380312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Ствольна коробка – </a:t>
            </a:r>
            <a:r>
              <a:rPr lang="uk-UA" sz="2800" dirty="0" smtClean="0"/>
              <a:t>з'єднує частини і механізми АК.  </a:t>
            </a:r>
            <a:endParaRPr lang="uk-UA" sz="2800" dirty="0"/>
          </a:p>
        </p:txBody>
      </p:sp>
      <p:pic>
        <p:nvPicPr>
          <p:cNvPr id="24578" name="Picture 2" descr="http://www.bergenschild.narod.ru/Reconstruction/archive/mosina_vintovka/mosin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0" y="4133849"/>
            <a:ext cx="5238750" cy="27241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5004048" y="1988840"/>
            <a:ext cx="14401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Прицільний пристрій – </a:t>
            </a:r>
            <a:r>
              <a:rPr lang="uk-UA" sz="2800" dirty="0" smtClean="0"/>
              <a:t>необхідний для спрямування автомата в ціль на різні відстані. </a:t>
            </a:r>
            <a:endParaRPr lang="uk-UA" sz="2800" dirty="0"/>
          </a:p>
        </p:txBody>
      </p:sp>
      <p:pic>
        <p:nvPicPr>
          <p:cNvPr id="25602" name="Picture 2" descr="http://wannaplay.clan.su/_si/0/225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87353"/>
            <a:ext cx="4211960" cy="38706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3851920" y="1628800"/>
            <a:ext cx="432048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Кришка ствольної коробки – </a:t>
            </a:r>
            <a:r>
              <a:rPr lang="uk-UA" sz="2800" dirty="0" smtClean="0"/>
              <a:t>потрібна для запобігання забруднення частин і механізмів. </a:t>
            </a:r>
            <a:endParaRPr lang="uk-UA" sz="2800" dirty="0"/>
          </a:p>
        </p:txBody>
      </p:sp>
      <p:pic>
        <p:nvPicPr>
          <p:cNvPr id="26626" name="Picture 2" descr="http://te.zavantag.com/tw_files2/urls_72/26/d-25873/img6.jpg"/>
          <p:cNvPicPr>
            <a:picLocks noChangeAspect="1" noChangeArrowheads="1"/>
          </p:cNvPicPr>
          <p:nvPr/>
        </p:nvPicPr>
        <p:blipFill>
          <a:blip r:embed="rId2" cstate="print"/>
          <a:srcRect l="13540" t="13540" r="12751" b="19681"/>
          <a:stretch>
            <a:fillRect/>
          </a:stretch>
        </p:blipFill>
        <p:spPr bwMode="auto">
          <a:xfrm>
            <a:off x="3347864" y="2919600"/>
            <a:ext cx="5796136" cy="39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Приклад і пістолетна рукоятка – </a:t>
            </a:r>
            <a:r>
              <a:rPr lang="uk-UA" sz="2800" dirty="0" smtClean="0"/>
              <a:t>забезпечує зручність дії автомата під час стрільби. </a:t>
            </a:r>
            <a:endParaRPr lang="uk-UA" sz="2800" dirty="0"/>
          </a:p>
        </p:txBody>
      </p:sp>
      <p:pic>
        <p:nvPicPr>
          <p:cNvPr id="27650" name="Picture 2" descr="http://popgun.ru/files/g/120/orig/32181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126973"/>
            <a:ext cx="6084168" cy="37310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Затворна рама з газовим поршнем – </a:t>
            </a:r>
            <a:r>
              <a:rPr lang="uk-UA" sz="2800" dirty="0" smtClean="0"/>
              <a:t>служить для приведення в дію затвора та УСМ. </a:t>
            </a:r>
            <a:endParaRPr lang="uk-U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35488" y="5042118"/>
            <a:ext cx="460851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Поворотній механізм – </a:t>
            </a:r>
            <a:r>
              <a:rPr lang="uk-UA" sz="2800" dirty="0" smtClean="0"/>
              <a:t>необхідний для повернення затворної рами із затвором в попереднє положення.</a:t>
            </a:r>
            <a:endParaRPr lang="uk-UA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Затвор – </a:t>
            </a:r>
            <a:r>
              <a:rPr lang="uk-UA" sz="2800" dirty="0" smtClean="0"/>
              <a:t>служить для досягнення патрона в патронник, закривання каналу ствола, розбивання капсуля і викидання стріляної гільзи із патронника. </a:t>
            </a:r>
            <a:endParaRPr lang="uk-UA" sz="2800" dirty="0"/>
          </a:p>
        </p:txBody>
      </p:sp>
      <p:sp>
        <p:nvSpPr>
          <p:cNvPr id="29698" name="AutoShape 2" descr="http://img.allzip.org/g/302/orig/65758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9700" name="AutoShape 4" descr="http://img.allzip.org/g/302/orig/65758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9702" name="AutoShape 6" descr="http://img.allzip.org/g/302/orig/65758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9704" name="Picture 8" descr="http://popgun.ru/files/g/115/orig/4919729.jpg"/>
          <p:cNvPicPr>
            <a:picLocks noChangeAspect="1" noChangeArrowheads="1"/>
          </p:cNvPicPr>
          <p:nvPr/>
        </p:nvPicPr>
        <p:blipFill>
          <a:blip r:embed="rId2" cstate="print"/>
          <a:srcRect l="15550" t="31300" r="31294" b="30901"/>
          <a:stretch>
            <a:fillRect/>
          </a:stretch>
        </p:blipFill>
        <p:spPr bwMode="auto">
          <a:xfrm>
            <a:off x="4067944" y="4150770"/>
            <a:ext cx="5076056" cy="27072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Призначення, будова частин і механізмів АК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608512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Газова трубка зі ствольною накладкою – </a:t>
            </a:r>
            <a:r>
              <a:rPr lang="uk-UA" sz="2800" dirty="0" smtClean="0"/>
              <a:t>призначена для спрямування газового поршня і захисту рук від опіків. </a:t>
            </a:r>
            <a:endParaRPr lang="uk-UA" sz="2800" dirty="0"/>
          </a:p>
        </p:txBody>
      </p:sp>
      <p:pic>
        <p:nvPicPr>
          <p:cNvPr id="28674" name="Picture 2" descr="http://www.refotext.com/images/referats/7029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155631"/>
            <a:ext cx="4788024" cy="3702369"/>
          </a:xfrm>
          <a:prstGeom prst="rect">
            <a:avLst/>
          </a:prstGeom>
          <a:noFill/>
        </p:spPr>
      </p:pic>
      <p:sp>
        <p:nvSpPr>
          <p:cNvPr id="8" name="Кольцо 7"/>
          <p:cNvSpPr/>
          <p:nvPr/>
        </p:nvSpPr>
        <p:spPr>
          <a:xfrm>
            <a:off x="6876256" y="3356992"/>
            <a:ext cx="1152128" cy="1224136"/>
          </a:xfrm>
          <a:prstGeom prst="donut">
            <a:avLst>
              <a:gd name="adj" fmla="val 638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252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Стрільба по круглій мішені на час.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Стрілецька зброя, поводження з нею, догляд і зберігання</dc:title>
  <dc:creator>Анастасия</dc:creator>
  <cp:lastModifiedBy>Admin</cp:lastModifiedBy>
  <cp:revision>15</cp:revision>
  <dcterms:created xsi:type="dcterms:W3CDTF">2013-04-13T13:04:52Z</dcterms:created>
  <dcterms:modified xsi:type="dcterms:W3CDTF">2022-05-09T10:47:20Z</dcterms:modified>
</cp:coreProperties>
</file>