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>
        <p:scale>
          <a:sx n="94" d="100"/>
          <a:sy n="94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40768"/>
            <a:ext cx="7772400" cy="270354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08.05.2020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Доброго  дня!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Безпечна поведінка вдома і надворі.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впав у натовпі: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r>
              <a:rPr lang="uk-UA" dirty="0" smtClean="0"/>
              <a:t>Спробуй якомога швидше піднятися. Стань на п'ятки або носки та різко випрямись, “ випірнаючи ” крізь натовп.</a:t>
            </a:r>
          </a:p>
          <a:p>
            <a:r>
              <a:rPr lang="uk-UA" dirty="0" smtClean="0"/>
              <a:t>Якщо не зміг піднятися, згорнися клубочком, захисти голову руками</a:t>
            </a:r>
            <a:endParaRPr lang="ru-RU" dirty="0"/>
          </a:p>
        </p:txBody>
      </p:sp>
      <p:pic>
        <p:nvPicPr>
          <p:cNvPr id="2050" name="Picture 2" descr="E:\Рефераты\медецина\5 klass\Рисунки\Паника, Безопасность\sh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2778782" cy="25003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Дорогі</a:t>
            </a:r>
            <a:r>
              <a:rPr lang="ru-RU" dirty="0" smtClean="0"/>
              <a:t> </a:t>
            </a:r>
            <a:r>
              <a:rPr lang="ru-RU" dirty="0" err="1" smtClean="0"/>
              <a:t>п’ятикласники</a:t>
            </a:r>
            <a:r>
              <a:rPr lang="ru-RU" dirty="0" smtClean="0"/>
              <a:t>! </a:t>
            </a:r>
            <a:r>
              <a:rPr lang="ru-RU" dirty="0" err="1" smtClean="0"/>
              <a:t>Бережіть</a:t>
            </a:r>
            <a:r>
              <a:rPr lang="ru-RU" dirty="0" smtClean="0"/>
              <a:t>  себе і </a:t>
            </a:r>
            <a:r>
              <a:rPr lang="ru-RU" dirty="0" err="1" smtClean="0"/>
              <a:t>своє</a:t>
            </a:r>
            <a:r>
              <a:rPr lang="ru-RU" dirty="0" smtClean="0"/>
              <a:t>  </a:t>
            </a:r>
            <a:r>
              <a:rPr lang="ru-RU" dirty="0" err="1" smtClean="0"/>
              <a:t>здоров’я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. </a:t>
            </a:r>
            <a:r>
              <a:rPr lang="ru-RU" dirty="0" err="1" smtClean="0"/>
              <a:t>Опрацювати</a:t>
            </a:r>
            <a:r>
              <a:rPr lang="ru-RU" dirty="0" smtClean="0"/>
              <a:t>  тему «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надворі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err="1" smtClean="0"/>
              <a:t>Бажаю</a:t>
            </a:r>
            <a:r>
              <a:rPr lang="ru-RU" dirty="0" smtClean="0"/>
              <a:t>  </a:t>
            </a:r>
            <a:r>
              <a:rPr lang="ru-RU" dirty="0" err="1" smtClean="0"/>
              <a:t>успіхів</a:t>
            </a:r>
            <a:r>
              <a:rPr lang="ru-RU"/>
              <a:t>!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Безпечна поведінка вдома і надворі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i="1" dirty="0" smtClean="0"/>
              <a:t>Лиходія може спровокувати</a:t>
            </a:r>
            <a:r>
              <a:rPr lang="uk-UA" dirty="0" smtClean="0"/>
              <a:t>:</a:t>
            </a:r>
          </a:p>
          <a:p>
            <a:r>
              <a:rPr lang="uk-UA" dirty="0" smtClean="0"/>
              <a:t>Залишена в дверях записка</a:t>
            </a:r>
          </a:p>
          <a:p>
            <a:r>
              <a:rPr lang="uk-UA" dirty="0" smtClean="0"/>
              <a:t>Коштовності та гроші покладені на видному місці</a:t>
            </a:r>
          </a:p>
          <a:p>
            <a:r>
              <a:rPr lang="uk-UA" dirty="0" smtClean="0"/>
              <a:t>Хизування дорогими речами в незнайомій компанії</a:t>
            </a:r>
            <a:endParaRPr lang="ru-RU" dirty="0"/>
          </a:p>
        </p:txBody>
      </p:sp>
      <p:pic>
        <p:nvPicPr>
          <p:cNvPr id="6146" name="Picture 2" descr="E:\Рефераты\медецина\5 klass\Рисунки\Паника, Безопасность\s_milicioner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94322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обачності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Не на всі прохання ти повинен реагувати та негайно надавати допомогу.</a:t>
            </a:r>
          </a:p>
          <a:p>
            <a:r>
              <a:rPr lang="uk-UA" dirty="0" smtClean="0"/>
              <a:t>Якщо до тебе звертається незнайомець, не підходь до нього, не розмовляй з ним.</a:t>
            </a:r>
          </a:p>
          <a:p>
            <a:r>
              <a:rPr lang="uk-UA" dirty="0" smtClean="0"/>
              <a:t>Обов'язково розповідай батькам про підозрілі ситуації, людей, які погрожують, змушують щось приховати, переслідують. </a:t>
            </a:r>
          </a:p>
          <a:p>
            <a:r>
              <a:rPr lang="uk-UA" dirty="0" smtClean="0"/>
              <a:t>У разі термінової необхідності попроси допомоги у дорослих: продавця, контролера, міліціонера.</a:t>
            </a: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357166"/>
            <a:ext cx="5829312" cy="621510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Будь обережним з ключами від квартири, не передавай їх стороннім, якщо загубив – одразу повідом батькам.</a:t>
            </a:r>
          </a:p>
          <a:p>
            <a:r>
              <a:rPr lang="uk-UA" dirty="0" smtClean="0"/>
              <a:t>Знайом батьків з своїми друзями. Не запрошуй до себе малознайомих хлопців та дівчат, якщо батьків немає вдома.</a:t>
            </a:r>
          </a:p>
          <a:p>
            <a:r>
              <a:rPr lang="uk-UA" dirty="0" smtClean="0"/>
              <a:t>Не відчиняй двері незнайомим, навіть якщо вони принесли телеграму, хочуть перевірити показання електролічильника, справність газових приладів чи водогону тощо.</a:t>
            </a:r>
            <a:endParaRPr lang="ru-RU" dirty="0"/>
          </a:p>
        </p:txBody>
      </p:sp>
      <p:pic>
        <p:nvPicPr>
          <p:cNvPr id="5122" name="Picture 2" descr="E:\Рефераты\медецина\5 klass\Рисунки\Паника, Безопасность\stranger_lif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2433729" cy="39766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757874" cy="555468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Якщо подзвонили у двері, спочатку подивись у вічко. Не відчиняй двері, якщо це незнайома людина і батьки не попередили тебе про її візит.</a:t>
            </a:r>
          </a:p>
          <a:p>
            <a:r>
              <a:rPr lang="uk-UA" dirty="0" smtClean="0"/>
              <a:t>Якщо в замку повертається ключ, а батьки прийдуть не скоро, потрібно запитати: “ Хто там? ”, закрити двері на ланцюжок та попросити про допомогу по телефону або з балкону</a:t>
            </a:r>
          </a:p>
          <a:p>
            <a:r>
              <a:rPr lang="uk-UA" dirty="0" smtClean="0"/>
              <a:t>Якщо силою увірвались до помешкання – захищайся чим можеш.</a:t>
            </a:r>
            <a:endParaRPr lang="ru-RU" dirty="0"/>
          </a:p>
        </p:txBody>
      </p:sp>
      <p:pic>
        <p:nvPicPr>
          <p:cNvPr id="4098" name="Picture 2" descr="E:\Рефераты\медецина\5 klass\Рисунки\Паника, Безопасность\stranger_behind_do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853681" cy="333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 жодних умов не сідай у машину до незнайомців. Ніколи не сідай у невідому порожню машину.</a:t>
            </a:r>
          </a:p>
          <a:p>
            <a:r>
              <a:rPr lang="uk-UA" dirty="0" smtClean="0"/>
              <a:t>Не бери ніяких подарунків і швидко йди від людей, які їх пропонують. Обов'язково розкажи про це батькам.</a:t>
            </a:r>
          </a:p>
          <a:p>
            <a:r>
              <a:rPr lang="uk-UA" dirty="0" smtClean="0"/>
              <a:t>Не спускайся у підвал та не піднімайся на горища – там небезпечно.</a:t>
            </a:r>
          </a:p>
          <a:p>
            <a:r>
              <a:rPr lang="uk-UA" dirty="0" smtClean="0"/>
              <a:t>Не винось у двір дорогі речі, не хизуйся ними.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85728"/>
            <a:ext cx="3059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Якщо ти надворі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8576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Не йди з подвір'я без дозволу батьків.</a:t>
            </a:r>
          </a:p>
          <a:p>
            <a:r>
              <a:rPr lang="uk-UA" dirty="0" smtClean="0"/>
              <a:t>Не гуляй у безлюдних та незнайомих місцях.</a:t>
            </a:r>
          </a:p>
          <a:p>
            <a:r>
              <a:rPr lang="uk-UA" dirty="0" smtClean="0"/>
              <a:t>Уникайте темних неосвітлених місць.</a:t>
            </a:r>
          </a:p>
          <a:p>
            <a:r>
              <a:rPr lang="uk-UA" dirty="0" smtClean="0"/>
              <a:t>Не носи з собою великі суми грошей. Ніколи не хвалися грішми.</a:t>
            </a:r>
          </a:p>
          <a:p>
            <a:r>
              <a:rPr lang="uk-UA" dirty="0" smtClean="0"/>
              <a:t>Якщо грубо вимагають речі, погрожують ножем або іншою зброєю, - віддай без суперечок.</a:t>
            </a:r>
            <a:endParaRPr lang="ru-RU" dirty="0"/>
          </a:p>
        </p:txBody>
      </p:sp>
      <p:pic>
        <p:nvPicPr>
          <p:cNvPr id="3074" name="Picture 2" descr="E:\Рефераты\медецина\5 klass\Рисунки\Паника, Безопасность\street_nigh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3955291" cy="280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Безпека в натовпі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Паніка – масовий страх перед реальною або уявною небезпекою. Люди втрачають самоконтроль, стають небезпечними для себе та інших людей.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29066"/>
            <a:ext cx="29935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Рефераты\медецина\5 klass\Рисунки\Паника, Безопасность\natov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28625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збираєшся в людні місця: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Вибираючи місце для перегляду концерту, не варто підходити близько до сцени, залишатися у проходах.</a:t>
            </a:r>
          </a:p>
          <a:p>
            <a:r>
              <a:rPr lang="uk-UA" dirty="0" smtClean="0"/>
              <a:t>Одягайся у зручне взуття та одяг, що не заважають рухам.</a:t>
            </a:r>
          </a:p>
          <a:p>
            <a:r>
              <a:rPr lang="uk-UA" dirty="0" smtClean="0"/>
              <a:t>Не бери з собою громіздких речей.</a:t>
            </a:r>
          </a:p>
          <a:p>
            <a:r>
              <a:rPr lang="uk-UA" dirty="0" smtClean="0"/>
              <a:t>Остерігайся скляних вітрин та дверей, щоб не постраждати та не порізатись, якщо вони розіб'ються.</a:t>
            </a:r>
          </a:p>
          <a:p>
            <a:r>
              <a:rPr lang="uk-UA" dirty="0" smtClean="0"/>
              <a:t>Якщо в натовпі ти щось упустив, краще не нахиляйся за ним. </a:t>
            </a:r>
            <a:endParaRPr lang="ru-RU" dirty="0"/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460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08.05.2020. Доброго  дня! Тема: Безпечна поведінка вдома і надворі. </vt:lpstr>
      <vt:lpstr>Безпечна поведінка вдома і надворі</vt:lpstr>
      <vt:lpstr>Правила обачності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Безпека в натовпі</vt:lpstr>
      <vt:lpstr>Якщо збираєшся в людні місця:</vt:lpstr>
      <vt:lpstr>Якщо впав у натовпі:</vt:lpstr>
      <vt:lpstr>Дорогі п’ятикласники! Бережіть  себе і своє  здоров’я. Домашнє завдання . Опрацювати  тему «Якщо ти надворі». Бажаю  успіхів!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Безпечна поведінка вдома і надворі. Безпека в натовпі</dc:title>
  <cp:lastModifiedBy>KOMP</cp:lastModifiedBy>
  <cp:revision>15</cp:revision>
  <dcterms:modified xsi:type="dcterms:W3CDTF">2020-05-06T12:31:58Z</dcterms:modified>
</cp:coreProperties>
</file>