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748" r:id="rId3"/>
    <p:sldId id="749" r:id="rId4"/>
    <p:sldId id="750" r:id="rId5"/>
    <p:sldId id="752" r:id="rId6"/>
    <p:sldId id="1308" r:id="rId7"/>
    <p:sldId id="1309" r:id="rId8"/>
    <p:sldId id="751" r:id="rId9"/>
    <p:sldId id="1310" r:id="rId10"/>
    <p:sldId id="1311" r:id="rId11"/>
    <p:sldId id="1312" r:id="rId12"/>
    <p:sldId id="1313" r:id="rId13"/>
    <p:sldId id="1314" r:id="rId14"/>
    <p:sldId id="1316" r:id="rId15"/>
    <p:sldId id="1317" r:id="rId16"/>
    <p:sldId id="1319" r:id="rId17"/>
    <p:sldId id="811" r:id="rId18"/>
    <p:sldId id="810" r:id="rId19"/>
    <p:sldId id="1321" r:id="rId20"/>
    <p:sldId id="1318" r:id="rId21"/>
    <p:sldId id="1315" r:id="rId22"/>
    <p:sldId id="1322" r:id="rId23"/>
    <p:sldId id="695" r:id="rId24"/>
    <p:sldId id="1282" r:id="rId25"/>
    <p:sldId id="1323" r:id="rId26"/>
    <p:sldId id="261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B0797-960A-4B85-87D1-94754C215B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D97E1F7-79C8-4B00-98FB-0BEDD7ACF1E1}">
      <dgm:prSet phldrT="[Текст]" custT="1"/>
      <dgm:spPr>
        <a:xfrm>
          <a:off x="3067" y="351903"/>
          <a:ext cx="1699080" cy="608812"/>
        </a:xfrm>
        <a:prstGeom prst="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Клітинка</a:t>
          </a:r>
        </a:p>
      </dgm:t>
    </dgm:pt>
    <dgm:pt modelId="{102B81E7-18C4-40FB-9CF1-58487552A961}" type="parTrans" cxnId="{BADF82B9-C72E-4C53-8412-103E69664CF6}">
      <dgm:prSet/>
      <dgm:spPr/>
      <dgm:t>
        <a:bodyPr/>
        <a:lstStyle/>
        <a:p>
          <a:endParaRPr lang="uk-UA" i="1"/>
        </a:p>
      </dgm:t>
    </dgm:pt>
    <dgm:pt modelId="{42AAA9D9-5EC3-4445-BD57-165336855B1C}" type="sibTrans" cxnId="{BADF82B9-C72E-4C53-8412-103E69664CF6}">
      <dgm:prSet/>
      <dgm:spPr/>
      <dgm:t>
        <a:bodyPr/>
        <a:lstStyle/>
        <a:p>
          <a:endParaRPr lang="uk-UA" i="1"/>
        </a:p>
      </dgm:t>
    </dgm:pt>
    <dgm:pt modelId="{8E63D8E6-5433-413D-A34E-B685C8D2A8AA}">
      <dgm:prSet phldrT="[Текст]" custT="1"/>
      <dgm:spPr>
        <a:xfrm>
          <a:off x="1907538" y="351903"/>
          <a:ext cx="1699080" cy="608812"/>
        </a:xfrm>
        <a:prstGeom prst="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600" b="1" i="0" dirty="0">
              <a:solidFill>
                <a:srgbClr val="FFFF00"/>
              </a:solidFill>
              <a:latin typeface="Verdana"/>
              <a:ea typeface="+mn-ea"/>
              <a:cs typeface="+mn-cs"/>
            </a:rPr>
            <a:t>=</a:t>
          </a:r>
        </a:p>
      </dgm:t>
    </dgm:pt>
    <dgm:pt modelId="{039BD099-7272-43F5-AA3D-7C06A200653F}" type="parTrans" cxnId="{4BC9613B-2BED-4171-B0B7-E00F0287BD5E}">
      <dgm:prSet/>
      <dgm:spPr/>
      <dgm:t>
        <a:bodyPr/>
        <a:lstStyle/>
        <a:p>
          <a:endParaRPr lang="uk-UA" i="1"/>
        </a:p>
      </dgm:t>
    </dgm:pt>
    <dgm:pt modelId="{AA1C4BAC-F664-4B7D-AF59-0C18E7E2FC4F}" type="sibTrans" cxnId="{4BC9613B-2BED-4171-B0B7-E00F0287BD5E}">
      <dgm:prSet/>
      <dgm:spPr/>
      <dgm:t>
        <a:bodyPr/>
        <a:lstStyle/>
        <a:p>
          <a:endParaRPr lang="uk-UA" i="1"/>
        </a:p>
      </dgm:t>
    </dgm:pt>
    <dgm:pt modelId="{E4AD1E06-FBAF-41A1-92B9-FE4F576B9A93}">
      <dgm:prSet phldrT="[Текст]" custT="1"/>
      <dgm:spPr>
        <a:xfrm>
          <a:off x="3812009" y="351903"/>
          <a:ext cx="1699080" cy="60881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Формула</a:t>
          </a:r>
        </a:p>
      </dgm:t>
    </dgm:pt>
    <dgm:pt modelId="{4B908752-3411-47DA-A9B9-0DBE46BF54CC}" type="parTrans" cxnId="{2D01EAE3-BA4D-4F36-BC52-700074077B85}">
      <dgm:prSet/>
      <dgm:spPr/>
      <dgm:t>
        <a:bodyPr/>
        <a:lstStyle/>
        <a:p>
          <a:endParaRPr lang="uk-UA" i="1"/>
        </a:p>
      </dgm:t>
    </dgm:pt>
    <dgm:pt modelId="{2F3B26E7-4F9C-4287-9971-466F883FBAC5}" type="sibTrans" cxnId="{2D01EAE3-BA4D-4F36-BC52-700074077B85}">
      <dgm:prSet/>
      <dgm:spPr/>
      <dgm:t>
        <a:bodyPr/>
        <a:lstStyle/>
        <a:p>
          <a:endParaRPr lang="uk-UA" i="1"/>
        </a:p>
      </dgm:t>
    </dgm:pt>
    <dgm:pt modelId="{92F6345A-6F46-410A-B0B0-B2A7AB15C2A3}">
      <dgm:prSet phldrT="[Текст]" custT="1"/>
      <dgm:spPr>
        <a:xfrm>
          <a:off x="5716480" y="351903"/>
          <a:ext cx="1699080" cy="608812"/>
        </a:xfrm>
        <a:prstGeom prst="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Enter</a:t>
          </a:r>
          <a:endParaRPr lang="uk-UA" sz="240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37DA4DF-23D0-46D1-9400-EC7038355544}" type="sibTrans" cxnId="{A3429219-4AA5-460F-AA0E-D106D1A3349B}">
      <dgm:prSet/>
      <dgm:spPr/>
      <dgm:t>
        <a:bodyPr/>
        <a:lstStyle/>
        <a:p>
          <a:endParaRPr lang="uk-UA" i="1"/>
        </a:p>
      </dgm:t>
    </dgm:pt>
    <dgm:pt modelId="{0FE733EC-12F1-4F23-9F85-1F215AAB0783}" type="parTrans" cxnId="{A3429219-4AA5-460F-AA0E-D106D1A3349B}">
      <dgm:prSet/>
      <dgm:spPr/>
      <dgm:t>
        <a:bodyPr/>
        <a:lstStyle/>
        <a:p>
          <a:endParaRPr lang="uk-UA" i="1"/>
        </a:p>
      </dgm:t>
    </dgm:pt>
    <dgm:pt modelId="{786878FA-08A0-44B7-B693-0CFA7D5A3CE4}">
      <dgm:prSet phldrT="[Текст]" custT="1"/>
      <dgm:spPr>
        <a:xfrm>
          <a:off x="7332660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Дії</a:t>
          </a:r>
        </a:p>
      </dgm:t>
    </dgm:pt>
    <dgm:pt modelId="{678EBBE7-816D-4DA1-B44A-2CCD2E31A480}" type="sibTrans" cxnId="{EF3A0194-6356-4B08-B5EE-070673E8AB27}">
      <dgm:prSet/>
      <dgm:spPr/>
      <dgm:t>
        <a:bodyPr/>
        <a:lstStyle/>
        <a:p>
          <a:endParaRPr lang="uk-UA" i="1"/>
        </a:p>
      </dgm:t>
    </dgm:pt>
    <dgm:pt modelId="{E407D444-E08D-4F8C-911A-FE5285AFA6E2}" type="parTrans" cxnId="{EF3A0194-6356-4B08-B5EE-070673E8AB27}">
      <dgm:prSet/>
      <dgm:spPr>
        <a:xfrm>
          <a:off x="4661549" y="960715"/>
          <a:ext cx="3354954" cy="44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85"/>
              </a:lnTo>
              <a:lnTo>
                <a:pt x="3354954" y="345785"/>
              </a:lnTo>
              <a:lnTo>
                <a:pt x="3354954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768D9F5D-DFD2-49C5-AC05-61190D51E1D1}">
      <dgm:prSet phldrT="[Текст]" custT="1"/>
      <dgm:spPr>
        <a:xfrm>
          <a:off x="5788305" y="3402644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i="1" baseline="-25000" dirty="0">
              <a:solidFill>
                <a:srgbClr val="FFFFFF"/>
              </a:solidFill>
              <a:latin typeface="Verdana"/>
              <a:ea typeface="+mn-ea"/>
              <a:cs typeface="+mn-cs"/>
            </a:rPr>
            <a:t>*</a:t>
          </a:r>
        </a:p>
      </dgm:t>
    </dgm:pt>
    <dgm:pt modelId="{D47B8379-0EE2-4F3B-89F6-F166D7CDD353}">
      <dgm:prSet phldrT="[Текст]" custT="1"/>
      <dgm:spPr>
        <a:xfrm>
          <a:off x="5788305" y="2957856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-</a:t>
          </a:r>
        </a:p>
      </dgm:t>
    </dgm:pt>
    <dgm:pt modelId="{43E913A1-F4E7-43CF-BD7A-EF14CE14042B}">
      <dgm:prSet phldrT="[Текст]" custT="1"/>
      <dgm:spPr>
        <a:xfrm>
          <a:off x="5788305" y="2513068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+</a:t>
          </a:r>
        </a:p>
      </dgm:t>
    </dgm:pt>
    <dgm:pt modelId="{2E75E7A8-0405-49E7-8401-E7F57027F873}">
      <dgm:prSet phldrT="[Текст]" custT="1"/>
      <dgm:spPr>
        <a:xfrm>
          <a:off x="5341984" y="1409195"/>
          <a:ext cx="1785285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Знаки арифметичних операцій</a:t>
          </a:r>
        </a:p>
      </dgm:t>
    </dgm:pt>
    <dgm:pt modelId="{8C34F475-4C25-4604-962B-18FDFEDF77D9}" type="sibTrans" cxnId="{8A2A07D5-FCCA-47FD-B5E2-839B8332E7AC}">
      <dgm:prSet/>
      <dgm:spPr/>
      <dgm:t>
        <a:bodyPr/>
        <a:lstStyle/>
        <a:p>
          <a:endParaRPr lang="uk-UA" i="1"/>
        </a:p>
      </dgm:t>
    </dgm:pt>
    <dgm:pt modelId="{38424EDB-3EC6-44A1-A276-4E74F95032A9}" type="parTrans" cxnId="{8A2A07D5-FCCA-47FD-B5E2-839B8332E7AC}">
      <dgm:prSet/>
      <dgm:spPr>
        <a:xfrm>
          <a:off x="4661549" y="960715"/>
          <a:ext cx="1573077" cy="44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85"/>
              </a:lnTo>
              <a:lnTo>
                <a:pt x="1573077" y="345785"/>
              </a:lnTo>
              <a:lnTo>
                <a:pt x="1573077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B95F42F5-2F17-48AD-848E-0EF0618FD4E8}" type="sibTrans" cxnId="{D58C5127-18A9-4003-BF7A-93500EA11F1B}">
      <dgm:prSet/>
      <dgm:spPr/>
      <dgm:t>
        <a:bodyPr/>
        <a:lstStyle/>
        <a:p>
          <a:endParaRPr lang="uk-UA" i="1"/>
        </a:p>
      </dgm:t>
    </dgm:pt>
    <dgm:pt modelId="{5E8DFB82-36FD-4D2C-80C8-0981C15BFE75}" type="parTrans" cxnId="{D58C5127-18A9-4003-BF7A-93500EA11F1B}">
      <dgm:prSet/>
      <dgm:spPr>
        <a:xfrm>
          <a:off x="5520512" y="2307677"/>
          <a:ext cx="267792" cy="121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666"/>
              </a:lnTo>
              <a:lnTo>
                <a:pt x="267792" y="121466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A0381E59-C6AB-4DED-9A79-289E4D3529CF}" type="sibTrans" cxnId="{46CE7BAF-14C8-4590-9F67-8D15BCA02492}">
      <dgm:prSet/>
      <dgm:spPr/>
      <dgm:t>
        <a:bodyPr/>
        <a:lstStyle/>
        <a:p>
          <a:endParaRPr lang="uk-UA" i="1"/>
        </a:p>
      </dgm:t>
    </dgm:pt>
    <dgm:pt modelId="{F5121C64-1BB3-4EDF-A6E4-207C584B0585}" type="parTrans" cxnId="{46CE7BAF-14C8-4590-9F67-8D15BCA02492}">
      <dgm:prSet/>
      <dgm:spPr>
        <a:xfrm>
          <a:off x="5520512" y="2307677"/>
          <a:ext cx="267792" cy="76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877"/>
              </a:lnTo>
              <a:lnTo>
                <a:pt x="267792" y="769877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6A195897-CC1F-490E-BDB0-76757EC3CA0E}" type="sibTrans" cxnId="{A44A21F4-11EC-4778-A7D9-C13F54FC8549}">
      <dgm:prSet/>
      <dgm:spPr/>
      <dgm:t>
        <a:bodyPr/>
        <a:lstStyle/>
        <a:p>
          <a:endParaRPr lang="uk-UA" i="1"/>
        </a:p>
      </dgm:t>
    </dgm:pt>
    <dgm:pt modelId="{12B4EDDF-356E-4700-A833-1B3D5EF9BFA5}" type="parTrans" cxnId="{A44A21F4-11EC-4778-A7D9-C13F54FC8549}">
      <dgm:prSet/>
      <dgm:spPr>
        <a:xfrm>
          <a:off x="5520512" y="2307677"/>
          <a:ext cx="267792" cy="325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089"/>
              </a:lnTo>
              <a:lnTo>
                <a:pt x="267792" y="32508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09E8FDD8-C8A5-4B7D-8C37-37B9A0226A79}">
      <dgm:prSet phldrT="[Текст]" custT="1"/>
      <dgm:spPr>
        <a:xfrm>
          <a:off x="4110828" y="4163148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Мінімум</a:t>
          </a:r>
        </a:p>
      </dgm:t>
    </dgm:pt>
    <dgm:pt modelId="{68756A6F-53B5-4B8D-BAA3-26ED0D6B7CED}">
      <dgm:prSet phldrT="[Текст]" custT="1"/>
      <dgm:spPr>
        <a:xfrm>
          <a:off x="4110828" y="3613121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Максимум</a:t>
          </a:r>
        </a:p>
      </dgm:t>
    </dgm:pt>
    <dgm:pt modelId="{F70EC251-8600-40DE-8FF3-80BC67A0CB86}">
      <dgm:prSet phldrT="[Текст]" custT="1"/>
      <dgm:spPr>
        <a:xfrm>
          <a:off x="4110828" y="3063094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Середнє</a:t>
          </a:r>
        </a:p>
      </dgm:t>
    </dgm:pt>
    <dgm:pt modelId="{9C8334AD-EA3E-416D-A62B-221E2F2400A3}">
      <dgm:prSet phldrT="[Текст]" custT="1"/>
      <dgm:spPr>
        <a:xfrm>
          <a:off x="4110828" y="2513068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Сума</a:t>
          </a:r>
        </a:p>
      </dgm:t>
    </dgm:pt>
    <dgm:pt modelId="{D42EE7B8-B0DC-4F2F-8CA1-7B16BAEA6A86}">
      <dgm:prSet phldrT="[Текст]" custT="1"/>
      <dgm:spPr>
        <a:xfrm>
          <a:off x="3768906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Вбудовані функції</a:t>
          </a:r>
        </a:p>
      </dgm:t>
    </dgm:pt>
    <dgm:pt modelId="{AC2C4F40-FE56-4A25-AA24-9801B818BCA6}" type="sibTrans" cxnId="{003D13CC-8986-4A6A-AB8C-BB2772A4A2FB}">
      <dgm:prSet/>
      <dgm:spPr/>
      <dgm:t>
        <a:bodyPr/>
        <a:lstStyle/>
        <a:p>
          <a:endParaRPr lang="uk-UA" i="1"/>
        </a:p>
      </dgm:t>
    </dgm:pt>
    <dgm:pt modelId="{07C4A0FD-7452-47E3-B5D6-81052E249A9C}" type="parTrans" cxnId="{003D13CC-8986-4A6A-AB8C-BB2772A4A2FB}">
      <dgm:prSet/>
      <dgm:spPr>
        <a:xfrm>
          <a:off x="4452750" y="960715"/>
          <a:ext cx="208799" cy="448480"/>
        </a:xfrm>
        <a:custGeom>
          <a:avLst/>
          <a:gdLst/>
          <a:ahLst/>
          <a:cxnLst/>
          <a:rect l="0" t="0" r="0" b="0"/>
          <a:pathLst>
            <a:path>
              <a:moveTo>
                <a:pt x="208799" y="0"/>
              </a:moveTo>
              <a:lnTo>
                <a:pt x="208799" y="345785"/>
              </a:lnTo>
              <a:lnTo>
                <a:pt x="0" y="345785"/>
              </a:lnTo>
              <a:lnTo>
                <a:pt x="0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1DAE1D14-68D1-4EEA-A1C6-1987C2F92F19}" type="sibTrans" cxnId="{7306CF5B-7EE4-44E6-9600-4DA2BDB5E3C5}">
      <dgm:prSet/>
      <dgm:spPr/>
      <dgm:t>
        <a:bodyPr/>
        <a:lstStyle/>
        <a:p>
          <a:endParaRPr lang="uk-UA" i="1"/>
        </a:p>
      </dgm:t>
    </dgm:pt>
    <dgm:pt modelId="{B8EBEFE2-C90D-4F88-ADED-E8D3B848A184}" type="parTrans" cxnId="{7306CF5B-7EE4-44E6-9600-4DA2BDB5E3C5}">
      <dgm:prSet/>
      <dgm:spPr>
        <a:xfrm>
          <a:off x="3905675" y="2307677"/>
          <a:ext cx="205153" cy="2027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88"/>
              </a:lnTo>
              <a:lnTo>
                <a:pt x="205153" y="2027788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12A0EB47-4F05-46A2-831F-65EA4529AC52}" type="sibTrans" cxnId="{B72C32F3-8331-4355-A9B9-6BBE6F46667A}">
      <dgm:prSet/>
      <dgm:spPr/>
      <dgm:t>
        <a:bodyPr/>
        <a:lstStyle/>
        <a:p>
          <a:endParaRPr lang="uk-UA" i="1"/>
        </a:p>
      </dgm:t>
    </dgm:pt>
    <dgm:pt modelId="{A20400C1-2445-41BF-B9C9-D92DB437139E}" type="parTrans" cxnId="{B72C32F3-8331-4355-A9B9-6BBE6F46667A}">
      <dgm:prSet/>
      <dgm:spPr>
        <a:xfrm>
          <a:off x="3905675" y="2307677"/>
          <a:ext cx="205153" cy="147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61"/>
              </a:lnTo>
              <a:lnTo>
                <a:pt x="205153" y="1477761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2912F960-43DF-422C-B0DD-1899F1ABB0E7}" type="sibTrans" cxnId="{E0E7F0F9-1F3E-4419-8AEF-F067B3BB200E}">
      <dgm:prSet/>
      <dgm:spPr/>
      <dgm:t>
        <a:bodyPr/>
        <a:lstStyle/>
        <a:p>
          <a:endParaRPr lang="uk-UA" i="1"/>
        </a:p>
      </dgm:t>
    </dgm:pt>
    <dgm:pt modelId="{A1DAC382-9FA1-4D96-B4F3-DB9B8DC51AE0}" type="parTrans" cxnId="{E0E7F0F9-1F3E-4419-8AEF-F067B3BB200E}">
      <dgm:prSet/>
      <dgm:spPr>
        <a:xfrm>
          <a:off x="3905675" y="2307677"/>
          <a:ext cx="205153" cy="92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735"/>
              </a:lnTo>
              <a:lnTo>
                <a:pt x="205153" y="927735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918BE538-729C-4015-A7F6-F3AED24E5D5B}" type="sibTrans" cxnId="{DBED9AC6-2602-48B7-96DB-83E101A910B4}">
      <dgm:prSet/>
      <dgm:spPr/>
      <dgm:t>
        <a:bodyPr/>
        <a:lstStyle/>
        <a:p>
          <a:endParaRPr lang="uk-UA" i="1"/>
        </a:p>
      </dgm:t>
    </dgm:pt>
    <dgm:pt modelId="{415AB856-8172-43F1-AB3F-2662FE84ABD2}" type="parTrans" cxnId="{DBED9AC6-2602-48B7-96DB-83E101A910B4}">
      <dgm:prSet/>
      <dgm:spPr>
        <a:xfrm>
          <a:off x="3905675" y="2307677"/>
          <a:ext cx="205153" cy="37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08"/>
              </a:lnTo>
              <a:lnTo>
                <a:pt x="205153" y="377708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5512EE12-A1AB-47C1-A86D-3AD45D2FDEB5}">
      <dgm:prSet phldrT="[Текст]" custT="1"/>
      <dgm:spPr>
        <a:xfrm>
          <a:off x="2195828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Адреса клітинок</a:t>
          </a:r>
        </a:p>
      </dgm:t>
    </dgm:pt>
    <dgm:pt modelId="{5201AD9D-F2CE-4FF2-9993-419D76716E77}" type="sibTrans" cxnId="{A75AA9DA-8CA0-43C2-82BB-1F44090106C4}">
      <dgm:prSet/>
      <dgm:spPr/>
      <dgm:t>
        <a:bodyPr/>
        <a:lstStyle/>
        <a:p>
          <a:endParaRPr lang="uk-UA" i="1"/>
        </a:p>
      </dgm:t>
    </dgm:pt>
    <dgm:pt modelId="{293DE6FF-85FB-4F9B-B4C1-B802FDEC8F85}" type="parTrans" cxnId="{A75AA9DA-8CA0-43C2-82BB-1F44090106C4}">
      <dgm:prSet/>
      <dgm:spPr>
        <a:xfrm>
          <a:off x="2879672" y="960715"/>
          <a:ext cx="1781877" cy="448480"/>
        </a:xfrm>
        <a:custGeom>
          <a:avLst/>
          <a:gdLst/>
          <a:ahLst/>
          <a:cxnLst/>
          <a:rect l="0" t="0" r="0" b="0"/>
          <a:pathLst>
            <a:path>
              <a:moveTo>
                <a:pt x="1781877" y="0"/>
              </a:moveTo>
              <a:lnTo>
                <a:pt x="1781877" y="345785"/>
              </a:lnTo>
              <a:lnTo>
                <a:pt x="0" y="345785"/>
              </a:lnTo>
              <a:lnTo>
                <a:pt x="0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FD34DA30-5D06-484C-93CD-21CE9098247C}">
      <dgm:prSet phldrT="[Текст]" custT="1"/>
      <dgm:spPr>
        <a:xfrm>
          <a:off x="622750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8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Числа</a:t>
          </a:r>
        </a:p>
      </dgm:t>
    </dgm:pt>
    <dgm:pt modelId="{15923FAC-0DEF-4659-881E-26B128C86E48}" type="parTrans" cxnId="{D13F9BF1-1D8F-4370-A076-AC3023A2317B}">
      <dgm:prSet/>
      <dgm:spPr>
        <a:xfrm>
          <a:off x="1306594" y="960715"/>
          <a:ext cx="3354954" cy="448480"/>
        </a:xfrm>
        <a:custGeom>
          <a:avLst/>
          <a:gdLst/>
          <a:ahLst/>
          <a:cxnLst/>
          <a:rect l="0" t="0" r="0" b="0"/>
          <a:pathLst>
            <a:path>
              <a:moveTo>
                <a:pt x="3354954" y="0"/>
              </a:moveTo>
              <a:lnTo>
                <a:pt x="3354954" y="345785"/>
              </a:lnTo>
              <a:lnTo>
                <a:pt x="0" y="345785"/>
              </a:lnTo>
              <a:lnTo>
                <a:pt x="0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249C98D5-8F34-440D-BCBF-540CB8A11C6E}" type="sibTrans" cxnId="{D13F9BF1-1D8F-4370-A076-AC3023A2317B}">
      <dgm:prSet/>
      <dgm:spPr/>
      <dgm:t>
        <a:bodyPr/>
        <a:lstStyle/>
        <a:p>
          <a:endParaRPr lang="uk-UA" i="1"/>
        </a:p>
      </dgm:t>
    </dgm:pt>
    <dgm:pt modelId="{36AAC6C1-D391-4190-B860-E03CE4235CC7}">
      <dgm:prSet phldrT="[Текст]" custT="1"/>
      <dgm:spPr>
        <a:xfrm>
          <a:off x="5788305" y="3847433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/</a:t>
          </a:r>
        </a:p>
      </dgm:t>
    </dgm:pt>
    <dgm:pt modelId="{A193A152-4A02-46D1-919F-B80DACCAA0E1}" type="parTrans" cxnId="{2F94D6B1-3D96-46A0-8140-05DE3B57B6F7}">
      <dgm:prSet/>
      <dgm:spPr>
        <a:xfrm>
          <a:off x="5520512" y="2307677"/>
          <a:ext cx="267792" cy="1659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54"/>
              </a:lnTo>
              <a:lnTo>
                <a:pt x="267792" y="1659454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8CC5AABB-475B-40E8-90FB-6178D60325E0}" type="sibTrans" cxnId="{2F94D6B1-3D96-46A0-8140-05DE3B57B6F7}">
      <dgm:prSet/>
      <dgm:spPr/>
      <dgm:t>
        <a:bodyPr/>
        <a:lstStyle/>
        <a:p>
          <a:endParaRPr lang="uk-UA" i="1"/>
        </a:p>
      </dgm:t>
    </dgm:pt>
    <dgm:pt modelId="{200EF053-D90E-4270-AADA-71874F28BA5F}">
      <dgm:prSet phldrT="[Текст]" custT="1"/>
      <dgm:spPr>
        <a:xfrm>
          <a:off x="5788305" y="4292221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^</a:t>
          </a:r>
          <a:endParaRPr lang="uk-UA" sz="200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249CCE5-C987-4B94-A33F-09AE449D8960}" type="parTrans" cxnId="{3665A000-1F6E-422A-8188-FB9B7060B42A}">
      <dgm:prSet/>
      <dgm:spPr>
        <a:xfrm>
          <a:off x="5520512" y="2307677"/>
          <a:ext cx="267792" cy="2104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242"/>
              </a:lnTo>
              <a:lnTo>
                <a:pt x="267792" y="2104242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1CBCB911-1D86-43AE-8FBB-F8F58339A63E}" type="sibTrans" cxnId="{3665A000-1F6E-422A-8188-FB9B7060B42A}">
      <dgm:prSet/>
      <dgm:spPr/>
      <dgm:t>
        <a:bodyPr/>
        <a:lstStyle/>
        <a:p>
          <a:endParaRPr lang="uk-UA" i="1"/>
        </a:p>
      </dgm:t>
    </dgm:pt>
    <dgm:pt modelId="{93184953-2DCC-4E1B-B95D-C4AFCFFC6BFB}">
      <dgm:prSet phldrT="[Текст]" custT="1"/>
      <dgm:spPr>
        <a:xfrm>
          <a:off x="7674582" y="2513068"/>
          <a:ext cx="1212441" cy="48902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Копіювання</a:t>
          </a:r>
        </a:p>
      </dgm:t>
    </dgm:pt>
    <dgm:pt modelId="{04F7F48D-4973-4D34-97E9-F2A4711EFFC9}" type="parTrans" cxnId="{77B17972-91DF-42B5-A5A9-323918EDE7CA}">
      <dgm:prSet/>
      <dgm:spPr>
        <a:xfrm>
          <a:off x="7469429" y="2307677"/>
          <a:ext cx="205153" cy="44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903"/>
              </a:lnTo>
              <a:lnTo>
                <a:pt x="205153" y="449903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C10D87BC-1B39-4839-AD6B-0ADF300FEA3F}" type="sibTrans" cxnId="{77B17972-91DF-42B5-A5A9-323918EDE7CA}">
      <dgm:prSet/>
      <dgm:spPr/>
      <dgm:t>
        <a:bodyPr/>
        <a:lstStyle/>
        <a:p>
          <a:endParaRPr lang="uk-UA" i="1"/>
        </a:p>
      </dgm:t>
    </dgm:pt>
    <dgm:pt modelId="{B80F37C2-CE09-4209-B20A-7A867C663827}">
      <dgm:prSet phldrT="[Текст]" custT="1"/>
      <dgm:spPr>
        <a:xfrm>
          <a:off x="7674582" y="3207484"/>
          <a:ext cx="1212441" cy="48902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gm:t>
    </dgm:pt>
    <dgm:pt modelId="{08DDB51E-E63B-4AEA-807C-43DD09DEBDF0}" type="parTrans" cxnId="{24C2CA0F-4F3E-4DC6-9BE1-6989ACBB19D2}">
      <dgm:prSet/>
      <dgm:spPr>
        <a:xfrm>
          <a:off x="7469429" y="2307677"/>
          <a:ext cx="205153" cy="1144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319"/>
              </a:lnTo>
              <a:lnTo>
                <a:pt x="205153" y="114431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2ABAFEB9-23EE-4E1D-B677-7413F612CD4C}" type="sibTrans" cxnId="{24C2CA0F-4F3E-4DC6-9BE1-6989ACBB19D2}">
      <dgm:prSet/>
      <dgm:spPr/>
      <dgm:t>
        <a:bodyPr/>
        <a:lstStyle/>
        <a:p>
          <a:endParaRPr lang="uk-UA" i="1"/>
        </a:p>
      </dgm:t>
    </dgm:pt>
    <dgm:pt modelId="{6996804C-33E7-49E7-B270-0516F05E2A4D}">
      <dgm:prSet phldrT="[Текст]" custT="1"/>
      <dgm:spPr>
        <a:xfrm>
          <a:off x="7674582" y="3901900"/>
          <a:ext cx="1212441" cy="48902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1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Видалення</a:t>
          </a:r>
        </a:p>
      </dgm:t>
    </dgm:pt>
    <dgm:pt modelId="{C7ABE6AD-87D4-4035-A0AA-B88FF4AF24F5}" type="parTrans" cxnId="{A3B71E86-E7B7-4A97-9E85-01385489159B}">
      <dgm:prSet/>
      <dgm:spPr>
        <a:xfrm>
          <a:off x="7469429" y="2307677"/>
          <a:ext cx="205153" cy="1838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736"/>
              </a:lnTo>
              <a:lnTo>
                <a:pt x="205153" y="183873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 i="1"/>
        </a:p>
      </dgm:t>
    </dgm:pt>
    <dgm:pt modelId="{1AFDB42B-AC1F-4456-9ABE-19B49DFBF69F}" type="sibTrans" cxnId="{A3B71E86-E7B7-4A97-9E85-01385489159B}">
      <dgm:prSet/>
      <dgm:spPr/>
      <dgm:t>
        <a:bodyPr/>
        <a:lstStyle/>
        <a:p>
          <a:endParaRPr lang="uk-UA" i="1"/>
        </a:p>
      </dgm:t>
    </dgm:pt>
    <dgm:pt modelId="{87F495E1-9399-47D9-8CFB-4A62F9807C6E}" type="pres">
      <dgm:prSet presAssocID="{8E3B0797-960A-4B85-87D1-94754C215B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5E5614-D379-47B8-9A73-FD83FA4EB48A}" type="pres">
      <dgm:prSet presAssocID="{7D97E1F7-79C8-4B00-98FB-0BEDD7ACF1E1}" presName="hierRoot1" presStyleCnt="0">
        <dgm:presLayoutVars>
          <dgm:hierBranch val="init"/>
        </dgm:presLayoutVars>
      </dgm:prSet>
      <dgm:spPr/>
    </dgm:pt>
    <dgm:pt modelId="{5DFC4BA5-D3FE-4124-A58E-A59CE0455B53}" type="pres">
      <dgm:prSet presAssocID="{7D97E1F7-79C8-4B00-98FB-0BEDD7ACF1E1}" presName="rootComposite1" presStyleCnt="0"/>
      <dgm:spPr/>
    </dgm:pt>
    <dgm:pt modelId="{B565F48F-E643-40B7-BAFF-BB910A69C71A}" type="pres">
      <dgm:prSet presAssocID="{7D97E1F7-79C8-4B00-98FB-0BEDD7ACF1E1}" presName="rootText1" presStyleLbl="node0" presStyleIdx="0" presStyleCnt="4" custScaleX="173721" custScaleY="124495" custLinFactNeighborY="-49709">
        <dgm:presLayoutVars>
          <dgm:chPref val="3"/>
        </dgm:presLayoutVars>
      </dgm:prSet>
      <dgm:spPr/>
    </dgm:pt>
    <dgm:pt modelId="{FF872558-49B1-4D07-BFA9-DDEF7D53AEE7}" type="pres">
      <dgm:prSet presAssocID="{7D97E1F7-79C8-4B00-98FB-0BEDD7ACF1E1}" presName="rootConnector1" presStyleLbl="node1" presStyleIdx="0" presStyleCnt="0"/>
      <dgm:spPr/>
    </dgm:pt>
    <dgm:pt modelId="{46201EDE-39F2-45DA-94CB-458AD8E1BF28}" type="pres">
      <dgm:prSet presAssocID="{7D97E1F7-79C8-4B00-98FB-0BEDD7ACF1E1}" presName="hierChild2" presStyleCnt="0"/>
      <dgm:spPr/>
    </dgm:pt>
    <dgm:pt modelId="{F0C9C146-1C8B-4C51-992C-A8081FCB160A}" type="pres">
      <dgm:prSet presAssocID="{7D97E1F7-79C8-4B00-98FB-0BEDD7ACF1E1}" presName="hierChild3" presStyleCnt="0"/>
      <dgm:spPr/>
    </dgm:pt>
    <dgm:pt modelId="{543F2E3E-72F4-4E1F-958B-691F3A56D576}" type="pres">
      <dgm:prSet presAssocID="{8E63D8E6-5433-413D-A34E-B685C8D2A8AA}" presName="hierRoot1" presStyleCnt="0">
        <dgm:presLayoutVars>
          <dgm:hierBranch val="init"/>
        </dgm:presLayoutVars>
      </dgm:prSet>
      <dgm:spPr/>
    </dgm:pt>
    <dgm:pt modelId="{B0B2E449-08A0-4546-8CD6-B19253AE1E97}" type="pres">
      <dgm:prSet presAssocID="{8E63D8E6-5433-413D-A34E-B685C8D2A8AA}" presName="rootComposite1" presStyleCnt="0"/>
      <dgm:spPr/>
    </dgm:pt>
    <dgm:pt modelId="{5E1CD5D4-ECF5-4046-AB39-93D0FC095548}" type="pres">
      <dgm:prSet presAssocID="{8E63D8E6-5433-413D-A34E-B685C8D2A8AA}" presName="rootText1" presStyleLbl="node0" presStyleIdx="1" presStyleCnt="4" custScaleX="173721" custScaleY="124495" custLinFactNeighborY="-49709">
        <dgm:presLayoutVars>
          <dgm:chPref val="3"/>
        </dgm:presLayoutVars>
      </dgm:prSet>
      <dgm:spPr/>
    </dgm:pt>
    <dgm:pt modelId="{B5BDEA82-D31C-4CC6-B32A-3E240220CFEB}" type="pres">
      <dgm:prSet presAssocID="{8E63D8E6-5433-413D-A34E-B685C8D2A8AA}" presName="rootConnector1" presStyleLbl="node1" presStyleIdx="0" presStyleCnt="0"/>
      <dgm:spPr/>
    </dgm:pt>
    <dgm:pt modelId="{44914DF5-60E1-45E5-915B-F4203EE76708}" type="pres">
      <dgm:prSet presAssocID="{8E63D8E6-5433-413D-A34E-B685C8D2A8AA}" presName="hierChild2" presStyleCnt="0"/>
      <dgm:spPr/>
    </dgm:pt>
    <dgm:pt modelId="{B0DE6A1E-9838-4E73-9067-5E667E2314AC}" type="pres">
      <dgm:prSet presAssocID="{8E63D8E6-5433-413D-A34E-B685C8D2A8AA}" presName="hierChild3" presStyleCnt="0"/>
      <dgm:spPr/>
    </dgm:pt>
    <dgm:pt modelId="{190BF3D7-B566-4086-A9AB-10965B7CBC20}" type="pres">
      <dgm:prSet presAssocID="{E4AD1E06-FBAF-41A1-92B9-FE4F576B9A93}" presName="hierRoot1" presStyleCnt="0">
        <dgm:presLayoutVars>
          <dgm:hierBranch val="init"/>
        </dgm:presLayoutVars>
      </dgm:prSet>
      <dgm:spPr/>
    </dgm:pt>
    <dgm:pt modelId="{3FBA2565-41F0-440A-B05D-F19C96AB0563}" type="pres">
      <dgm:prSet presAssocID="{E4AD1E06-FBAF-41A1-92B9-FE4F576B9A93}" presName="rootComposite1" presStyleCnt="0"/>
      <dgm:spPr/>
    </dgm:pt>
    <dgm:pt modelId="{BA7587F7-9EB0-4286-88D6-CC8A8F4A2EB0}" type="pres">
      <dgm:prSet presAssocID="{E4AD1E06-FBAF-41A1-92B9-FE4F576B9A93}" presName="rootText1" presStyleLbl="node0" presStyleIdx="2" presStyleCnt="4" custScaleX="173721" custScaleY="124495" custLinFactNeighborY="-49709">
        <dgm:presLayoutVars>
          <dgm:chPref val="3"/>
        </dgm:presLayoutVars>
      </dgm:prSet>
      <dgm:spPr/>
    </dgm:pt>
    <dgm:pt modelId="{021CF4F3-DC44-496E-B51E-3CBFE186A2E2}" type="pres">
      <dgm:prSet presAssocID="{E4AD1E06-FBAF-41A1-92B9-FE4F576B9A93}" presName="rootConnector1" presStyleLbl="node1" presStyleIdx="0" presStyleCnt="0"/>
      <dgm:spPr/>
    </dgm:pt>
    <dgm:pt modelId="{FFA15D6F-865F-4447-B764-63DFCC2EA9C9}" type="pres">
      <dgm:prSet presAssocID="{E4AD1E06-FBAF-41A1-92B9-FE4F576B9A93}" presName="hierChild2" presStyleCnt="0"/>
      <dgm:spPr/>
    </dgm:pt>
    <dgm:pt modelId="{E39468C7-B248-418F-A3E8-F019DE33FA7B}" type="pres">
      <dgm:prSet presAssocID="{15923FAC-0DEF-4659-881E-26B128C86E48}" presName="Name37" presStyleLbl="parChTrans1D2" presStyleIdx="0" presStyleCnt="5"/>
      <dgm:spPr/>
    </dgm:pt>
    <dgm:pt modelId="{688DB137-7335-4415-A6A3-91EDC0C59A63}" type="pres">
      <dgm:prSet presAssocID="{FD34DA30-5D06-484C-93CD-21CE9098247C}" presName="hierRoot2" presStyleCnt="0">
        <dgm:presLayoutVars>
          <dgm:hierBranch val="init"/>
        </dgm:presLayoutVars>
      </dgm:prSet>
      <dgm:spPr/>
    </dgm:pt>
    <dgm:pt modelId="{2CA02043-32FA-48B5-986D-751F789F2B5B}" type="pres">
      <dgm:prSet presAssocID="{FD34DA30-5D06-484C-93CD-21CE9098247C}" presName="rootComposite" presStyleCnt="0"/>
      <dgm:spPr/>
    </dgm:pt>
    <dgm:pt modelId="{E2178F57-BB39-4ECE-9197-FACD60150DB7}" type="pres">
      <dgm:prSet presAssocID="{FD34DA30-5D06-484C-93CD-21CE9098247C}" presName="rootText" presStyleLbl="node2" presStyleIdx="0" presStyleCnt="5" custScaleX="139838" custScaleY="183729">
        <dgm:presLayoutVars>
          <dgm:chPref val="3"/>
        </dgm:presLayoutVars>
      </dgm:prSet>
      <dgm:spPr/>
    </dgm:pt>
    <dgm:pt modelId="{B4858CBE-F5CF-4ACA-AA02-68BF648CD415}" type="pres">
      <dgm:prSet presAssocID="{FD34DA30-5D06-484C-93CD-21CE9098247C}" presName="rootConnector" presStyleLbl="node2" presStyleIdx="0" presStyleCnt="5"/>
      <dgm:spPr/>
    </dgm:pt>
    <dgm:pt modelId="{FDEACF28-575D-439C-83C4-451A28A6AF03}" type="pres">
      <dgm:prSet presAssocID="{FD34DA30-5D06-484C-93CD-21CE9098247C}" presName="hierChild4" presStyleCnt="0"/>
      <dgm:spPr/>
    </dgm:pt>
    <dgm:pt modelId="{F71571B5-6851-4D57-B5A9-E1D0FEFC526E}" type="pres">
      <dgm:prSet presAssocID="{FD34DA30-5D06-484C-93CD-21CE9098247C}" presName="hierChild5" presStyleCnt="0"/>
      <dgm:spPr/>
    </dgm:pt>
    <dgm:pt modelId="{AD63EA25-43E1-4F3F-BBC9-30F7B759D87A}" type="pres">
      <dgm:prSet presAssocID="{293DE6FF-85FB-4F9B-B4C1-B802FDEC8F85}" presName="Name37" presStyleLbl="parChTrans1D2" presStyleIdx="1" presStyleCnt="5"/>
      <dgm:spPr/>
    </dgm:pt>
    <dgm:pt modelId="{64DB01CC-067E-4B22-8B18-238862E03D44}" type="pres">
      <dgm:prSet presAssocID="{5512EE12-A1AB-47C1-A86D-3AD45D2FDEB5}" presName="hierRoot2" presStyleCnt="0">
        <dgm:presLayoutVars>
          <dgm:hierBranch val="init"/>
        </dgm:presLayoutVars>
      </dgm:prSet>
      <dgm:spPr/>
    </dgm:pt>
    <dgm:pt modelId="{DB840CCE-9B86-44C6-857C-7DB149CFE275}" type="pres">
      <dgm:prSet presAssocID="{5512EE12-A1AB-47C1-A86D-3AD45D2FDEB5}" presName="rootComposite" presStyleCnt="0"/>
      <dgm:spPr/>
    </dgm:pt>
    <dgm:pt modelId="{670CBEC7-9CAC-48DB-8BCD-DA7BB187D06B}" type="pres">
      <dgm:prSet presAssocID="{5512EE12-A1AB-47C1-A86D-3AD45D2FDEB5}" presName="rootText" presStyleLbl="node2" presStyleIdx="1" presStyleCnt="5" custScaleX="139838" custScaleY="183729">
        <dgm:presLayoutVars>
          <dgm:chPref val="3"/>
        </dgm:presLayoutVars>
      </dgm:prSet>
      <dgm:spPr/>
    </dgm:pt>
    <dgm:pt modelId="{DE20BC12-4B7D-4CE5-8C2B-EFC496217F2E}" type="pres">
      <dgm:prSet presAssocID="{5512EE12-A1AB-47C1-A86D-3AD45D2FDEB5}" presName="rootConnector" presStyleLbl="node2" presStyleIdx="1" presStyleCnt="5"/>
      <dgm:spPr/>
    </dgm:pt>
    <dgm:pt modelId="{FD17ECFC-F9BD-439E-B194-CFBBFD7992B8}" type="pres">
      <dgm:prSet presAssocID="{5512EE12-A1AB-47C1-A86D-3AD45D2FDEB5}" presName="hierChild4" presStyleCnt="0"/>
      <dgm:spPr/>
    </dgm:pt>
    <dgm:pt modelId="{E831A718-BFFE-43B2-BBC3-09BD551024DE}" type="pres">
      <dgm:prSet presAssocID="{5512EE12-A1AB-47C1-A86D-3AD45D2FDEB5}" presName="hierChild5" presStyleCnt="0"/>
      <dgm:spPr/>
    </dgm:pt>
    <dgm:pt modelId="{BDD87693-7BE0-4245-85DC-23A38938A672}" type="pres">
      <dgm:prSet presAssocID="{07C4A0FD-7452-47E3-B5D6-81052E249A9C}" presName="Name37" presStyleLbl="parChTrans1D2" presStyleIdx="2" presStyleCnt="5"/>
      <dgm:spPr/>
    </dgm:pt>
    <dgm:pt modelId="{58969B1E-2B82-4F59-AA51-E0C6FFE8B485}" type="pres">
      <dgm:prSet presAssocID="{D42EE7B8-B0DC-4F2F-8CA1-7B16BAEA6A86}" presName="hierRoot2" presStyleCnt="0">
        <dgm:presLayoutVars>
          <dgm:hierBranch val="init"/>
        </dgm:presLayoutVars>
      </dgm:prSet>
      <dgm:spPr/>
    </dgm:pt>
    <dgm:pt modelId="{14B9E867-F686-443F-8D28-EC45459086A0}" type="pres">
      <dgm:prSet presAssocID="{D42EE7B8-B0DC-4F2F-8CA1-7B16BAEA6A86}" presName="rootComposite" presStyleCnt="0"/>
      <dgm:spPr/>
    </dgm:pt>
    <dgm:pt modelId="{FEBB3212-CE41-418D-802E-CEA4251CCA4F}" type="pres">
      <dgm:prSet presAssocID="{D42EE7B8-B0DC-4F2F-8CA1-7B16BAEA6A86}" presName="rootText" presStyleLbl="node2" presStyleIdx="2" presStyleCnt="5" custScaleX="139838" custScaleY="183729">
        <dgm:presLayoutVars>
          <dgm:chPref val="3"/>
        </dgm:presLayoutVars>
      </dgm:prSet>
      <dgm:spPr/>
    </dgm:pt>
    <dgm:pt modelId="{8300F3D7-2EB1-4BC9-BF6C-9B6C43AA5880}" type="pres">
      <dgm:prSet presAssocID="{D42EE7B8-B0DC-4F2F-8CA1-7B16BAEA6A86}" presName="rootConnector" presStyleLbl="node2" presStyleIdx="2" presStyleCnt="5"/>
      <dgm:spPr/>
    </dgm:pt>
    <dgm:pt modelId="{00E9525B-FC2F-4F4F-813B-928A6CC11953}" type="pres">
      <dgm:prSet presAssocID="{D42EE7B8-B0DC-4F2F-8CA1-7B16BAEA6A86}" presName="hierChild4" presStyleCnt="0"/>
      <dgm:spPr/>
    </dgm:pt>
    <dgm:pt modelId="{18B6BAD6-A77D-4980-ABB7-BB25F8271C8E}" type="pres">
      <dgm:prSet presAssocID="{415AB856-8172-43F1-AB3F-2662FE84ABD2}" presName="Name37" presStyleLbl="parChTrans1D3" presStyleIdx="0" presStyleCnt="12"/>
      <dgm:spPr/>
    </dgm:pt>
    <dgm:pt modelId="{F3FB023C-FBD9-44C6-B30B-9349A6668D66}" type="pres">
      <dgm:prSet presAssocID="{9C8334AD-EA3E-416D-A62B-221E2F2400A3}" presName="hierRoot2" presStyleCnt="0">
        <dgm:presLayoutVars>
          <dgm:hierBranch val="init"/>
        </dgm:presLayoutVars>
      </dgm:prSet>
      <dgm:spPr/>
    </dgm:pt>
    <dgm:pt modelId="{0AF6C94C-0E8A-496F-98CD-DFF330DAC7BC}" type="pres">
      <dgm:prSet presAssocID="{9C8334AD-EA3E-416D-A62B-221E2F2400A3}" presName="rootComposite" presStyleCnt="0"/>
      <dgm:spPr/>
    </dgm:pt>
    <dgm:pt modelId="{3165B2DE-4D07-4EE9-BD6B-97BC077ADA6B}" type="pres">
      <dgm:prSet presAssocID="{9C8334AD-EA3E-416D-A62B-221E2F2400A3}" presName="rootText" presStyleLbl="node3" presStyleIdx="0" presStyleCnt="12" custScaleX="126891" custScaleY="70474">
        <dgm:presLayoutVars>
          <dgm:chPref val="3"/>
        </dgm:presLayoutVars>
      </dgm:prSet>
      <dgm:spPr/>
    </dgm:pt>
    <dgm:pt modelId="{3AEAD0C7-3BFF-4BED-937D-E7562C4019F2}" type="pres">
      <dgm:prSet presAssocID="{9C8334AD-EA3E-416D-A62B-221E2F2400A3}" presName="rootConnector" presStyleLbl="node3" presStyleIdx="0" presStyleCnt="12"/>
      <dgm:spPr/>
    </dgm:pt>
    <dgm:pt modelId="{39ED677C-01C4-4A66-A0E5-1260591FB2FD}" type="pres">
      <dgm:prSet presAssocID="{9C8334AD-EA3E-416D-A62B-221E2F2400A3}" presName="hierChild4" presStyleCnt="0"/>
      <dgm:spPr/>
    </dgm:pt>
    <dgm:pt modelId="{32957488-0139-46E2-AA2C-0A952978E86C}" type="pres">
      <dgm:prSet presAssocID="{9C8334AD-EA3E-416D-A62B-221E2F2400A3}" presName="hierChild5" presStyleCnt="0"/>
      <dgm:spPr/>
    </dgm:pt>
    <dgm:pt modelId="{19231923-A663-4A1C-80C8-ED181EA32379}" type="pres">
      <dgm:prSet presAssocID="{A1DAC382-9FA1-4D96-B4F3-DB9B8DC51AE0}" presName="Name37" presStyleLbl="parChTrans1D3" presStyleIdx="1" presStyleCnt="12"/>
      <dgm:spPr/>
    </dgm:pt>
    <dgm:pt modelId="{9BC335A3-269B-4633-9BC6-C6FA30FC9CDB}" type="pres">
      <dgm:prSet presAssocID="{F70EC251-8600-40DE-8FF3-80BC67A0CB86}" presName="hierRoot2" presStyleCnt="0">
        <dgm:presLayoutVars>
          <dgm:hierBranch val="init"/>
        </dgm:presLayoutVars>
      </dgm:prSet>
      <dgm:spPr/>
    </dgm:pt>
    <dgm:pt modelId="{142ACEC0-8B8E-4847-95E2-F17EE0C69872}" type="pres">
      <dgm:prSet presAssocID="{F70EC251-8600-40DE-8FF3-80BC67A0CB86}" presName="rootComposite" presStyleCnt="0"/>
      <dgm:spPr/>
    </dgm:pt>
    <dgm:pt modelId="{868A3EA5-231B-40C9-8FD6-54E6834E7768}" type="pres">
      <dgm:prSet presAssocID="{F70EC251-8600-40DE-8FF3-80BC67A0CB86}" presName="rootText" presStyleLbl="node3" presStyleIdx="1" presStyleCnt="12" custScaleX="126891" custScaleY="70474">
        <dgm:presLayoutVars>
          <dgm:chPref val="3"/>
        </dgm:presLayoutVars>
      </dgm:prSet>
      <dgm:spPr/>
    </dgm:pt>
    <dgm:pt modelId="{F40B322F-E7FD-45B5-B619-343DCEC99163}" type="pres">
      <dgm:prSet presAssocID="{F70EC251-8600-40DE-8FF3-80BC67A0CB86}" presName="rootConnector" presStyleLbl="node3" presStyleIdx="1" presStyleCnt="12"/>
      <dgm:spPr/>
    </dgm:pt>
    <dgm:pt modelId="{982CF19E-15E5-4074-84A4-FA8B1D3A9803}" type="pres">
      <dgm:prSet presAssocID="{F70EC251-8600-40DE-8FF3-80BC67A0CB86}" presName="hierChild4" presStyleCnt="0"/>
      <dgm:spPr/>
    </dgm:pt>
    <dgm:pt modelId="{489D4EE8-B20E-4FF4-A6DE-CE3E2E1A3B01}" type="pres">
      <dgm:prSet presAssocID="{F70EC251-8600-40DE-8FF3-80BC67A0CB86}" presName="hierChild5" presStyleCnt="0"/>
      <dgm:spPr/>
    </dgm:pt>
    <dgm:pt modelId="{C17D8B14-F2B6-4C09-BF39-DDA1DF928294}" type="pres">
      <dgm:prSet presAssocID="{A20400C1-2445-41BF-B9C9-D92DB437139E}" presName="Name37" presStyleLbl="parChTrans1D3" presStyleIdx="2" presStyleCnt="12"/>
      <dgm:spPr/>
    </dgm:pt>
    <dgm:pt modelId="{408FD255-6A95-4DEA-B7A4-9176C9C186D8}" type="pres">
      <dgm:prSet presAssocID="{68756A6F-53B5-4B8D-BAA3-26ED0D6B7CED}" presName="hierRoot2" presStyleCnt="0">
        <dgm:presLayoutVars>
          <dgm:hierBranch val="init"/>
        </dgm:presLayoutVars>
      </dgm:prSet>
      <dgm:spPr/>
    </dgm:pt>
    <dgm:pt modelId="{33B68C79-5893-45EA-9EC4-E518AD30AC0E}" type="pres">
      <dgm:prSet presAssocID="{68756A6F-53B5-4B8D-BAA3-26ED0D6B7CED}" presName="rootComposite" presStyleCnt="0"/>
      <dgm:spPr/>
    </dgm:pt>
    <dgm:pt modelId="{EBA6C94E-44BA-4214-B0EA-939961FA9778}" type="pres">
      <dgm:prSet presAssocID="{68756A6F-53B5-4B8D-BAA3-26ED0D6B7CED}" presName="rootText" presStyleLbl="node3" presStyleIdx="2" presStyleCnt="12" custScaleX="126891" custScaleY="70474">
        <dgm:presLayoutVars>
          <dgm:chPref val="3"/>
        </dgm:presLayoutVars>
      </dgm:prSet>
      <dgm:spPr/>
    </dgm:pt>
    <dgm:pt modelId="{E72670DF-D446-48BF-865F-807051E07AAC}" type="pres">
      <dgm:prSet presAssocID="{68756A6F-53B5-4B8D-BAA3-26ED0D6B7CED}" presName="rootConnector" presStyleLbl="node3" presStyleIdx="2" presStyleCnt="12"/>
      <dgm:spPr/>
    </dgm:pt>
    <dgm:pt modelId="{7F2870DD-A092-4BBB-B59F-8544BB4BAA90}" type="pres">
      <dgm:prSet presAssocID="{68756A6F-53B5-4B8D-BAA3-26ED0D6B7CED}" presName="hierChild4" presStyleCnt="0"/>
      <dgm:spPr/>
    </dgm:pt>
    <dgm:pt modelId="{EC7DB3D1-F1CD-4B76-8985-DD1C9F7625FD}" type="pres">
      <dgm:prSet presAssocID="{68756A6F-53B5-4B8D-BAA3-26ED0D6B7CED}" presName="hierChild5" presStyleCnt="0"/>
      <dgm:spPr/>
    </dgm:pt>
    <dgm:pt modelId="{8BF1E60C-E1FF-4F1F-9FB9-225DF25853AC}" type="pres">
      <dgm:prSet presAssocID="{B8EBEFE2-C90D-4F88-ADED-E8D3B848A184}" presName="Name37" presStyleLbl="parChTrans1D3" presStyleIdx="3" presStyleCnt="12"/>
      <dgm:spPr/>
    </dgm:pt>
    <dgm:pt modelId="{EFE1689F-74F9-4E66-95BE-C2EAC2016806}" type="pres">
      <dgm:prSet presAssocID="{09E8FDD8-C8A5-4B7D-8C37-37B9A0226A79}" presName="hierRoot2" presStyleCnt="0">
        <dgm:presLayoutVars>
          <dgm:hierBranch val="init"/>
        </dgm:presLayoutVars>
      </dgm:prSet>
      <dgm:spPr/>
    </dgm:pt>
    <dgm:pt modelId="{7746DAFB-41FF-4284-BEA5-A76633F65324}" type="pres">
      <dgm:prSet presAssocID="{09E8FDD8-C8A5-4B7D-8C37-37B9A0226A79}" presName="rootComposite" presStyleCnt="0"/>
      <dgm:spPr/>
    </dgm:pt>
    <dgm:pt modelId="{60DF819A-BC9B-40D5-A195-8C866DB19E7B}" type="pres">
      <dgm:prSet presAssocID="{09E8FDD8-C8A5-4B7D-8C37-37B9A0226A79}" presName="rootText" presStyleLbl="node3" presStyleIdx="3" presStyleCnt="12" custScaleX="126891" custScaleY="70474">
        <dgm:presLayoutVars>
          <dgm:chPref val="3"/>
        </dgm:presLayoutVars>
      </dgm:prSet>
      <dgm:spPr/>
    </dgm:pt>
    <dgm:pt modelId="{7E4D3CFE-CE0D-4533-A096-F275876B0504}" type="pres">
      <dgm:prSet presAssocID="{09E8FDD8-C8A5-4B7D-8C37-37B9A0226A79}" presName="rootConnector" presStyleLbl="node3" presStyleIdx="3" presStyleCnt="12"/>
      <dgm:spPr/>
    </dgm:pt>
    <dgm:pt modelId="{10399AF9-F5A5-4F28-807A-729416B2652B}" type="pres">
      <dgm:prSet presAssocID="{09E8FDD8-C8A5-4B7D-8C37-37B9A0226A79}" presName="hierChild4" presStyleCnt="0"/>
      <dgm:spPr/>
    </dgm:pt>
    <dgm:pt modelId="{0ECF6D17-354B-44B9-92F9-922662E77675}" type="pres">
      <dgm:prSet presAssocID="{09E8FDD8-C8A5-4B7D-8C37-37B9A0226A79}" presName="hierChild5" presStyleCnt="0"/>
      <dgm:spPr/>
    </dgm:pt>
    <dgm:pt modelId="{EF793D87-D65E-40AE-BFE8-DE51F7093779}" type="pres">
      <dgm:prSet presAssocID="{D42EE7B8-B0DC-4F2F-8CA1-7B16BAEA6A86}" presName="hierChild5" presStyleCnt="0"/>
      <dgm:spPr/>
    </dgm:pt>
    <dgm:pt modelId="{54A39391-CB61-4376-AA42-2D987CCF2CF2}" type="pres">
      <dgm:prSet presAssocID="{38424EDB-3EC6-44A1-A276-4E74F95032A9}" presName="Name37" presStyleLbl="parChTrans1D2" presStyleIdx="3" presStyleCnt="5"/>
      <dgm:spPr/>
    </dgm:pt>
    <dgm:pt modelId="{85295FE7-2A38-47C3-B70F-5D617BFF843D}" type="pres">
      <dgm:prSet presAssocID="{2E75E7A8-0405-49E7-8401-E7F57027F873}" presName="hierRoot2" presStyleCnt="0">
        <dgm:presLayoutVars>
          <dgm:hierBranch val="init"/>
        </dgm:presLayoutVars>
      </dgm:prSet>
      <dgm:spPr/>
    </dgm:pt>
    <dgm:pt modelId="{4094268B-2611-4A36-BC9D-70A2234E4FCC}" type="pres">
      <dgm:prSet presAssocID="{2E75E7A8-0405-49E7-8401-E7F57027F873}" presName="rootComposite" presStyleCnt="0"/>
      <dgm:spPr/>
    </dgm:pt>
    <dgm:pt modelId="{3317164E-F2D5-4858-92C6-F24FF5C45E8B}" type="pres">
      <dgm:prSet presAssocID="{2E75E7A8-0405-49E7-8401-E7F57027F873}" presName="rootText" presStyleLbl="node2" presStyleIdx="3" presStyleCnt="5" custScaleX="182535" custScaleY="183729">
        <dgm:presLayoutVars>
          <dgm:chPref val="3"/>
        </dgm:presLayoutVars>
      </dgm:prSet>
      <dgm:spPr/>
    </dgm:pt>
    <dgm:pt modelId="{CF424861-A90F-4B8F-BD41-AEB7FCC01361}" type="pres">
      <dgm:prSet presAssocID="{2E75E7A8-0405-49E7-8401-E7F57027F873}" presName="rootConnector" presStyleLbl="node2" presStyleIdx="3" presStyleCnt="5"/>
      <dgm:spPr/>
    </dgm:pt>
    <dgm:pt modelId="{EC9695EF-9790-4A0E-A9BB-035126E03921}" type="pres">
      <dgm:prSet presAssocID="{2E75E7A8-0405-49E7-8401-E7F57027F873}" presName="hierChild4" presStyleCnt="0"/>
      <dgm:spPr/>
    </dgm:pt>
    <dgm:pt modelId="{2ACC15F6-00AA-4A5A-96B2-2806C159B0CD}" type="pres">
      <dgm:prSet presAssocID="{12B4EDDF-356E-4700-A833-1B3D5EF9BFA5}" presName="Name37" presStyleLbl="parChTrans1D3" presStyleIdx="4" presStyleCnt="12"/>
      <dgm:spPr/>
    </dgm:pt>
    <dgm:pt modelId="{A1929476-CB12-4C1D-BBA8-A583C8F99AC2}" type="pres">
      <dgm:prSet presAssocID="{43E913A1-F4E7-43CF-BD7A-EF14CE14042B}" presName="hierRoot2" presStyleCnt="0">
        <dgm:presLayoutVars>
          <dgm:hierBranch val="init"/>
        </dgm:presLayoutVars>
      </dgm:prSet>
      <dgm:spPr/>
    </dgm:pt>
    <dgm:pt modelId="{E87CB143-56EA-4F29-867F-2C41BC80B88E}" type="pres">
      <dgm:prSet presAssocID="{43E913A1-F4E7-43CF-BD7A-EF14CE14042B}" presName="rootComposite" presStyleCnt="0"/>
      <dgm:spPr/>
    </dgm:pt>
    <dgm:pt modelId="{524E9726-5E2E-4C3A-8B59-E0D04A700DE2}" type="pres">
      <dgm:prSet presAssocID="{43E913A1-F4E7-43CF-BD7A-EF14CE14042B}" presName="rootText" presStyleLbl="node3" presStyleIdx="4" presStyleCnt="12" custScaleY="48954">
        <dgm:presLayoutVars>
          <dgm:chPref val="3"/>
        </dgm:presLayoutVars>
      </dgm:prSet>
      <dgm:spPr/>
    </dgm:pt>
    <dgm:pt modelId="{EE60AB43-6228-4B15-A4EC-9B535AA99CCC}" type="pres">
      <dgm:prSet presAssocID="{43E913A1-F4E7-43CF-BD7A-EF14CE14042B}" presName="rootConnector" presStyleLbl="node3" presStyleIdx="4" presStyleCnt="12"/>
      <dgm:spPr/>
    </dgm:pt>
    <dgm:pt modelId="{8D380CB0-9517-4D1A-A017-815308CE4666}" type="pres">
      <dgm:prSet presAssocID="{43E913A1-F4E7-43CF-BD7A-EF14CE14042B}" presName="hierChild4" presStyleCnt="0"/>
      <dgm:spPr/>
    </dgm:pt>
    <dgm:pt modelId="{7619A8A2-D376-4280-A1D5-FD871F1754B2}" type="pres">
      <dgm:prSet presAssocID="{43E913A1-F4E7-43CF-BD7A-EF14CE14042B}" presName="hierChild5" presStyleCnt="0"/>
      <dgm:spPr/>
    </dgm:pt>
    <dgm:pt modelId="{CF91430D-F338-4676-9556-5AEE980DFFD8}" type="pres">
      <dgm:prSet presAssocID="{F5121C64-1BB3-4EDF-A6E4-207C584B0585}" presName="Name37" presStyleLbl="parChTrans1D3" presStyleIdx="5" presStyleCnt="12"/>
      <dgm:spPr/>
    </dgm:pt>
    <dgm:pt modelId="{448E6708-B6DB-4606-ADCA-9836103FD5AD}" type="pres">
      <dgm:prSet presAssocID="{D47B8379-0EE2-4F3B-89F6-F166D7CDD353}" presName="hierRoot2" presStyleCnt="0">
        <dgm:presLayoutVars>
          <dgm:hierBranch val="init"/>
        </dgm:presLayoutVars>
      </dgm:prSet>
      <dgm:spPr/>
    </dgm:pt>
    <dgm:pt modelId="{7BD5E8C0-8CF0-46C8-88DA-EF5307033EE9}" type="pres">
      <dgm:prSet presAssocID="{D47B8379-0EE2-4F3B-89F6-F166D7CDD353}" presName="rootComposite" presStyleCnt="0"/>
      <dgm:spPr/>
    </dgm:pt>
    <dgm:pt modelId="{BE4BDE07-0704-4D55-AFC3-34BC1EA86719}" type="pres">
      <dgm:prSet presAssocID="{D47B8379-0EE2-4F3B-89F6-F166D7CDD353}" presName="rootText" presStyleLbl="node3" presStyleIdx="5" presStyleCnt="12" custScaleY="48954">
        <dgm:presLayoutVars>
          <dgm:chPref val="3"/>
        </dgm:presLayoutVars>
      </dgm:prSet>
      <dgm:spPr/>
    </dgm:pt>
    <dgm:pt modelId="{FEC9EC33-CEE9-4ACE-A2CE-F088E638847E}" type="pres">
      <dgm:prSet presAssocID="{D47B8379-0EE2-4F3B-89F6-F166D7CDD353}" presName="rootConnector" presStyleLbl="node3" presStyleIdx="5" presStyleCnt="12"/>
      <dgm:spPr/>
    </dgm:pt>
    <dgm:pt modelId="{061BB571-7296-4069-BB94-5EC694A185B0}" type="pres">
      <dgm:prSet presAssocID="{D47B8379-0EE2-4F3B-89F6-F166D7CDD353}" presName="hierChild4" presStyleCnt="0"/>
      <dgm:spPr/>
    </dgm:pt>
    <dgm:pt modelId="{C0422F61-CBA4-4164-88FF-70F98C29708E}" type="pres">
      <dgm:prSet presAssocID="{D47B8379-0EE2-4F3B-89F6-F166D7CDD353}" presName="hierChild5" presStyleCnt="0"/>
      <dgm:spPr/>
    </dgm:pt>
    <dgm:pt modelId="{02FDCCBA-BB5B-4989-A8CE-C14838822E2E}" type="pres">
      <dgm:prSet presAssocID="{5E8DFB82-36FD-4D2C-80C8-0981C15BFE75}" presName="Name37" presStyleLbl="parChTrans1D3" presStyleIdx="6" presStyleCnt="12"/>
      <dgm:spPr/>
    </dgm:pt>
    <dgm:pt modelId="{061B76ED-6192-4C83-847A-4D16D92C40AF}" type="pres">
      <dgm:prSet presAssocID="{768D9F5D-DFD2-49C5-AC05-61190D51E1D1}" presName="hierRoot2" presStyleCnt="0">
        <dgm:presLayoutVars>
          <dgm:hierBranch val="init"/>
        </dgm:presLayoutVars>
      </dgm:prSet>
      <dgm:spPr/>
    </dgm:pt>
    <dgm:pt modelId="{FB534FE2-DD65-4236-A374-BB042EB4F0A7}" type="pres">
      <dgm:prSet presAssocID="{768D9F5D-DFD2-49C5-AC05-61190D51E1D1}" presName="rootComposite" presStyleCnt="0"/>
      <dgm:spPr/>
    </dgm:pt>
    <dgm:pt modelId="{82770B02-D16E-4951-81DF-B7CC71D532B0}" type="pres">
      <dgm:prSet presAssocID="{768D9F5D-DFD2-49C5-AC05-61190D51E1D1}" presName="rootText" presStyleLbl="node3" presStyleIdx="6" presStyleCnt="12" custScaleY="48954">
        <dgm:presLayoutVars>
          <dgm:chPref val="3"/>
        </dgm:presLayoutVars>
      </dgm:prSet>
      <dgm:spPr/>
    </dgm:pt>
    <dgm:pt modelId="{9E20DDEA-2B9D-4612-8B5B-5491AFF7232D}" type="pres">
      <dgm:prSet presAssocID="{768D9F5D-DFD2-49C5-AC05-61190D51E1D1}" presName="rootConnector" presStyleLbl="node3" presStyleIdx="6" presStyleCnt="12"/>
      <dgm:spPr/>
    </dgm:pt>
    <dgm:pt modelId="{4B74E739-2356-4141-AEBD-4CC014E4869D}" type="pres">
      <dgm:prSet presAssocID="{768D9F5D-DFD2-49C5-AC05-61190D51E1D1}" presName="hierChild4" presStyleCnt="0"/>
      <dgm:spPr/>
    </dgm:pt>
    <dgm:pt modelId="{76C363F6-D03B-4450-A59F-4EE84585CA28}" type="pres">
      <dgm:prSet presAssocID="{768D9F5D-DFD2-49C5-AC05-61190D51E1D1}" presName="hierChild5" presStyleCnt="0"/>
      <dgm:spPr/>
    </dgm:pt>
    <dgm:pt modelId="{BF46E521-6D05-4308-8396-BD60EA723514}" type="pres">
      <dgm:prSet presAssocID="{A193A152-4A02-46D1-919F-B80DACCAA0E1}" presName="Name37" presStyleLbl="parChTrans1D3" presStyleIdx="7" presStyleCnt="12"/>
      <dgm:spPr/>
    </dgm:pt>
    <dgm:pt modelId="{D10C16B8-8DFE-4DF8-A7D0-A64AF00AED55}" type="pres">
      <dgm:prSet presAssocID="{36AAC6C1-D391-4190-B860-E03CE4235CC7}" presName="hierRoot2" presStyleCnt="0">
        <dgm:presLayoutVars>
          <dgm:hierBranch val="init"/>
        </dgm:presLayoutVars>
      </dgm:prSet>
      <dgm:spPr/>
    </dgm:pt>
    <dgm:pt modelId="{08CD700F-7826-4C6A-80D5-588D88F2E412}" type="pres">
      <dgm:prSet presAssocID="{36AAC6C1-D391-4190-B860-E03CE4235CC7}" presName="rootComposite" presStyleCnt="0"/>
      <dgm:spPr/>
    </dgm:pt>
    <dgm:pt modelId="{B575A181-FB15-4406-A6DA-D8E594AD78EB}" type="pres">
      <dgm:prSet presAssocID="{36AAC6C1-D391-4190-B860-E03CE4235CC7}" presName="rootText" presStyleLbl="node3" presStyleIdx="7" presStyleCnt="12" custScaleY="48954">
        <dgm:presLayoutVars>
          <dgm:chPref val="3"/>
        </dgm:presLayoutVars>
      </dgm:prSet>
      <dgm:spPr/>
    </dgm:pt>
    <dgm:pt modelId="{186D9890-711B-463E-A810-4FA3E723AD63}" type="pres">
      <dgm:prSet presAssocID="{36AAC6C1-D391-4190-B860-E03CE4235CC7}" presName="rootConnector" presStyleLbl="node3" presStyleIdx="7" presStyleCnt="12"/>
      <dgm:spPr/>
    </dgm:pt>
    <dgm:pt modelId="{3BD052D6-06DD-4140-8350-D00DE71FC943}" type="pres">
      <dgm:prSet presAssocID="{36AAC6C1-D391-4190-B860-E03CE4235CC7}" presName="hierChild4" presStyleCnt="0"/>
      <dgm:spPr/>
    </dgm:pt>
    <dgm:pt modelId="{EDB2A3CF-EFC1-406B-B113-5E279C561B8F}" type="pres">
      <dgm:prSet presAssocID="{36AAC6C1-D391-4190-B860-E03CE4235CC7}" presName="hierChild5" presStyleCnt="0"/>
      <dgm:spPr/>
    </dgm:pt>
    <dgm:pt modelId="{02F29969-B20A-48C5-9A34-5CF38DA4681C}" type="pres">
      <dgm:prSet presAssocID="{C249CCE5-C987-4B94-A33F-09AE449D8960}" presName="Name37" presStyleLbl="parChTrans1D3" presStyleIdx="8" presStyleCnt="12"/>
      <dgm:spPr/>
    </dgm:pt>
    <dgm:pt modelId="{97B3BD80-3876-4AC7-8167-6DF7CC7D4524}" type="pres">
      <dgm:prSet presAssocID="{200EF053-D90E-4270-AADA-71874F28BA5F}" presName="hierRoot2" presStyleCnt="0">
        <dgm:presLayoutVars>
          <dgm:hierBranch val="init"/>
        </dgm:presLayoutVars>
      </dgm:prSet>
      <dgm:spPr/>
    </dgm:pt>
    <dgm:pt modelId="{C5B0910B-567E-4E00-87AF-5E35268E2480}" type="pres">
      <dgm:prSet presAssocID="{200EF053-D90E-4270-AADA-71874F28BA5F}" presName="rootComposite" presStyleCnt="0"/>
      <dgm:spPr/>
    </dgm:pt>
    <dgm:pt modelId="{98D12459-50E6-4FCA-91DE-4AFF717D8FC5}" type="pres">
      <dgm:prSet presAssocID="{200EF053-D90E-4270-AADA-71874F28BA5F}" presName="rootText" presStyleLbl="node3" presStyleIdx="8" presStyleCnt="12" custScaleY="48954">
        <dgm:presLayoutVars>
          <dgm:chPref val="3"/>
        </dgm:presLayoutVars>
      </dgm:prSet>
      <dgm:spPr/>
    </dgm:pt>
    <dgm:pt modelId="{104241C5-5CE3-464D-9543-D662449E0450}" type="pres">
      <dgm:prSet presAssocID="{200EF053-D90E-4270-AADA-71874F28BA5F}" presName="rootConnector" presStyleLbl="node3" presStyleIdx="8" presStyleCnt="12"/>
      <dgm:spPr/>
    </dgm:pt>
    <dgm:pt modelId="{FE243EF8-67A7-4B43-84E0-1EA027DCFF76}" type="pres">
      <dgm:prSet presAssocID="{200EF053-D90E-4270-AADA-71874F28BA5F}" presName="hierChild4" presStyleCnt="0"/>
      <dgm:spPr/>
    </dgm:pt>
    <dgm:pt modelId="{C43BE233-BD24-4287-A91E-18B510D64D6F}" type="pres">
      <dgm:prSet presAssocID="{200EF053-D90E-4270-AADA-71874F28BA5F}" presName="hierChild5" presStyleCnt="0"/>
      <dgm:spPr/>
    </dgm:pt>
    <dgm:pt modelId="{D69020B4-A163-4902-A236-03E3BE95978D}" type="pres">
      <dgm:prSet presAssocID="{2E75E7A8-0405-49E7-8401-E7F57027F873}" presName="hierChild5" presStyleCnt="0"/>
      <dgm:spPr/>
    </dgm:pt>
    <dgm:pt modelId="{60D6FDBE-AC28-46AB-B614-52932339AD15}" type="pres">
      <dgm:prSet presAssocID="{E407D444-E08D-4F8C-911A-FE5285AFA6E2}" presName="Name37" presStyleLbl="parChTrans1D2" presStyleIdx="4" presStyleCnt="5"/>
      <dgm:spPr/>
    </dgm:pt>
    <dgm:pt modelId="{CCBC2213-0E4E-461D-A89D-28D7FDE588DA}" type="pres">
      <dgm:prSet presAssocID="{786878FA-08A0-44B7-B693-0CFA7D5A3CE4}" presName="hierRoot2" presStyleCnt="0">
        <dgm:presLayoutVars>
          <dgm:hierBranch val="init"/>
        </dgm:presLayoutVars>
      </dgm:prSet>
      <dgm:spPr/>
    </dgm:pt>
    <dgm:pt modelId="{4772F1C5-D9A6-4409-BE2B-A53B65212678}" type="pres">
      <dgm:prSet presAssocID="{786878FA-08A0-44B7-B693-0CFA7D5A3CE4}" presName="rootComposite" presStyleCnt="0"/>
      <dgm:spPr/>
    </dgm:pt>
    <dgm:pt modelId="{1F57F3B6-65E4-4C3B-87C6-7201A59C837A}" type="pres">
      <dgm:prSet presAssocID="{786878FA-08A0-44B7-B693-0CFA7D5A3CE4}" presName="rootText" presStyleLbl="node2" presStyleIdx="4" presStyleCnt="5" custScaleX="139838" custScaleY="183729">
        <dgm:presLayoutVars>
          <dgm:chPref val="3"/>
        </dgm:presLayoutVars>
      </dgm:prSet>
      <dgm:spPr/>
    </dgm:pt>
    <dgm:pt modelId="{503840F5-DECC-4ED0-88DE-03952BCEE232}" type="pres">
      <dgm:prSet presAssocID="{786878FA-08A0-44B7-B693-0CFA7D5A3CE4}" presName="rootConnector" presStyleLbl="node2" presStyleIdx="4" presStyleCnt="5"/>
      <dgm:spPr/>
    </dgm:pt>
    <dgm:pt modelId="{21DC564D-304C-4B53-A7ED-BCC90646E18E}" type="pres">
      <dgm:prSet presAssocID="{786878FA-08A0-44B7-B693-0CFA7D5A3CE4}" presName="hierChild4" presStyleCnt="0"/>
      <dgm:spPr/>
    </dgm:pt>
    <dgm:pt modelId="{11A781D7-F119-4FB9-853F-59797DF785EB}" type="pres">
      <dgm:prSet presAssocID="{04F7F48D-4973-4D34-97E9-F2A4711EFFC9}" presName="Name37" presStyleLbl="parChTrans1D3" presStyleIdx="9" presStyleCnt="12"/>
      <dgm:spPr/>
    </dgm:pt>
    <dgm:pt modelId="{AB287345-F16C-4C16-8D1B-AB8DA3005978}" type="pres">
      <dgm:prSet presAssocID="{93184953-2DCC-4E1B-B95D-C4AFCFFC6BFB}" presName="hierRoot2" presStyleCnt="0">
        <dgm:presLayoutVars>
          <dgm:hierBranch val="init"/>
        </dgm:presLayoutVars>
      </dgm:prSet>
      <dgm:spPr/>
    </dgm:pt>
    <dgm:pt modelId="{60A52324-DB4E-4199-BE63-09DBB3FD3C82}" type="pres">
      <dgm:prSet presAssocID="{93184953-2DCC-4E1B-B95D-C4AFCFFC6BFB}" presName="rootComposite" presStyleCnt="0"/>
      <dgm:spPr/>
    </dgm:pt>
    <dgm:pt modelId="{FB7C2DB5-709E-4765-8299-1E88A8A529D7}" type="pres">
      <dgm:prSet presAssocID="{93184953-2DCC-4E1B-B95D-C4AFCFFC6BFB}" presName="rootText" presStyleLbl="node3" presStyleIdx="9" presStyleCnt="12" custScaleX="123965">
        <dgm:presLayoutVars>
          <dgm:chPref val="3"/>
        </dgm:presLayoutVars>
      </dgm:prSet>
      <dgm:spPr/>
    </dgm:pt>
    <dgm:pt modelId="{E556ECA9-DBBE-41B8-B642-5CFCE9BC6F23}" type="pres">
      <dgm:prSet presAssocID="{93184953-2DCC-4E1B-B95D-C4AFCFFC6BFB}" presName="rootConnector" presStyleLbl="node3" presStyleIdx="9" presStyleCnt="12"/>
      <dgm:spPr/>
    </dgm:pt>
    <dgm:pt modelId="{EDE42EEF-4D24-4828-8F07-0CA4499BA30D}" type="pres">
      <dgm:prSet presAssocID="{93184953-2DCC-4E1B-B95D-C4AFCFFC6BFB}" presName="hierChild4" presStyleCnt="0"/>
      <dgm:spPr/>
    </dgm:pt>
    <dgm:pt modelId="{90E03C4C-17F4-417E-B0E5-C7FB0DA323A1}" type="pres">
      <dgm:prSet presAssocID="{93184953-2DCC-4E1B-B95D-C4AFCFFC6BFB}" presName="hierChild5" presStyleCnt="0"/>
      <dgm:spPr/>
    </dgm:pt>
    <dgm:pt modelId="{30DC65D1-EF01-4948-9FAD-487FF7E517AB}" type="pres">
      <dgm:prSet presAssocID="{08DDB51E-E63B-4AEA-807C-43DD09DEBDF0}" presName="Name37" presStyleLbl="parChTrans1D3" presStyleIdx="10" presStyleCnt="12"/>
      <dgm:spPr/>
    </dgm:pt>
    <dgm:pt modelId="{C2BEF463-5AC6-4322-A80A-AD73FEF21D47}" type="pres">
      <dgm:prSet presAssocID="{B80F37C2-CE09-4209-B20A-7A867C663827}" presName="hierRoot2" presStyleCnt="0">
        <dgm:presLayoutVars>
          <dgm:hierBranch val="init"/>
        </dgm:presLayoutVars>
      </dgm:prSet>
      <dgm:spPr/>
    </dgm:pt>
    <dgm:pt modelId="{51A2143A-0651-4025-9445-5BAF7F300539}" type="pres">
      <dgm:prSet presAssocID="{B80F37C2-CE09-4209-B20A-7A867C663827}" presName="rootComposite" presStyleCnt="0"/>
      <dgm:spPr/>
    </dgm:pt>
    <dgm:pt modelId="{A7EC0AA3-083A-4F4A-BD56-D5ECBCEFAEC6}" type="pres">
      <dgm:prSet presAssocID="{B80F37C2-CE09-4209-B20A-7A867C663827}" presName="rootText" presStyleLbl="node3" presStyleIdx="10" presStyleCnt="12" custScaleX="123965">
        <dgm:presLayoutVars>
          <dgm:chPref val="3"/>
        </dgm:presLayoutVars>
      </dgm:prSet>
      <dgm:spPr/>
    </dgm:pt>
    <dgm:pt modelId="{315CD22A-D0F3-4D98-8671-0A0F069B9237}" type="pres">
      <dgm:prSet presAssocID="{B80F37C2-CE09-4209-B20A-7A867C663827}" presName="rootConnector" presStyleLbl="node3" presStyleIdx="10" presStyleCnt="12"/>
      <dgm:spPr/>
    </dgm:pt>
    <dgm:pt modelId="{69D636B8-3C51-463B-B398-A227F79FE45A}" type="pres">
      <dgm:prSet presAssocID="{B80F37C2-CE09-4209-B20A-7A867C663827}" presName="hierChild4" presStyleCnt="0"/>
      <dgm:spPr/>
    </dgm:pt>
    <dgm:pt modelId="{662FAB8B-85A3-482C-AE95-56A8FE267957}" type="pres">
      <dgm:prSet presAssocID="{B80F37C2-CE09-4209-B20A-7A867C663827}" presName="hierChild5" presStyleCnt="0"/>
      <dgm:spPr/>
    </dgm:pt>
    <dgm:pt modelId="{0C41D063-DF5D-4CDA-8CDC-F8E6586D645E}" type="pres">
      <dgm:prSet presAssocID="{C7ABE6AD-87D4-4035-A0AA-B88FF4AF24F5}" presName="Name37" presStyleLbl="parChTrans1D3" presStyleIdx="11" presStyleCnt="12"/>
      <dgm:spPr/>
    </dgm:pt>
    <dgm:pt modelId="{1F74E7CB-21B5-44B6-B01D-C820440DDD2D}" type="pres">
      <dgm:prSet presAssocID="{6996804C-33E7-49E7-B270-0516F05E2A4D}" presName="hierRoot2" presStyleCnt="0">
        <dgm:presLayoutVars>
          <dgm:hierBranch val="init"/>
        </dgm:presLayoutVars>
      </dgm:prSet>
      <dgm:spPr/>
    </dgm:pt>
    <dgm:pt modelId="{7685C2B3-A23C-4BA7-92C1-7DC5B06C2E49}" type="pres">
      <dgm:prSet presAssocID="{6996804C-33E7-49E7-B270-0516F05E2A4D}" presName="rootComposite" presStyleCnt="0"/>
      <dgm:spPr/>
    </dgm:pt>
    <dgm:pt modelId="{6DDDA08B-7A2D-4551-BB1F-C09CA60D07FE}" type="pres">
      <dgm:prSet presAssocID="{6996804C-33E7-49E7-B270-0516F05E2A4D}" presName="rootText" presStyleLbl="node3" presStyleIdx="11" presStyleCnt="12" custScaleX="123965">
        <dgm:presLayoutVars>
          <dgm:chPref val="3"/>
        </dgm:presLayoutVars>
      </dgm:prSet>
      <dgm:spPr/>
    </dgm:pt>
    <dgm:pt modelId="{1B06B566-BEB0-44DB-95E2-755D9AB10D2B}" type="pres">
      <dgm:prSet presAssocID="{6996804C-33E7-49E7-B270-0516F05E2A4D}" presName="rootConnector" presStyleLbl="node3" presStyleIdx="11" presStyleCnt="12"/>
      <dgm:spPr/>
    </dgm:pt>
    <dgm:pt modelId="{5AF2DF50-E453-4955-A1D5-7090D99ED945}" type="pres">
      <dgm:prSet presAssocID="{6996804C-33E7-49E7-B270-0516F05E2A4D}" presName="hierChild4" presStyleCnt="0"/>
      <dgm:spPr/>
    </dgm:pt>
    <dgm:pt modelId="{F2330F9E-F1C5-4A66-9DE4-49D5AE0E728E}" type="pres">
      <dgm:prSet presAssocID="{6996804C-33E7-49E7-B270-0516F05E2A4D}" presName="hierChild5" presStyleCnt="0"/>
      <dgm:spPr/>
    </dgm:pt>
    <dgm:pt modelId="{B1499DF7-C83D-49C0-994B-4314396592E4}" type="pres">
      <dgm:prSet presAssocID="{786878FA-08A0-44B7-B693-0CFA7D5A3CE4}" presName="hierChild5" presStyleCnt="0"/>
      <dgm:spPr/>
    </dgm:pt>
    <dgm:pt modelId="{DA8F9DF1-6169-4145-B012-1E23436FCE8D}" type="pres">
      <dgm:prSet presAssocID="{E4AD1E06-FBAF-41A1-92B9-FE4F576B9A93}" presName="hierChild3" presStyleCnt="0"/>
      <dgm:spPr/>
    </dgm:pt>
    <dgm:pt modelId="{6552D761-6914-46BB-BD7C-57F2CA2B2A5D}" type="pres">
      <dgm:prSet presAssocID="{92F6345A-6F46-410A-B0B0-B2A7AB15C2A3}" presName="hierRoot1" presStyleCnt="0">
        <dgm:presLayoutVars>
          <dgm:hierBranch val="init"/>
        </dgm:presLayoutVars>
      </dgm:prSet>
      <dgm:spPr/>
    </dgm:pt>
    <dgm:pt modelId="{03B0B7D6-E989-4CC9-96CC-69756F972435}" type="pres">
      <dgm:prSet presAssocID="{92F6345A-6F46-410A-B0B0-B2A7AB15C2A3}" presName="rootComposite1" presStyleCnt="0"/>
      <dgm:spPr/>
    </dgm:pt>
    <dgm:pt modelId="{B2127FA9-F399-4903-885C-F721595734A5}" type="pres">
      <dgm:prSet presAssocID="{92F6345A-6F46-410A-B0B0-B2A7AB15C2A3}" presName="rootText1" presStyleLbl="node0" presStyleIdx="3" presStyleCnt="4" custScaleX="173721" custScaleY="124495" custLinFactNeighborY="-49709">
        <dgm:presLayoutVars>
          <dgm:chPref val="3"/>
        </dgm:presLayoutVars>
      </dgm:prSet>
      <dgm:spPr/>
    </dgm:pt>
    <dgm:pt modelId="{BE2832A0-356F-4DE9-8F14-0D130B606A73}" type="pres">
      <dgm:prSet presAssocID="{92F6345A-6F46-410A-B0B0-B2A7AB15C2A3}" presName="rootConnector1" presStyleLbl="node1" presStyleIdx="0" presStyleCnt="0"/>
      <dgm:spPr/>
    </dgm:pt>
    <dgm:pt modelId="{186AF9FD-3EC7-454A-83D9-99CC8BCC4105}" type="pres">
      <dgm:prSet presAssocID="{92F6345A-6F46-410A-B0B0-B2A7AB15C2A3}" presName="hierChild2" presStyleCnt="0"/>
      <dgm:spPr/>
    </dgm:pt>
    <dgm:pt modelId="{D645B5C4-B588-4AAB-8664-8C1B7128E813}" type="pres">
      <dgm:prSet presAssocID="{92F6345A-6F46-410A-B0B0-B2A7AB15C2A3}" presName="hierChild3" presStyleCnt="0"/>
      <dgm:spPr/>
    </dgm:pt>
  </dgm:ptLst>
  <dgm:cxnLst>
    <dgm:cxn modelId="{3665A000-1F6E-422A-8188-FB9B7060B42A}" srcId="{2E75E7A8-0405-49E7-8401-E7F57027F873}" destId="{200EF053-D90E-4270-AADA-71874F28BA5F}" srcOrd="4" destOrd="0" parTransId="{C249CCE5-C987-4B94-A33F-09AE449D8960}" sibTransId="{1CBCB911-1D86-43AE-8FBB-F8F58339A63E}"/>
    <dgm:cxn modelId="{043D4B07-522D-4EC2-812A-DAAD418C0CFF}" type="presOf" srcId="{09E8FDD8-C8A5-4B7D-8C37-37B9A0226A79}" destId="{7E4D3CFE-CE0D-4533-A096-F275876B0504}" srcOrd="1" destOrd="0" presId="urn:microsoft.com/office/officeart/2005/8/layout/orgChart1"/>
    <dgm:cxn modelId="{6ED7D007-E0F0-40AE-8191-B7886CC92271}" type="presOf" srcId="{8E3B0797-960A-4B85-87D1-94754C215B00}" destId="{87F495E1-9399-47D9-8CFB-4A62F9807C6E}" srcOrd="0" destOrd="0" presId="urn:microsoft.com/office/officeart/2005/8/layout/orgChart1"/>
    <dgm:cxn modelId="{EF77DE0B-5B14-404A-9255-E1419BDF2A0A}" type="presOf" srcId="{93184953-2DCC-4E1B-B95D-C4AFCFFC6BFB}" destId="{E556ECA9-DBBE-41B8-B642-5CFCE9BC6F23}" srcOrd="1" destOrd="0" presId="urn:microsoft.com/office/officeart/2005/8/layout/orgChart1"/>
    <dgm:cxn modelId="{EC6A060D-97B5-4240-AD28-E428781C057D}" type="presOf" srcId="{E407D444-E08D-4F8C-911A-FE5285AFA6E2}" destId="{60D6FDBE-AC28-46AB-B614-52932339AD15}" srcOrd="0" destOrd="0" presId="urn:microsoft.com/office/officeart/2005/8/layout/orgChart1"/>
    <dgm:cxn modelId="{24C2CA0F-4F3E-4DC6-9BE1-6989ACBB19D2}" srcId="{786878FA-08A0-44B7-B693-0CFA7D5A3CE4}" destId="{B80F37C2-CE09-4209-B20A-7A867C663827}" srcOrd="1" destOrd="0" parTransId="{08DDB51E-E63B-4AEA-807C-43DD09DEBDF0}" sibTransId="{2ABAFEB9-23EE-4E1D-B677-7413F612CD4C}"/>
    <dgm:cxn modelId="{203F2F17-53B7-4428-8DCA-B61C9C7BA9A9}" type="presOf" srcId="{9C8334AD-EA3E-416D-A62B-221E2F2400A3}" destId="{3165B2DE-4D07-4EE9-BD6B-97BC077ADA6B}" srcOrd="0" destOrd="0" presId="urn:microsoft.com/office/officeart/2005/8/layout/orgChart1"/>
    <dgm:cxn modelId="{A3429219-4AA5-460F-AA0E-D106D1A3349B}" srcId="{8E3B0797-960A-4B85-87D1-94754C215B00}" destId="{92F6345A-6F46-410A-B0B0-B2A7AB15C2A3}" srcOrd="3" destOrd="0" parTransId="{0FE733EC-12F1-4F23-9F85-1F215AAB0783}" sibTransId="{537DA4DF-23D0-46D1-9400-EC7038355544}"/>
    <dgm:cxn modelId="{6DCAB923-7984-43A5-BAA8-4B1B98CC43A6}" type="presOf" srcId="{5E8DFB82-36FD-4D2C-80C8-0981C15BFE75}" destId="{02FDCCBA-BB5B-4989-A8CE-C14838822E2E}" srcOrd="0" destOrd="0" presId="urn:microsoft.com/office/officeart/2005/8/layout/orgChart1"/>
    <dgm:cxn modelId="{E583BB25-EFDD-40CC-B09A-5345B3CDAE08}" type="presOf" srcId="{2E75E7A8-0405-49E7-8401-E7F57027F873}" destId="{3317164E-F2D5-4858-92C6-F24FF5C45E8B}" srcOrd="0" destOrd="0" presId="urn:microsoft.com/office/officeart/2005/8/layout/orgChart1"/>
    <dgm:cxn modelId="{D58C5127-18A9-4003-BF7A-93500EA11F1B}" srcId="{2E75E7A8-0405-49E7-8401-E7F57027F873}" destId="{768D9F5D-DFD2-49C5-AC05-61190D51E1D1}" srcOrd="2" destOrd="0" parTransId="{5E8DFB82-36FD-4D2C-80C8-0981C15BFE75}" sibTransId="{B95F42F5-2F17-48AD-848E-0EF0618FD4E8}"/>
    <dgm:cxn modelId="{34246C2F-5E61-4A87-88BD-977DBE0A31F7}" type="presOf" srcId="{A20400C1-2445-41BF-B9C9-D92DB437139E}" destId="{C17D8B14-F2B6-4C09-BF39-DDA1DF928294}" srcOrd="0" destOrd="0" presId="urn:microsoft.com/office/officeart/2005/8/layout/orgChart1"/>
    <dgm:cxn modelId="{58C86334-49C3-4916-A088-9A407C07DB7F}" type="presOf" srcId="{93184953-2DCC-4E1B-B95D-C4AFCFFC6BFB}" destId="{FB7C2DB5-709E-4765-8299-1E88A8A529D7}" srcOrd="0" destOrd="0" presId="urn:microsoft.com/office/officeart/2005/8/layout/orgChart1"/>
    <dgm:cxn modelId="{12326834-D5CC-4B7E-941D-CA27C727C5A7}" type="presOf" srcId="{C7ABE6AD-87D4-4035-A0AA-B88FF4AF24F5}" destId="{0C41D063-DF5D-4CDA-8CDC-F8E6586D645E}" srcOrd="0" destOrd="0" presId="urn:microsoft.com/office/officeart/2005/8/layout/orgChart1"/>
    <dgm:cxn modelId="{9E7BAD34-B9F8-4A36-B30C-1EDFFE3CD97A}" type="presOf" srcId="{FD34DA30-5D06-484C-93CD-21CE9098247C}" destId="{B4858CBE-F5CF-4ACA-AA02-68BF648CD415}" srcOrd="1" destOrd="0" presId="urn:microsoft.com/office/officeart/2005/8/layout/orgChart1"/>
    <dgm:cxn modelId="{FDC2C83A-8F32-4F34-98A8-A9206F17659A}" type="presOf" srcId="{415AB856-8172-43F1-AB3F-2662FE84ABD2}" destId="{18B6BAD6-A77D-4980-ABB7-BB25F8271C8E}" srcOrd="0" destOrd="0" presId="urn:microsoft.com/office/officeart/2005/8/layout/orgChart1"/>
    <dgm:cxn modelId="{4BC9613B-2BED-4171-B0B7-E00F0287BD5E}" srcId="{8E3B0797-960A-4B85-87D1-94754C215B00}" destId="{8E63D8E6-5433-413D-A34E-B685C8D2A8AA}" srcOrd="1" destOrd="0" parTransId="{039BD099-7272-43F5-AA3D-7C06A200653F}" sibTransId="{AA1C4BAC-F664-4B7D-AF59-0C18E7E2FC4F}"/>
    <dgm:cxn modelId="{1A30BA5B-1409-417C-BADD-B6550482CA38}" type="presOf" srcId="{6996804C-33E7-49E7-B270-0516F05E2A4D}" destId="{6DDDA08B-7A2D-4551-BB1F-C09CA60D07FE}" srcOrd="0" destOrd="0" presId="urn:microsoft.com/office/officeart/2005/8/layout/orgChart1"/>
    <dgm:cxn modelId="{7306CF5B-7EE4-44E6-9600-4DA2BDB5E3C5}" srcId="{D42EE7B8-B0DC-4F2F-8CA1-7B16BAEA6A86}" destId="{09E8FDD8-C8A5-4B7D-8C37-37B9A0226A79}" srcOrd="3" destOrd="0" parTransId="{B8EBEFE2-C90D-4F88-ADED-E8D3B848A184}" sibTransId="{1DAE1D14-68D1-4EEA-A1C6-1987C2F92F19}"/>
    <dgm:cxn modelId="{F8D8F55B-9083-4DBF-BC18-BF1CF7AE8465}" type="presOf" srcId="{12B4EDDF-356E-4700-A833-1B3D5EF9BFA5}" destId="{2ACC15F6-00AA-4A5A-96B2-2806C159B0CD}" srcOrd="0" destOrd="0" presId="urn:microsoft.com/office/officeart/2005/8/layout/orgChart1"/>
    <dgm:cxn modelId="{44EEFA60-CBB9-4148-A8F6-6D20A4EA02B6}" type="presOf" srcId="{786878FA-08A0-44B7-B693-0CFA7D5A3CE4}" destId="{1F57F3B6-65E4-4C3B-87C6-7201A59C837A}" srcOrd="0" destOrd="0" presId="urn:microsoft.com/office/officeart/2005/8/layout/orgChart1"/>
    <dgm:cxn modelId="{D6DDE162-3E6B-43FF-81BF-2F44DE2CF7AF}" type="presOf" srcId="{B8EBEFE2-C90D-4F88-ADED-E8D3B848A184}" destId="{8BF1E60C-E1FF-4F1F-9FB9-225DF25853AC}" srcOrd="0" destOrd="0" presId="urn:microsoft.com/office/officeart/2005/8/layout/orgChart1"/>
    <dgm:cxn modelId="{B1AA1663-9D98-498E-9868-A756918416F9}" type="presOf" srcId="{8E63D8E6-5433-413D-A34E-B685C8D2A8AA}" destId="{5E1CD5D4-ECF5-4046-AB39-93D0FC095548}" srcOrd="0" destOrd="0" presId="urn:microsoft.com/office/officeart/2005/8/layout/orgChart1"/>
    <dgm:cxn modelId="{5E568E65-A5D5-4A73-A259-262F6BD25548}" type="presOf" srcId="{8E63D8E6-5433-413D-A34E-B685C8D2A8AA}" destId="{B5BDEA82-D31C-4CC6-B32A-3E240220CFEB}" srcOrd="1" destOrd="0" presId="urn:microsoft.com/office/officeart/2005/8/layout/orgChart1"/>
    <dgm:cxn modelId="{B908F265-0386-42FC-90AA-42CA64787C75}" type="presOf" srcId="{68756A6F-53B5-4B8D-BAA3-26ED0D6B7CED}" destId="{E72670DF-D446-48BF-865F-807051E07AAC}" srcOrd="1" destOrd="0" presId="urn:microsoft.com/office/officeart/2005/8/layout/orgChart1"/>
    <dgm:cxn modelId="{5B2BFF45-2DF8-4B7A-90B4-D4D212479F21}" type="presOf" srcId="{7D97E1F7-79C8-4B00-98FB-0BEDD7ACF1E1}" destId="{FF872558-49B1-4D07-BFA9-DDEF7D53AEE7}" srcOrd="1" destOrd="0" presId="urn:microsoft.com/office/officeart/2005/8/layout/orgChart1"/>
    <dgm:cxn modelId="{47654146-E7B6-4F65-8931-977E48634534}" type="presOf" srcId="{293DE6FF-85FB-4F9B-B4C1-B802FDEC8F85}" destId="{AD63EA25-43E1-4F3F-BBC9-30F7B759D87A}" srcOrd="0" destOrd="0" presId="urn:microsoft.com/office/officeart/2005/8/layout/orgChart1"/>
    <dgm:cxn modelId="{0D2A9447-1976-4704-A02A-827CC13E9805}" type="presOf" srcId="{D42EE7B8-B0DC-4F2F-8CA1-7B16BAEA6A86}" destId="{8300F3D7-2EB1-4BC9-BF6C-9B6C43AA5880}" srcOrd="1" destOrd="0" presId="urn:microsoft.com/office/officeart/2005/8/layout/orgChart1"/>
    <dgm:cxn modelId="{9742BB69-32E7-4D01-91C8-D2CF1AFABC18}" type="presOf" srcId="{E4AD1E06-FBAF-41A1-92B9-FE4F576B9A93}" destId="{BA7587F7-9EB0-4286-88D6-CC8A8F4A2EB0}" srcOrd="0" destOrd="0" presId="urn:microsoft.com/office/officeart/2005/8/layout/orgChart1"/>
    <dgm:cxn modelId="{A7F8D04E-C4EF-4CDE-9C06-0E7D50BFDB1B}" type="presOf" srcId="{92F6345A-6F46-410A-B0B0-B2A7AB15C2A3}" destId="{BE2832A0-356F-4DE9-8F14-0D130B606A73}" srcOrd="1" destOrd="0" presId="urn:microsoft.com/office/officeart/2005/8/layout/orgChart1"/>
    <dgm:cxn modelId="{77B17972-91DF-42B5-A5A9-323918EDE7CA}" srcId="{786878FA-08A0-44B7-B693-0CFA7D5A3CE4}" destId="{93184953-2DCC-4E1B-B95D-C4AFCFFC6BFB}" srcOrd="0" destOrd="0" parTransId="{04F7F48D-4973-4D34-97E9-F2A4711EFFC9}" sibTransId="{C10D87BC-1B39-4839-AD6B-0ADF300FEA3F}"/>
    <dgm:cxn modelId="{71304376-EBB3-448B-BA44-D020820A498B}" type="presOf" srcId="{786878FA-08A0-44B7-B693-0CFA7D5A3CE4}" destId="{503840F5-DECC-4ED0-88DE-03952BCEE232}" srcOrd="1" destOrd="0" presId="urn:microsoft.com/office/officeart/2005/8/layout/orgChart1"/>
    <dgm:cxn modelId="{7BBA6A78-2993-4FA1-BEF4-76B2B7FF507F}" type="presOf" srcId="{6996804C-33E7-49E7-B270-0516F05E2A4D}" destId="{1B06B566-BEB0-44DB-95E2-755D9AB10D2B}" srcOrd="1" destOrd="0" presId="urn:microsoft.com/office/officeart/2005/8/layout/orgChart1"/>
    <dgm:cxn modelId="{F86A697F-7F8F-41DB-B0B1-8255CF3E81B9}" type="presOf" srcId="{04F7F48D-4973-4D34-97E9-F2A4711EFFC9}" destId="{11A781D7-F119-4FB9-853F-59797DF785EB}" srcOrd="0" destOrd="0" presId="urn:microsoft.com/office/officeart/2005/8/layout/orgChart1"/>
    <dgm:cxn modelId="{01355685-66D4-47BA-84BA-D6FED824D461}" type="presOf" srcId="{07C4A0FD-7452-47E3-B5D6-81052E249A9C}" destId="{BDD87693-7BE0-4245-85DC-23A38938A672}" srcOrd="0" destOrd="0" presId="urn:microsoft.com/office/officeart/2005/8/layout/orgChart1"/>
    <dgm:cxn modelId="{3DB10986-F01B-416A-9339-E5C83F70761A}" type="presOf" srcId="{D47B8379-0EE2-4F3B-89F6-F166D7CDD353}" destId="{BE4BDE07-0704-4D55-AFC3-34BC1EA86719}" srcOrd="0" destOrd="0" presId="urn:microsoft.com/office/officeart/2005/8/layout/orgChart1"/>
    <dgm:cxn modelId="{A3B71E86-E7B7-4A97-9E85-01385489159B}" srcId="{786878FA-08A0-44B7-B693-0CFA7D5A3CE4}" destId="{6996804C-33E7-49E7-B270-0516F05E2A4D}" srcOrd="2" destOrd="0" parTransId="{C7ABE6AD-87D4-4035-A0AA-B88FF4AF24F5}" sibTransId="{1AFDB42B-AC1F-4456-9ABE-19B49DFBF69F}"/>
    <dgm:cxn modelId="{A4FC8387-3101-478C-B5C1-3181255D9D1C}" type="presOf" srcId="{768D9F5D-DFD2-49C5-AC05-61190D51E1D1}" destId="{9E20DDEA-2B9D-4612-8B5B-5491AFF7232D}" srcOrd="1" destOrd="0" presId="urn:microsoft.com/office/officeart/2005/8/layout/orgChart1"/>
    <dgm:cxn modelId="{6A4CE787-171C-46EB-B802-CA5D969677E7}" type="presOf" srcId="{36AAC6C1-D391-4190-B860-E03CE4235CC7}" destId="{B575A181-FB15-4406-A6DA-D8E594AD78EB}" srcOrd="0" destOrd="0" presId="urn:microsoft.com/office/officeart/2005/8/layout/orgChart1"/>
    <dgm:cxn modelId="{76D1EE87-4335-4759-A72C-19D9FE409881}" type="presOf" srcId="{B80F37C2-CE09-4209-B20A-7A867C663827}" destId="{315CD22A-D0F3-4D98-8671-0A0F069B9237}" srcOrd="1" destOrd="0" presId="urn:microsoft.com/office/officeart/2005/8/layout/orgChart1"/>
    <dgm:cxn modelId="{67600A8F-CA24-4696-80CB-AE8446DA1FBB}" type="presOf" srcId="{43E913A1-F4E7-43CF-BD7A-EF14CE14042B}" destId="{EE60AB43-6228-4B15-A4EC-9B535AA99CCC}" srcOrd="1" destOrd="0" presId="urn:microsoft.com/office/officeart/2005/8/layout/orgChart1"/>
    <dgm:cxn modelId="{7635598F-1B2A-4ADA-9C27-95D8486D3AAB}" type="presOf" srcId="{09E8FDD8-C8A5-4B7D-8C37-37B9A0226A79}" destId="{60DF819A-BC9B-40D5-A195-8C866DB19E7B}" srcOrd="0" destOrd="0" presId="urn:microsoft.com/office/officeart/2005/8/layout/orgChart1"/>
    <dgm:cxn modelId="{EF3A0194-6356-4B08-B5EE-070673E8AB27}" srcId="{E4AD1E06-FBAF-41A1-92B9-FE4F576B9A93}" destId="{786878FA-08A0-44B7-B693-0CFA7D5A3CE4}" srcOrd="4" destOrd="0" parTransId="{E407D444-E08D-4F8C-911A-FE5285AFA6E2}" sibTransId="{678EBBE7-816D-4DA1-B44A-2CCD2E31A480}"/>
    <dgm:cxn modelId="{34A4C698-D2FA-4E5D-B318-A1260C2B8D6A}" type="presOf" srcId="{A193A152-4A02-46D1-919F-B80DACCAA0E1}" destId="{BF46E521-6D05-4308-8396-BD60EA723514}" srcOrd="0" destOrd="0" presId="urn:microsoft.com/office/officeart/2005/8/layout/orgChart1"/>
    <dgm:cxn modelId="{2850E098-C1A2-4F76-900A-217170EEF423}" type="presOf" srcId="{200EF053-D90E-4270-AADA-71874F28BA5F}" destId="{104241C5-5CE3-464D-9543-D662449E0450}" srcOrd="1" destOrd="0" presId="urn:microsoft.com/office/officeart/2005/8/layout/orgChart1"/>
    <dgm:cxn modelId="{AC2475A5-70FE-4394-B4BA-260A87B7960B}" type="presOf" srcId="{5512EE12-A1AB-47C1-A86D-3AD45D2FDEB5}" destId="{DE20BC12-4B7D-4CE5-8C2B-EFC496217F2E}" srcOrd="1" destOrd="0" presId="urn:microsoft.com/office/officeart/2005/8/layout/orgChart1"/>
    <dgm:cxn modelId="{A76EF1A7-7B06-47C6-ADE9-35632D4959FC}" type="presOf" srcId="{A1DAC382-9FA1-4D96-B4F3-DB9B8DC51AE0}" destId="{19231923-A663-4A1C-80C8-ED181EA32379}" srcOrd="0" destOrd="0" presId="urn:microsoft.com/office/officeart/2005/8/layout/orgChart1"/>
    <dgm:cxn modelId="{32020EA8-9091-452A-8D8A-9FF59CDC05B5}" type="presOf" srcId="{9C8334AD-EA3E-416D-A62B-221E2F2400A3}" destId="{3AEAD0C7-3BFF-4BED-937D-E7562C4019F2}" srcOrd="1" destOrd="0" presId="urn:microsoft.com/office/officeart/2005/8/layout/orgChart1"/>
    <dgm:cxn modelId="{04403AA8-EA1C-48FC-82CD-D1CDF5ECFF47}" type="presOf" srcId="{200EF053-D90E-4270-AADA-71874F28BA5F}" destId="{98D12459-50E6-4FCA-91DE-4AFF717D8FC5}" srcOrd="0" destOrd="0" presId="urn:microsoft.com/office/officeart/2005/8/layout/orgChart1"/>
    <dgm:cxn modelId="{F810F5AB-DF99-4A11-A1D5-AF9D678C16EC}" type="presOf" srcId="{38424EDB-3EC6-44A1-A276-4E74F95032A9}" destId="{54A39391-CB61-4376-AA42-2D987CCF2CF2}" srcOrd="0" destOrd="0" presId="urn:microsoft.com/office/officeart/2005/8/layout/orgChart1"/>
    <dgm:cxn modelId="{DA92D4AD-6092-4993-8403-5C17EB78EE13}" type="presOf" srcId="{36AAC6C1-D391-4190-B860-E03CE4235CC7}" destId="{186D9890-711B-463E-A810-4FA3E723AD63}" srcOrd="1" destOrd="0" presId="urn:microsoft.com/office/officeart/2005/8/layout/orgChart1"/>
    <dgm:cxn modelId="{46CE7BAF-14C8-4590-9F67-8D15BCA02492}" srcId="{2E75E7A8-0405-49E7-8401-E7F57027F873}" destId="{D47B8379-0EE2-4F3B-89F6-F166D7CDD353}" srcOrd="1" destOrd="0" parTransId="{F5121C64-1BB3-4EDF-A6E4-207C584B0585}" sibTransId="{A0381E59-C6AB-4DED-9A79-289E4D3529CF}"/>
    <dgm:cxn modelId="{F39FB6B0-4C53-442A-AE71-C0477C5A45C6}" type="presOf" srcId="{08DDB51E-E63B-4AEA-807C-43DD09DEBDF0}" destId="{30DC65D1-EF01-4948-9FAD-487FF7E517AB}" srcOrd="0" destOrd="0" presId="urn:microsoft.com/office/officeart/2005/8/layout/orgChart1"/>
    <dgm:cxn modelId="{2F94D6B1-3D96-46A0-8140-05DE3B57B6F7}" srcId="{2E75E7A8-0405-49E7-8401-E7F57027F873}" destId="{36AAC6C1-D391-4190-B860-E03CE4235CC7}" srcOrd="3" destOrd="0" parTransId="{A193A152-4A02-46D1-919F-B80DACCAA0E1}" sibTransId="{8CC5AABB-475B-40E8-90FB-6178D60325E0}"/>
    <dgm:cxn modelId="{BADF82B9-C72E-4C53-8412-103E69664CF6}" srcId="{8E3B0797-960A-4B85-87D1-94754C215B00}" destId="{7D97E1F7-79C8-4B00-98FB-0BEDD7ACF1E1}" srcOrd="0" destOrd="0" parTransId="{102B81E7-18C4-40FB-9CF1-58487552A961}" sibTransId="{42AAA9D9-5EC3-4445-BD57-165336855B1C}"/>
    <dgm:cxn modelId="{E5D19FBB-F8B5-452E-AC9A-45711745DF12}" type="presOf" srcId="{768D9F5D-DFD2-49C5-AC05-61190D51E1D1}" destId="{82770B02-D16E-4951-81DF-B7CC71D532B0}" srcOrd="0" destOrd="0" presId="urn:microsoft.com/office/officeart/2005/8/layout/orgChart1"/>
    <dgm:cxn modelId="{D70A02C0-C046-4A8E-AAC6-B09445377F44}" type="presOf" srcId="{43E913A1-F4E7-43CF-BD7A-EF14CE14042B}" destId="{524E9726-5E2E-4C3A-8B59-E0D04A700DE2}" srcOrd="0" destOrd="0" presId="urn:microsoft.com/office/officeart/2005/8/layout/orgChart1"/>
    <dgm:cxn modelId="{0B3C00C4-1D70-4234-99B3-BD82D9EADC81}" type="presOf" srcId="{5512EE12-A1AB-47C1-A86D-3AD45D2FDEB5}" destId="{670CBEC7-9CAC-48DB-8BCD-DA7BB187D06B}" srcOrd="0" destOrd="0" presId="urn:microsoft.com/office/officeart/2005/8/layout/orgChart1"/>
    <dgm:cxn modelId="{DBED9AC6-2602-48B7-96DB-83E101A910B4}" srcId="{D42EE7B8-B0DC-4F2F-8CA1-7B16BAEA6A86}" destId="{9C8334AD-EA3E-416D-A62B-221E2F2400A3}" srcOrd="0" destOrd="0" parTransId="{415AB856-8172-43F1-AB3F-2662FE84ABD2}" sibTransId="{918BE538-729C-4015-A7F6-F3AED24E5D5B}"/>
    <dgm:cxn modelId="{D7DB27C9-10D9-4555-AC92-8B76B5E74E73}" type="presOf" srcId="{7D97E1F7-79C8-4B00-98FB-0BEDD7ACF1E1}" destId="{B565F48F-E643-40B7-BAFF-BB910A69C71A}" srcOrd="0" destOrd="0" presId="urn:microsoft.com/office/officeart/2005/8/layout/orgChart1"/>
    <dgm:cxn modelId="{003D13CC-8986-4A6A-AB8C-BB2772A4A2FB}" srcId="{E4AD1E06-FBAF-41A1-92B9-FE4F576B9A93}" destId="{D42EE7B8-B0DC-4F2F-8CA1-7B16BAEA6A86}" srcOrd="2" destOrd="0" parTransId="{07C4A0FD-7452-47E3-B5D6-81052E249A9C}" sibTransId="{AC2C4F40-FE56-4A25-AA24-9801B818BCA6}"/>
    <dgm:cxn modelId="{C4EF8CCC-9CE1-4812-A40D-0DB16AFABC31}" type="presOf" srcId="{E4AD1E06-FBAF-41A1-92B9-FE4F576B9A93}" destId="{021CF4F3-DC44-496E-B51E-3CBFE186A2E2}" srcOrd="1" destOrd="0" presId="urn:microsoft.com/office/officeart/2005/8/layout/orgChart1"/>
    <dgm:cxn modelId="{DEC1D2CF-5D21-43B0-9541-9386687119F7}" type="presOf" srcId="{D42EE7B8-B0DC-4F2F-8CA1-7B16BAEA6A86}" destId="{FEBB3212-CE41-418D-802E-CEA4251CCA4F}" srcOrd="0" destOrd="0" presId="urn:microsoft.com/office/officeart/2005/8/layout/orgChart1"/>
    <dgm:cxn modelId="{2B844FD1-419E-4156-9E8D-91A96965B744}" type="presOf" srcId="{15923FAC-0DEF-4659-881E-26B128C86E48}" destId="{E39468C7-B248-418F-A3E8-F019DE33FA7B}" srcOrd="0" destOrd="0" presId="urn:microsoft.com/office/officeart/2005/8/layout/orgChart1"/>
    <dgm:cxn modelId="{0A472BD2-2B88-4C1C-89E6-86B1E2CB19B6}" type="presOf" srcId="{B80F37C2-CE09-4209-B20A-7A867C663827}" destId="{A7EC0AA3-083A-4F4A-BD56-D5ECBCEFAEC6}" srcOrd="0" destOrd="0" presId="urn:microsoft.com/office/officeart/2005/8/layout/orgChart1"/>
    <dgm:cxn modelId="{A35493D4-E57B-4324-A944-CD91205B3217}" type="presOf" srcId="{F70EC251-8600-40DE-8FF3-80BC67A0CB86}" destId="{868A3EA5-231B-40C9-8FD6-54E6834E7768}" srcOrd="0" destOrd="0" presId="urn:microsoft.com/office/officeart/2005/8/layout/orgChart1"/>
    <dgm:cxn modelId="{8A2A07D5-FCCA-47FD-B5E2-839B8332E7AC}" srcId="{E4AD1E06-FBAF-41A1-92B9-FE4F576B9A93}" destId="{2E75E7A8-0405-49E7-8401-E7F57027F873}" srcOrd="3" destOrd="0" parTransId="{38424EDB-3EC6-44A1-A276-4E74F95032A9}" sibTransId="{8C34F475-4C25-4604-962B-18FDFEDF77D9}"/>
    <dgm:cxn modelId="{A75AA9DA-8CA0-43C2-82BB-1F44090106C4}" srcId="{E4AD1E06-FBAF-41A1-92B9-FE4F576B9A93}" destId="{5512EE12-A1AB-47C1-A86D-3AD45D2FDEB5}" srcOrd="1" destOrd="0" parTransId="{293DE6FF-85FB-4F9B-B4C1-B802FDEC8F85}" sibTransId="{5201AD9D-F2CE-4FF2-9993-419D76716E77}"/>
    <dgm:cxn modelId="{110E06E1-2FFA-4A7C-86E9-A2FF58AD4850}" type="presOf" srcId="{FD34DA30-5D06-484C-93CD-21CE9098247C}" destId="{E2178F57-BB39-4ECE-9197-FACD60150DB7}" srcOrd="0" destOrd="0" presId="urn:microsoft.com/office/officeart/2005/8/layout/orgChart1"/>
    <dgm:cxn modelId="{2D01EAE3-BA4D-4F36-BC52-700074077B85}" srcId="{8E3B0797-960A-4B85-87D1-94754C215B00}" destId="{E4AD1E06-FBAF-41A1-92B9-FE4F576B9A93}" srcOrd="2" destOrd="0" parTransId="{4B908752-3411-47DA-A9B9-0DBE46BF54CC}" sibTransId="{2F3B26E7-4F9C-4287-9971-466F883FBAC5}"/>
    <dgm:cxn modelId="{EADAAAEF-5C94-4047-B3B3-22518570D73E}" type="presOf" srcId="{F5121C64-1BB3-4EDF-A6E4-207C584B0585}" destId="{CF91430D-F338-4676-9556-5AEE980DFFD8}" srcOrd="0" destOrd="0" presId="urn:microsoft.com/office/officeart/2005/8/layout/orgChart1"/>
    <dgm:cxn modelId="{D13F9BF1-1D8F-4370-A076-AC3023A2317B}" srcId="{E4AD1E06-FBAF-41A1-92B9-FE4F576B9A93}" destId="{FD34DA30-5D06-484C-93CD-21CE9098247C}" srcOrd="0" destOrd="0" parTransId="{15923FAC-0DEF-4659-881E-26B128C86E48}" sibTransId="{249C98D5-8F34-440D-BCBF-540CB8A11C6E}"/>
    <dgm:cxn modelId="{B72C32F3-8331-4355-A9B9-6BBE6F46667A}" srcId="{D42EE7B8-B0DC-4F2F-8CA1-7B16BAEA6A86}" destId="{68756A6F-53B5-4B8D-BAA3-26ED0D6B7CED}" srcOrd="2" destOrd="0" parTransId="{A20400C1-2445-41BF-B9C9-D92DB437139E}" sibTransId="{12A0EB47-4F05-46A2-831F-65EA4529AC52}"/>
    <dgm:cxn modelId="{A44A21F4-11EC-4778-A7D9-C13F54FC8549}" srcId="{2E75E7A8-0405-49E7-8401-E7F57027F873}" destId="{43E913A1-F4E7-43CF-BD7A-EF14CE14042B}" srcOrd="0" destOrd="0" parTransId="{12B4EDDF-356E-4700-A833-1B3D5EF9BFA5}" sibTransId="{6A195897-CC1F-490E-BDB0-76757EC3CA0E}"/>
    <dgm:cxn modelId="{696006F5-03A3-42F0-958F-004D1C17FCB3}" type="presOf" srcId="{92F6345A-6F46-410A-B0B0-B2A7AB15C2A3}" destId="{B2127FA9-F399-4903-885C-F721595734A5}" srcOrd="0" destOrd="0" presId="urn:microsoft.com/office/officeart/2005/8/layout/orgChart1"/>
    <dgm:cxn modelId="{CAED6DF5-1DBA-4D96-8146-AD5D49781974}" type="presOf" srcId="{D47B8379-0EE2-4F3B-89F6-F166D7CDD353}" destId="{FEC9EC33-CEE9-4ACE-A2CE-F088E638847E}" srcOrd="1" destOrd="0" presId="urn:microsoft.com/office/officeart/2005/8/layout/orgChart1"/>
    <dgm:cxn modelId="{BC359DF5-4921-44AA-817D-0204A322BD38}" type="presOf" srcId="{F70EC251-8600-40DE-8FF3-80BC67A0CB86}" destId="{F40B322F-E7FD-45B5-B619-343DCEC99163}" srcOrd="1" destOrd="0" presId="urn:microsoft.com/office/officeart/2005/8/layout/orgChart1"/>
    <dgm:cxn modelId="{33E861F6-C768-4DB4-AF3D-B3FFE6895CAF}" type="presOf" srcId="{68756A6F-53B5-4B8D-BAA3-26ED0D6B7CED}" destId="{EBA6C94E-44BA-4214-B0EA-939961FA9778}" srcOrd="0" destOrd="0" presId="urn:microsoft.com/office/officeart/2005/8/layout/orgChart1"/>
    <dgm:cxn modelId="{2C6406F8-E84A-40DA-8A36-D040D13F6625}" type="presOf" srcId="{2E75E7A8-0405-49E7-8401-E7F57027F873}" destId="{CF424861-A90F-4B8F-BD41-AEB7FCC01361}" srcOrd="1" destOrd="0" presId="urn:microsoft.com/office/officeart/2005/8/layout/orgChart1"/>
    <dgm:cxn modelId="{E0E7F0F9-1F3E-4419-8AEF-F067B3BB200E}" srcId="{D42EE7B8-B0DC-4F2F-8CA1-7B16BAEA6A86}" destId="{F70EC251-8600-40DE-8FF3-80BC67A0CB86}" srcOrd="1" destOrd="0" parTransId="{A1DAC382-9FA1-4D96-B4F3-DB9B8DC51AE0}" sibTransId="{2912F960-43DF-422C-B0DD-1899F1ABB0E7}"/>
    <dgm:cxn modelId="{2A0107FC-FDB6-4D5E-8AD8-914B71BE05C5}" type="presOf" srcId="{C249CCE5-C987-4B94-A33F-09AE449D8960}" destId="{02F29969-B20A-48C5-9A34-5CF38DA4681C}" srcOrd="0" destOrd="0" presId="urn:microsoft.com/office/officeart/2005/8/layout/orgChart1"/>
    <dgm:cxn modelId="{28B6F8A6-C6F2-4CA0-8A34-6595503E0E88}" type="presParOf" srcId="{87F495E1-9399-47D9-8CFB-4A62F9807C6E}" destId="{505E5614-D379-47B8-9A73-FD83FA4EB48A}" srcOrd="0" destOrd="0" presId="urn:microsoft.com/office/officeart/2005/8/layout/orgChart1"/>
    <dgm:cxn modelId="{E29C9831-4A25-4082-A036-8B6C3ADC8537}" type="presParOf" srcId="{505E5614-D379-47B8-9A73-FD83FA4EB48A}" destId="{5DFC4BA5-D3FE-4124-A58E-A59CE0455B53}" srcOrd="0" destOrd="0" presId="urn:microsoft.com/office/officeart/2005/8/layout/orgChart1"/>
    <dgm:cxn modelId="{CF1E953C-B66E-4EA9-AF67-D80EDCF2A9EC}" type="presParOf" srcId="{5DFC4BA5-D3FE-4124-A58E-A59CE0455B53}" destId="{B565F48F-E643-40B7-BAFF-BB910A69C71A}" srcOrd="0" destOrd="0" presId="urn:microsoft.com/office/officeart/2005/8/layout/orgChart1"/>
    <dgm:cxn modelId="{155258B1-7BB2-463B-9BEE-9724CD70EEF6}" type="presParOf" srcId="{5DFC4BA5-D3FE-4124-A58E-A59CE0455B53}" destId="{FF872558-49B1-4D07-BFA9-DDEF7D53AEE7}" srcOrd="1" destOrd="0" presId="urn:microsoft.com/office/officeart/2005/8/layout/orgChart1"/>
    <dgm:cxn modelId="{84F50335-8671-46B7-9F9C-166D31EDED61}" type="presParOf" srcId="{505E5614-D379-47B8-9A73-FD83FA4EB48A}" destId="{46201EDE-39F2-45DA-94CB-458AD8E1BF28}" srcOrd="1" destOrd="0" presId="urn:microsoft.com/office/officeart/2005/8/layout/orgChart1"/>
    <dgm:cxn modelId="{AFDE7969-53D2-4851-A737-65A13F38E24A}" type="presParOf" srcId="{505E5614-D379-47B8-9A73-FD83FA4EB48A}" destId="{F0C9C146-1C8B-4C51-992C-A8081FCB160A}" srcOrd="2" destOrd="0" presId="urn:microsoft.com/office/officeart/2005/8/layout/orgChart1"/>
    <dgm:cxn modelId="{840AACC2-93ED-4D25-AC18-4BF580E677AA}" type="presParOf" srcId="{87F495E1-9399-47D9-8CFB-4A62F9807C6E}" destId="{543F2E3E-72F4-4E1F-958B-691F3A56D576}" srcOrd="1" destOrd="0" presId="urn:microsoft.com/office/officeart/2005/8/layout/orgChart1"/>
    <dgm:cxn modelId="{56C25205-CD64-4601-8232-C9D525A36615}" type="presParOf" srcId="{543F2E3E-72F4-4E1F-958B-691F3A56D576}" destId="{B0B2E449-08A0-4546-8CD6-B19253AE1E97}" srcOrd="0" destOrd="0" presId="urn:microsoft.com/office/officeart/2005/8/layout/orgChart1"/>
    <dgm:cxn modelId="{4EC3BCC7-68C7-46C9-BEEF-73A47BFB08A7}" type="presParOf" srcId="{B0B2E449-08A0-4546-8CD6-B19253AE1E97}" destId="{5E1CD5D4-ECF5-4046-AB39-93D0FC095548}" srcOrd="0" destOrd="0" presId="urn:microsoft.com/office/officeart/2005/8/layout/orgChart1"/>
    <dgm:cxn modelId="{DE028FE4-C97E-4AF9-A7B0-CC586CAE2E22}" type="presParOf" srcId="{B0B2E449-08A0-4546-8CD6-B19253AE1E97}" destId="{B5BDEA82-D31C-4CC6-B32A-3E240220CFEB}" srcOrd="1" destOrd="0" presId="urn:microsoft.com/office/officeart/2005/8/layout/orgChart1"/>
    <dgm:cxn modelId="{448BF6D0-02A9-4532-9AEC-373EA9DCB6FD}" type="presParOf" srcId="{543F2E3E-72F4-4E1F-958B-691F3A56D576}" destId="{44914DF5-60E1-45E5-915B-F4203EE76708}" srcOrd="1" destOrd="0" presId="urn:microsoft.com/office/officeart/2005/8/layout/orgChart1"/>
    <dgm:cxn modelId="{E56D17DA-27CA-4290-975E-728CEA1C5F76}" type="presParOf" srcId="{543F2E3E-72F4-4E1F-958B-691F3A56D576}" destId="{B0DE6A1E-9838-4E73-9067-5E667E2314AC}" srcOrd="2" destOrd="0" presId="urn:microsoft.com/office/officeart/2005/8/layout/orgChart1"/>
    <dgm:cxn modelId="{E16815CE-F608-4C0A-ABBE-69CDC3841494}" type="presParOf" srcId="{87F495E1-9399-47D9-8CFB-4A62F9807C6E}" destId="{190BF3D7-B566-4086-A9AB-10965B7CBC20}" srcOrd="2" destOrd="0" presId="urn:microsoft.com/office/officeart/2005/8/layout/orgChart1"/>
    <dgm:cxn modelId="{A914646C-A40C-4DAA-A59F-58DD3E1A0E67}" type="presParOf" srcId="{190BF3D7-B566-4086-A9AB-10965B7CBC20}" destId="{3FBA2565-41F0-440A-B05D-F19C96AB0563}" srcOrd="0" destOrd="0" presId="urn:microsoft.com/office/officeart/2005/8/layout/orgChart1"/>
    <dgm:cxn modelId="{FD743A2A-597C-4877-A922-3F35E845E27F}" type="presParOf" srcId="{3FBA2565-41F0-440A-B05D-F19C96AB0563}" destId="{BA7587F7-9EB0-4286-88D6-CC8A8F4A2EB0}" srcOrd="0" destOrd="0" presId="urn:microsoft.com/office/officeart/2005/8/layout/orgChart1"/>
    <dgm:cxn modelId="{25B6DD01-989E-4BAE-B400-F82AA0C9E45D}" type="presParOf" srcId="{3FBA2565-41F0-440A-B05D-F19C96AB0563}" destId="{021CF4F3-DC44-496E-B51E-3CBFE186A2E2}" srcOrd="1" destOrd="0" presId="urn:microsoft.com/office/officeart/2005/8/layout/orgChart1"/>
    <dgm:cxn modelId="{5DF420F7-CB64-436B-94EE-0FDF2B12572D}" type="presParOf" srcId="{190BF3D7-B566-4086-A9AB-10965B7CBC20}" destId="{FFA15D6F-865F-4447-B764-63DFCC2EA9C9}" srcOrd="1" destOrd="0" presId="urn:microsoft.com/office/officeart/2005/8/layout/orgChart1"/>
    <dgm:cxn modelId="{60B8917E-5A1A-4206-B352-7DCA862C4E2F}" type="presParOf" srcId="{FFA15D6F-865F-4447-B764-63DFCC2EA9C9}" destId="{E39468C7-B248-418F-A3E8-F019DE33FA7B}" srcOrd="0" destOrd="0" presId="urn:microsoft.com/office/officeart/2005/8/layout/orgChart1"/>
    <dgm:cxn modelId="{436EC50D-B161-4B06-A962-DC64990A3F41}" type="presParOf" srcId="{FFA15D6F-865F-4447-B764-63DFCC2EA9C9}" destId="{688DB137-7335-4415-A6A3-91EDC0C59A63}" srcOrd="1" destOrd="0" presId="urn:microsoft.com/office/officeart/2005/8/layout/orgChart1"/>
    <dgm:cxn modelId="{ACB61561-CF25-4773-BDD2-E00863AF9FC8}" type="presParOf" srcId="{688DB137-7335-4415-A6A3-91EDC0C59A63}" destId="{2CA02043-32FA-48B5-986D-751F789F2B5B}" srcOrd="0" destOrd="0" presId="urn:microsoft.com/office/officeart/2005/8/layout/orgChart1"/>
    <dgm:cxn modelId="{8119CD42-F581-4259-90A6-883B9AE6D8EB}" type="presParOf" srcId="{2CA02043-32FA-48B5-986D-751F789F2B5B}" destId="{E2178F57-BB39-4ECE-9197-FACD60150DB7}" srcOrd="0" destOrd="0" presId="urn:microsoft.com/office/officeart/2005/8/layout/orgChart1"/>
    <dgm:cxn modelId="{69A2D11C-4431-458E-BF0B-2348F81F5699}" type="presParOf" srcId="{2CA02043-32FA-48B5-986D-751F789F2B5B}" destId="{B4858CBE-F5CF-4ACA-AA02-68BF648CD415}" srcOrd="1" destOrd="0" presId="urn:microsoft.com/office/officeart/2005/8/layout/orgChart1"/>
    <dgm:cxn modelId="{5B865211-640D-4F04-B8CD-E76EBDB36D09}" type="presParOf" srcId="{688DB137-7335-4415-A6A3-91EDC0C59A63}" destId="{FDEACF28-575D-439C-83C4-451A28A6AF03}" srcOrd="1" destOrd="0" presId="urn:microsoft.com/office/officeart/2005/8/layout/orgChart1"/>
    <dgm:cxn modelId="{624DC74C-78C9-4CDD-8FB8-EF8169CC7641}" type="presParOf" srcId="{688DB137-7335-4415-A6A3-91EDC0C59A63}" destId="{F71571B5-6851-4D57-B5A9-E1D0FEFC526E}" srcOrd="2" destOrd="0" presId="urn:microsoft.com/office/officeart/2005/8/layout/orgChart1"/>
    <dgm:cxn modelId="{E842F99B-12B2-4D50-A5E7-4F55DA80DBE2}" type="presParOf" srcId="{FFA15D6F-865F-4447-B764-63DFCC2EA9C9}" destId="{AD63EA25-43E1-4F3F-BBC9-30F7B759D87A}" srcOrd="2" destOrd="0" presId="urn:microsoft.com/office/officeart/2005/8/layout/orgChart1"/>
    <dgm:cxn modelId="{33239D18-278E-4FDC-99D4-2E1DC86E4C60}" type="presParOf" srcId="{FFA15D6F-865F-4447-B764-63DFCC2EA9C9}" destId="{64DB01CC-067E-4B22-8B18-238862E03D44}" srcOrd="3" destOrd="0" presId="urn:microsoft.com/office/officeart/2005/8/layout/orgChart1"/>
    <dgm:cxn modelId="{6B8034FF-D48B-4E83-B2A1-5B3F624A1411}" type="presParOf" srcId="{64DB01CC-067E-4B22-8B18-238862E03D44}" destId="{DB840CCE-9B86-44C6-857C-7DB149CFE275}" srcOrd="0" destOrd="0" presId="urn:microsoft.com/office/officeart/2005/8/layout/orgChart1"/>
    <dgm:cxn modelId="{E170B92A-E0F5-4395-AF3A-6DE77F6F42A3}" type="presParOf" srcId="{DB840CCE-9B86-44C6-857C-7DB149CFE275}" destId="{670CBEC7-9CAC-48DB-8BCD-DA7BB187D06B}" srcOrd="0" destOrd="0" presId="urn:microsoft.com/office/officeart/2005/8/layout/orgChart1"/>
    <dgm:cxn modelId="{FEDAE67F-AD6B-4E08-B0DC-A519D0ED4730}" type="presParOf" srcId="{DB840CCE-9B86-44C6-857C-7DB149CFE275}" destId="{DE20BC12-4B7D-4CE5-8C2B-EFC496217F2E}" srcOrd="1" destOrd="0" presId="urn:microsoft.com/office/officeart/2005/8/layout/orgChart1"/>
    <dgm:cxn modelId="{7A67A9FF-C802-4795-966E-00DE531975EE}" type="presParOf" srcId="{64DB01CC-067E-4B22-8B18-238862E03D44}" destId="{FD17ECFC-F9BD-439E-B194-CFBBFD7992B8}" srcOrd="1" destOrd="0" presId="urn:microsoft.com/office/officeart/2005/8/layout/orgChart1"/>
    <dgm:cxn modelId="{1ACF6465-E9A3-4A73-B65E-F4D34B603C43}" type="presParOf" srcId="{64DB01CC-067E-4B22-8B18-238862E03D44}" destId="{E831A718-BFFE-43B2-BBC3-09BD551024DE}" srcOrd="2" destOrd="0" presId="urn:microsoft.com/office/officeart/2005/8/layout/orgChart1"/>
    <dgm:cxn modelId="{16E642D6-77A0-4CAC-94DC-1D9F6A003042}" type="presParOf" srcId="{FFA15D6F-865F-4447-B764-63DFCC2EA9C9}" destId="{BDD87693-7BE0-4245-85DC-23A38938A672}" srcOrd="4" destOrd="0" presId="urn:microsoft.com/office/officeart/2005/8/layout/orgChart1"/>
    <dgm:cxn modelId="{91B34470-59D7-405F-91D7-645585377D95}" type="presParOf" srcId="{FFA15D6F-865F-4447-B764-63DFCC2EA9C9}" destId="{58969B1E-2B82-4F59-AA51-E0C6FFE8B485}" srcOrd="5" destOrd="0" presId="urn:microsoft.com/office/officeart/2005/8/layout/orgChart1"/>
    <dgm:cxn modelId="{CC890B27-4A4F-4060-B62C-ACB00FE5FC85}" type="presParOf" srcId="{58969B1E-2B82-4F59-AA51-E0C6FFE8B485}" destId="{14B9E867-F686-443F-8D28-EC45459086A0}" srcOrd="0" destOrd="0" presId="urn:microsoft.com/office/officeart/2005/8/layout/orgChart1"/>
    <dgm:cxn modelId="{6DDC7687-FA50-4BE3-B60D-F4F4A7C6F00F}" type="presParOf" srcId="{14B9E867-F686-443F-8D28-EC45459086A0}" destId="{FEBB3212-CE41-418D-802E-CEA4251CCA4F}" srcOrd="0" destOrd="0" presId="urn:microsoft.com/office/officeart/2005/8/layout/orgChart1"/>
    <dgm:cxn modelId="{96429AA4-00DF-449D-8E7E-F244AB8BDD8C}" type="presParOf" srcId="{14B9E867-F686-443F-8D28-EC45459086A0}" destId="{8300F3D7-2EB1-4BC9-BF6C-9B6C43AA5880}" srcOrd="1" destOrd="0" presId="urn:microsoft.com/office/officeart/2005/8/layout/orgChart1"/>
    <dgm:cxn modelId="{4BAB21AE-84C2-4F98-8FBE-F5D2ED9D8219}" type="presParOf" srcId="{58969B1E-2B82-4F59-AA51-E0C6FFE8B485}" destId="{00E9525B-FC2F-4F4F-813B-928A6CC11953}" srcOrd="1" destOrd="0" presId="urn:microsoft.com/office/officeart/2005/8/layout/orgChart1"/>
    <dgm:cxn modelId="{897AF3C7-9302-4339-8F08-2D1FA4813F3A}" type="presParOf" srcId="{00E9525B-FC2F-4F4F-813B-928A6CC11953}" destId="{18B6BAD6-A77D-4980-ABB7-BB25F8271C8E}" srcOrd="0" destOrd="0" presId="urn:microsoft.com/office/officeart/2005/8/layout/orgChart1"/>
    <dgm:cxn modelId="{CF41E999-2CFA-4BFD-82E5-9E0468D1D800}" type="presParOf" srcId="{00E9525B-FC2F-4F4F-813B-928A6CC11953}" destId="{F3FB023C-FBD9-44C6-B30B-9349A6668D66}" srcOrd="1" destOrd="0" presId="urn:microsoft.com/office/officeart/2005/8/layout/orgChart1"/>
    <dgm:cxn modelId="{F88EA7E4-201F-4C17-9CE9-539BB1C4A403}" type="presParOf" srcId="{F3FB023C-FBD9-44C6-B30B-9349A6668D66}" destId="{0AF6C94C-0E8A-496F-98CD-DFF330DAC7BC}" srcOrd="0" destOrd="0" presId="urn:microsoft.com/office/officeart/2005/8/layout/orgChart1"/>
    <dgm:cxn modelId="{63F7822C-664F-4516-ABB1-2E12D222DA66}" type="presParOf" srcId="{0AF6C94C-0E8A-496F-98CD-DFF330DAC7BC}" destId="{3165B2DE-4D07-4EE9-BD6B-97BC077ADA6B}" srcOrd="0" destOrd="0" presId="urn:microsoft.com/office/officeart/2005/8/layout/orgChart1"/>
    <dgm:cxn modelId="{5B22CF94-D73B-4E89-9A01-92F4A573721C}" type="presParOf" srcId="{0AF6C94C-0E8A-496F-98CD-DFF330DAC7BC}" destId="{3AEAD0C7-3BFF-4BED-937D-E7562C4019F2}" srcOrd="1" destOrd="0" presId="urn:microsoft.com/office/officeart/2005/8/layout/orgChart1"/>
    <dgm:cxn modelId="{37844A49-53B8-4098-A691-A4E3B035ED54}" type="presParOf" srcId="{F3FB023C-FBD9-44C6-B30B-9349A6668D66}" destId="{39ED677C-01C4-4A66-A0E5-1260591FB2FD}" srcOrd="1" destOrd="0" presId="urn:microsoft.com/office/officeart/2005/8/layout/orgChart1"/>
    <dgm:cxn modelId="{ACC50144-90A6-4887-9B53-436FA3105767}" type="presParOf" srcId="{F3FB023C-FBD9-44C6-B30B-9349A6668D66}" destId="{32957488-0139-46E2-AA2C-0A952978E86C}" srcOrd="2" destOrd="0" presId="urn:microsoft.com/office/officeart/2005/8/layout/orgChart1"/>
    <dgm:cxn modelId="{7AE90BF6-83B9-468C-AD40-3F08DC54172D}" type="presParOf" srcId="{00E9525B-FC2F-4F4F-813B-928A6CC11953}" destId="{19231923-A663-4A1C-80C8-ED181EA32379}" srcOrd="2" destOrd="0" presId="urn:microsoft.com/office/officeart/2005/8/layout/orgChart1"/>
    <dgm:cxn modelId="{874200BB-9368-4BC7-8295-04B31748079E}" type="presParOf" srcId="{00E9525B-FC2F-4F4F-813B-928A6CC11953}" destId="{9BC335A3-269B-4633-9BC6-C6FA30FC9CDB}" srcOrd="3" destOrd="0" presId="urn:microsoft.com/office/officeart/2005/8/layout/orgChart1"/>
    <dgm:cxn modelId="{788B2B92-F715-498C-97FF-2F84A025EE57}" type="presParOf" srcId="{9BC335A3-269B-4633-9BC6-C6FA30FC9CDB}" destId="{142ACEC0-8B8E-4847-95E2-F17EE0C69872}" srcOrd="0" destOrd="0" presId="urn:microsoft.com/office/officeart/2005/8/layout/orgChart1"/>
    <dgm:cxn modelId="{CADF800F-2332-4405-889A-C831F1C5298D}" type="presParOf" srcId="{142ACEC0-8B8E-4847-95E2-F17EE0C69872}" destId="{868A3EA5-231B-40C9-8FD6-54E6834E7768}" srcOrd="0" destOrd="0" presId="urn:microsoft.com/office/officeart/2005/8/layout/orgChart1"/>
    <dgm:cxn modelId="{209A6B79-2B78-4E69-92B3-4FBA4F52E174}" type="presParOf" srcId="{142ACEC0-8B8E-4847-95E2-F17EE0C69872}" destId="{F40B322F-E7FD-45B5-B619-343DCEC99163}" srcOrd="1" destOrd="0" presId="urn:microsoft.com/office/officeart/2005/8/layout/orgChart1"/>
    <dgm:cxn modelId="{CB74A62C-68CC-4EDC-BD64-DA0B8089E78F}" type="presParOf" srcId="{9BC335A3-269B-4633-9BC6-C6FA30FC9CDB}" destId="{982CF19E-15E5-4074-84A4-FA8B1D3A9803}" srcOrd="1" destOrd="0" presId="urn:microsoft.com/office/officeart/2005/8/layout/orgChart1"/>
    <dgm:cxn modelId="{9EE80CED-E289-424E-92D9-6DD4CE59B668}" type="presParOf" srcId="{9BC335A3-269B-4633-9BC6-C6FA30FC9CDB}" destId="{489D4EE8-B20E-4FF4-A6DE-CE3E2E1A3B01}" srcOrd="2" destOrd="0" presId="urn:microsoft.com/office/officeart/2005/8/layout/orgChart1"/>
    <dgm:cxn modelId="{6DB1D686-F92C-4927-BBC9-FC0B8589A628}" type="presParOf" srcId="{00E9525B-FC2F-4F4F-813B-928A6CC11953}" destId="{C17D8B14-F2B6-4C09-BF39-DDA1DF928294}" srcOrd="4" destOrd="0" presId="urn:microsoft.com/office/officeart/2005/8/layout/orgChart1"/>
    <dgm:cxn modelId="{A59EDF95-E7E2-4C03-BC3F-C4416940CB0B}" type="presParOf" srcId="{00E9525B-FC2F-4F4F-813B-928A6CC11953}" destId="{408FD255-6A95-4DEA-B7A4-9176C9C186D8}" srcOrd="5" destOrd="0" presId="urn:microsoft.com/office/officeart/2005/8/layout/orgChart1"/>
    <dgm:cxn modelId="{BEAEB9EB-A4F8-4EEA-A8F1-A93386F3C049}" type="presParOf" srcId="{408FD255-6A95-4DEA-B7A4-9176C9C186D8}" destId="{33B68C79-5893-45EA-9EC4-E518AD30AC0E}" srcOrd="0" destOrd="0" presId="urn:microsoft.com/office/officeart/2005/8/layout/orgChart1"/>
    <dgm:cxn modelId="{1E529636-C17F-4562-BB85-4FA046325A3D}" type="presParOf" srcId="{33B68C79-5893-45EA-9EC4-E518AD30AC0E}" destId="{EBA6C94E-44BA-4214-B0EA-939961FA9778}" srcOrd="0" destOrd="0" presId="urn:microsoft.com/office/officeart/2005/8/layout/orgChart1"/>
    <dgm:cxn modelId="{18F88AFB-5716-4B10-A495-EB2A51AA287C}" type="presParOf" srcId="{33B68C79-5893-45EA-9EC4-E518AD30AC0E}" destId="{E72670DF-D446-48BF-865F-807051E07AAC}" srcOrd="1" destOrd="0" presId="urn:microsoft.com/office/officeart/2005/8/layout/orgChart1"/>
    <dgm:cxn modelId="{3F32FD0E-081C-4AF7-A9A8-4A8167740CAB}" type="presParOf" srcId="{408FD255-6A95-4DEA-B7A4-9176C9C186D8}" destId="{7F2870DD-A092-4BBB-B59F-8544BB4BAA90}" srcOrd="1" destOrd="0" presId="urn:microsoft.com/office/officeart/2005/8/layout/orgChart1"/>
    <dgm:cxn modelId="{B730D978-C304-40AF-9336-3E08952E9306}" type="presParOf" srcId="{408FD255-6A95-4DEA-B7A4-9176C9C186D8}" destId="{EC7DB3D1-F1CD-4B76-8985-DD1C9F7625FD}" srcOrd="2" destOrd="0" presId="urn:microsoft.com/office/officeart/2005/8/layout/orgChart1"/>
    <dgm:cxn modelId="{6AC5903D-F47A-404C-961E-521C25D9D92A}" type="presParOf" srcId="{00E9525B-FC2F-4F4F-813B-928A6CC11953}" destId="{8BF1E60C-E1FF-4F1F-9FB9-225DF25853AC}" srcOrd="6" destOrd="0" presId="urn:microsoft.com/office/officeart/2005/8/layout/orgChart1"/>
    <dgm:cxn modelId="{804544BA-6D94-4A15-9761-BFA9AD4C1DEF}" type="presParOf" srcId="{00E9525B-FC2F-4F4F-813B-928A6CC11953}" destId="{EFE1689F-74F9-4E66-95BE-C2EAC2016806}" srcOrd="7" destOrd="0" presId="urn:microsoft.com/office/officeart/2005/8/layout/orgChart1"/>
    <dgm:cxn modelId="{CC85BE93-A29C-48F7-89BE-4C330EEBAD88}" type="presParOf" srcId="{EFE1689F-74F9-4E66-95BE-C2EAC2016806}" destId="{7746DAFB-41FF-4284-BEA5-A76633F65324}" srcOrd="0" destOrd="0" presId="urn:microsoft.com/office/officeart/2005/8/layout/orgChart1"/>
    <dgm:cxn modelId="{00C26A64-45D4-422C-8765-FE537C0757DA}" type="presParOf" srcId="{7746DAFB-41FF-4284-BEA5-A76633F65324}" destId="{60DF819A-BC9B-40D5-A195-8C866DB19E7B}" srcOrd="0" destOrd="0" presId="urn:microsoft.com/office/officeart/2005/8/layout/orgChart1"/>
    <dgm:cxn modelId="{C17D0ACD-4AB6-475E-A644-65E9DFCFA04F}" type="presParOf" srcId="{7746DAFB-41FF-4284-BEA5-A76633F65324}" destId="{7E4D3CFE-CE0D-4533-A096-F275876B0504}" srcOrd="1" destOrd="0" presId="urn:microsoft.com/office/officeart/2005/8/layout/orgChart1"/>
    <dgm:cxn modelId="{8B3E50B4-06E5-45A0-81CA-98BCC0B72969}" type="presParOf" srcId="{EFE1689F-74F9-4E66-95BE-C2EAC2016806}" destId="{10399AF9-F5A5-4F28-807A-729416B2652B}" srcOrd="1" destOrd="0" presId="urn:microsoft.com/office/officeart/2005/8/layout/orgChart1"/>
    <dgm:cxn modelId="{79852B06-53EF-4C9E-832C-1D8EA3A8BCFC}" type="presParOf" srcId="{EFE1689F-74F9-4E66-95BE-C2EAC2016806}" destId="{0ECF6D17-354B-44B9-92F9-922662E77675}" srcOrd="2" destOrd="0" presId="urn:microsoft.com/office/officeart/2005/8/layout/orgChart1"/>
    <dgm:cxn modelId="{D0D6B5CF-EE54-4421-B044-7E0FEE9F97D1}" type="presParOf" srcId="{58969B1E-2B82-4F59-AA51-E0C6FFE8B485}" destId="{EF793D87-D65E-40AE-BFE8-DE51F7093779}" srcOrd="2" destOrd="0" presId="urn:microsoft.com/office/officeart/2005/8/layout/orgChart1"/>
    <dgm:cxn modelId="{F7E22CE5-88F9-49BD-A67C-BDF1A71CE466}" type="presParOf" srcId="{FFA15D6F-865F-4447-B764-63DFCC2EA9C9}" destId="{54A39391-CB61-4376-AA42-2D987CCF2CF2}" srcOrd="6" destOrd="0" presId="urn:microsoft.com/office/officeart/2005/8/layout/orgChart1"/>
    <dgm:cxn modelId="{2B59F254-88B4-43BB-920D-07DF86294034}" type="presParOf" srcId="{FFA15D6F-865F-4447-B764-63DFCC2EA9C9}" destId="{85295FE7-2A38-47C3-B70F-5D617BFF843D}" srcOrd="7" destOrd="0" presId="urn:microsoft.com/office/officeart/2005/8/layout/orgChart1"/>
    <dgm:cxn modelId="{7C2250A4-59F7-400D-80AD-1E61BE18C472}" type="presParOf" srcId="{85295FE7-2A38-47C3-B70F-5D617BFF843D}" destId="{4094268B-2611-4A36-BC9D-70A2234E4FCC}" srcOrd="0" destOrd="0" presId="urn:microsoft.com/office/officeart/2005/8/layout/orgChart1"/>
    <dgm:cxn modelId="{85DFB9C9-0942-4CCA-BDD8-595D2955F826}" type="presParOf" srcId="{4094268B-2611-4A36-BC9D-70A2234E4FCC}" destId="{3317164E-F2D5-4858-92C6-F24FF5C45E8B}" srcOrd="0" destOrd="0" presId="urn:microsoft.com/office/officeart/2005/8/layout/orgChart1"/>
    <dgm:cxn modelId="{D6F7ED23-FAE8-48DE-882B-666D11BA47B6}" type="presParOf" srcId="{4094268B-2611-4A36-BC9D-70A2234E4FCC}" destId="{CF424861-A90F-4B8F-BD41-AEB7FCC01361}" srcOrd="1" destOrd="0" presId="urn:microsoft.com/office/officeart/2005/8/layout/orgChart1"/>
    <dgm:cxn modelId="{3C900503-02E8-4664-B6B9-210511243643}" type="presParOf" srcId="{85295FE7-2A38-47C3-B70F-5D617BFF843D}" destId="{EC9695EF-9790-4A0E-A9BB-035126E03921}" srcOrd="1" destOrd="0" presId="urn:microsoft.com/office/officeart/2005/8/layout/orgChart1"/>
    <dgm:cxn modelId="{63BF3B53-1D99-4173-A3D1-91078C6E7209}" type="presParOf" srcId="{EC9695EF-9790-4A0E-A9BB-035126E03921}" destId="{2ACC15F6-00AA-4A5A-96B2-2806C159B0CD}" srcOrd="0" destOrd="0" presId="urn:microsoft.com/office/officeart/2005/8/layout/orgChart1"/>
    <dgm:cxn modelId="{0ABE4058-4594-4E09-82AC-E5B0BA16CD0D}" type="presParOf" srcId="{EC9695EF-9790-4A0E-A9BB-035126E03921}" destId="{A1929476-CB12-4C1D-BBA8-A583C8F99AC2}" srcOrd="1" destOrd="0" presId="urn:microsoft.com/office/officeart/2005/8/layout/orgChart1"/>
    <dgm:cxn modelId="{1C75EE96-D7F1-400C-8FE2-D9DF3E43E007}" type="presParOf" srcId="{A1929476-CB12-4C1D-BBA8-A583C8F99AC2}" destId="{E87CB143-56EA-4F29-867F-2C41BC80B88E}" srcOrd="0" destOrd="0" presId="urn:microsoft.com/office/officeart/2005/8/layout/orgChart1"/>
    <dgm:cxn modelId="{92833D01-DFB3-4AF9-90DB-937CA736C693}" type="presParOf" srcId="{E87CB143-56EA-4F29-867F-2C41BC80B88E}" destId="{524E9726-5E2E-4C3A-8B59-E0D04A700DE2}" srcOrd="0" destOrd="0" presId="urn:microsoft.com/office/officeart/2005/8/layout/orgChart1"/>
    <dgm:cxn modelId="{2400716D-1121-4950-A591-42BA0E951CA8}" type="presParOf" srcId="{E87CB143-56EA-4F29-867F-2C41BC80B88E}" destId="{EE60AB43-6228-4B15-A4EC-9B535AA99CCC}" srcOrd="1" destOrd="0" presId="urn:microsoft.com/office/officeart/2005/8/layout/orgChart1"/>
    <dgm:cxn modelId="{62A97076-1658-4A6A-9D69-6D484DACC8ED}" type="presParOf" srcId="{A1929476-CB12-4C1D-BBA8-A583C8F99AC2}" destId="{8D380CB0-9517-4D1A-A017-815308CE4666}" srcOrd="1" destOrd="0" presId="urn:microsoft.com/office/officeart/2005/8/layout/orgChart1"/>
    <dgm:cxn modelId="{C20855C3-D7D1-4921-9FB6-E2FEB5D01655}" type="presParOf" srcId="{A1929476-CB12-4C1D-BBA8-A583C8F99AC2}" destId="{7619A8A2-D376-4280-A1D5-FD871F1754B2}" srcOrd="2" destOrd="0" presId="urn:microsoft.com/office/officeart/2005/8/layout/orgChart1"/>
    <dgm:cxn modelId="{0B6C29AF-AB6D-498A-9059-467485036703}" type="presParOf" srcId="{EC9695EF-9790-4A0E-A9BB-035126E03921}" destId="{CF91430D-F338-4676-9556-5AEE980DFFD8}" srcOrd="2" destOrd="0" presId="urn:microsoft.com/office/officeart/2005/8/layout/orgChart1"/>
    <dgm:cxn modelId="{7C94A7D5-CF4D-4AA6-86F7-364DA34B222E}" type="presParOf" srcId="{EC9695EF-9790-4A0E-A9BB-035126E03921}" destId="{448E6708-B6DB-4606-ADCA-9836103FD5AD}" srcOrd="3" destOrd="0" presId="urn:microsoft.com/office/officeart/2005/8/layout/orgChart1"/>
    <dgm:cxn modelId="{3886696F-1B6A-4EB6-B095-F355B0AA3141}" type="presParOf" srcId="{448E6708-B6DB-4606-ADCA-9836103FD5AD}" destId="{7BD5E8C0-8CF0-46C8-88DA-EF5307033EE9}" srcOrd="0" destOrd="0" presId="urn:microsoft.com/office/officeart/2005/8/layout/orgChart1"/>
    <dgm:cxn modelId="{0F15A75E-3C71-43AB-BEE5-0EC26377BA13}" type="presParOf" srcId="{7BD5E8C0-8CF0-46C8-88DA-EF5307033EE9}" destId="{BE4BDE07-0704-4D55-AFC3-34BC1EA86719}" srcOrd="0" destOrd="0" presId="urn:microsoft.com/office/officeart/2005/8/layout/orgChart1"/>
    <dgm:cxn modelId="{884A7495-EB66-4BB4-888B-BF6203F0A997}" type="presParOf" srcId="{7BD5E8C0-8CF0-46C8-88DA-EF5307033EE9}" destId="{FEC9EC33-CEE9-4ACE-A2CE-F088E638847E}" srcOrd="1" destOrd="0" presId="urn:microsoft.com/office/officeart/2005/8/layout/orgChart1"/>
    <dgm:cxn modelId="{B2152793-7B41-4F3D-96A2-960D14AB9B3D}" type="presParOf" srcId="{448E6708-B6DB-4606-ADCA-9836103FD5AD}" destId="{061BB571-7296-4069-BB94-5EC694A185B0}" srcOrd="1" destOrd="0" presId="urn:microsoft.com/office/officeart/2005/8/layout/orgChart1"/>
    <dgm:cxn modelId="{270A4006-D10C-4EDA-ABC4-D6D9437052FD}" type="presParOf" srcId="{448E6708-B6DB-4606-ADCA-9836103FD5AD}" destId="{C0422F61-CBA4-4164-88FF-70F98C29708E}" srcOrd="2" destOrd="0" presId="urn:microsoft.com/office/officeart/2005/8/layout/orgChart1"/>
    <dgm:cxn modelId="{CC6A76BD-20A0-4CF5-ABF1-52DAFE2F2E4A}" type="presParOf" srcId="{EC9695EF-9790-4A0E-A9BB-035126E03921}" destId="{02FDCCBA-BB5B-4989-A8CE-C14838822E2E}" srcOrd="4" destOrd="0" presId="urn:microsoft.com/office/officeart/2005/8/layout/orgChart1"/>
    <dgm:cxn modelId="{DF24F3A7-C996-4A22-A039-5BE38647CACD}" type="presParOf" srcId="{EC9695EF-9790-4A0E-A9BB-035126E03921}" destId="{061B76ED-6192-4C83-847A-4D16D92C40AF}" srcOrd="5" destOrd="0" presId="urn:microsoft.com/office/officeart/2005/8/layout/orgChart1"/>
    <dgm:cxn modelId="{5611F537-2B03-4E94-9159-3D7623754636}" type="presParOf" srcId="{061B76ED-6192-4C83-847A-4D16D92C40AF}" destId="{FB534FE2-DD65-4236-A374-BB042EB4F0A7}" srcOrd="0" destOrd="0" presId="urn:microsoft.com/office/officeart/2005/8/layout/orgChart1"/>
    <dgm:cxn modelId="{F6A32E30-DE2D-41DD-9C11-DDFEB7CDD1B4}" type="presParOf" srcId="{FB534FE2-DD65-4236-A374-BB042EB4F0A7}" destId="{82770B02-D16E-4951-81DF-B7CC71D532B0}" srcOrd="0" destOrd="0" presId="urn:microsoft.com/office/officeart/2005/8/layout/orgChart1"/>
    <dgm:cxn modelId="{DC67BA02-CF98-43BA-B5A1-C7C9E1DD28A8}" type="presParOf" srcId="{FB534FE2-DD65-4236-A374-BB042EB4F0A7}" destId="{9E20DDEA-2B9D-4612-8B5B-5491AFF7232D}" srcOrd="1" destOrd="0" presId="urn:microsoft.com/office/officeart/2005/8/layout/orgChart1"/>
    <dgm:cxn modelId="{092E7B08-BE82-41C1-ABD7-2F383D153520}" type="presParOf" srcId="{061B76ED-6192-4C83-847A-4D16D92C40AF}" destId="{4B74E739-2356-4141-AEBD-4CC014E4869D}" srcOrd="1" destOrd="0" presId="urn:microsoft.com/office/officeart/2005/8/layout/orgChart1"/>
    <dgm:cxn modelId="{6BD0E15A-5FD3-48C1-B8E5-CB1F39147396}" type="presParOf" srcId="{061B76ED-6192-4C83-847A-4D16D92C40AF}" destId="{76C363F6-D03B-4450-A59F-4EE84585CA28}" srcOrd="2" destOrd="0" presId="urn:microsoft.com/office/officeart/2005/8/layout/orgChart1"/>
    <dgm:cxn modelId="{54D53C0C-25C4-4AB3-85E5-5D5F97034BE9}" type="presParOf" srcId="{EC9695EF-9790-4A0E-A9BB-035126E03921}" destId="{BF46E521-6D05-4308-8396-BD60EA723514}" srcOrd="6" destOrd="0" presId="urn:microsoft.com/office/officeart/2005/8/layout/orgChart1"/>
    <dgm:cxn modelId="{68DCA8EF-F029-47DC-BA10-9D964B97B032}" type="presParOf" srcId="{EC9695EF-9790-4A0E-A9BB-035126E03921}" destId="{D10C16B8-8DFE-4DF8-A7D0-A64AF00AED55}" srcOrd="7" destOrd="0" presId="urn:microsoft.com/office/officeart/2005/8/layout/orgChart1"/>
    <dgm:cxn modelId="{74DE89AA-A328-4B22-AF2F-6E08CA71F59D}" type="presParOf" srcId="{D10C16B8-8DFE-4DF8-A7D0-A64AF00AED55}" destId="{08CD700F-7826-4C6A-80D5-588D88F2E412}" srcOrd="0" destOrd="0" presId="urn:microsoft.com/office/officeart/2005/8/layout/orgChart1"/>
    <dgm:cxn modelId="{3035F096-D579-4358-A956-292D85EAA445}" type="presParOf" srcId="{08CD700F-7826-4C6A-80D5-588D88F2E412}" destId="{B575A181-FB15-4406-A6DA-D8E594AD78EB}" srcOrd="0" destOrd="0" presId="urn:microsoft.com/office/officeart/2005/8/layout/orgChart1"/>
    <dgm:cxn modelId="{484A2AFB-7EF7-4C96-A68C-97D1FFB2F10C}" type="presParOf" srcId="{08CD700F-7826-4C6A-80D5-588D88F2E412}" destId="{186D9890-711B-463E-A810-4FA3E723AD63}" srcOrd="1" destOrd="0" presId="urn:microsoft.com/office/officeart/2005/8/layout/orgChart1"/>
    <dgm:cxn modelId="{8CF95237-9196-4B4B-A6EE-85BEB870F214}" type="presParOf" srcId="{D10C16B8-8DFE-4DF8-A7D0-A64AF00AED55}" destId="{3BD052D6-06DD-4140-8350-D00DE71FC943}" srcOrd="1" destOrd="0" presId="urn:microsoft.com/office/officeart/2005/8/layout/orgChart1"/>
    <dgm:cxn modelId="{3853421F-603F-44CD-AC8A-371D283B48F7}" type="presParOf" srcId="{D10C16B8-8DFE-4DF8-A7D0-A64AF00AED55}" destId="{EDB2A3CF-EFC1-406B-B113-5E279C561B8F}" srcOrd="2" destOrd="0" presId="urn:microsoft.com/office/officeart/2005/8/layout/orgChart1"/>
    <dgm:cxn modelId="{5CFD6D86-7ABA-46D4-8ABB-9B41A66D94D7}" type="presParOf" srcId="{EC9695EF-9790-4A0E-A9BB-035126E03921}" destId="{02F29969-B20A-48C5-9A34-5CF38DA4681C}" srcOrd="8" destOrd="0" presId="urn:microsoft.com/office/officeart/2005/8/layout/orgChart1"/>
    <dgm:cxn modelId="{DB5273DA-FB0D-4BED-A2CA-B41EA2EED703}" type="presParOf" srcId="{EC9695EF-9790-4A0E-A9BB-035126E03921}" destId="{97B3BD80-3876-4AC7-8167-6DF7CC7D4524}" srcOrd="9" destOrd="0" presId="urn:microsoft.com/office/officeart/2005/8/layout/orgChart1"/>
    <dgm:cxn modelId="{CFBA9A75-7AB4-4F1D-8E6E-51A45CF6C249}" type="presParOf" srcId="{97B3BD80-3876-4AC7-8167-6DF7CC7D4524}" destId="{C5B0910B-567E-4E00-87AF-5E35268E2480}" srcOrd="0" destOrd="0" presId="urn:microsoft.com/office/officeart/2005/8/layout/orgChart1"/>
    <dgm:cxn modelId="{57B26180-484E-4FCA-AB96-304FBA3C3FDE}" type="presParOf" srcId="{C5B0910B-567E-4E00-87AF-5E35268E2480}" destId="{98D12459-50E6-4FCA-91DE-4AFF717D8FC5}" srcOrd="0" destOrd="0" presId="urn:microsoft.com/office/officeart/2005/8/layout/orgChart1"/>
    <dgm:cxn modelId="{1E4EBF4E-C548-4557-BF95-CCE5A0D6CCE3}" type="presParOf" srcId="{C5B0910B-567E-4E00-87AF-5E35268E2480}" destId="{104241C5-5CE3-464D-9543-D662449E0450}" srcOrd="1" destOrd="0" presId="urn:microsoft.com/office/officeart/2005/8/layout/orgChart1"/>
    <dgm:cxn modelId="{EC41C491-79CB-41E4-9465-11659F8BA6A5}" type="presParOf" srcId="{97B3BD80-3876-4AC7-8167-6DF7CC7D4524}" destId="{FE243EF8-67A7-4B43-84E0-1EA027DCFF76}" srcOrd="1" destOrd="0" presId="urn:microsoft.com/office/officeart/2005/8/layout/orgChart1"/>
    <dgm:cxn modelId="{B7E608D1-9DEA-4075-B6CA-8DA27051D31E}" type="presParOf" srcId="{97B3BD80-3876-4AC7-8167-6DF7CC7D4524}" destId="{C43BE233-BD24-4287-A91E-18B510D64D6F}" srcOrd="2" destOrd="0" presId="urn:microsoft.com/office/officeart/2005/8/layout/orgChart1"/>
    <dgm:cxn modelId="{9E5A8E55-B8C4-4ABC-A036-7A9D9DC8B734}" type="presParOf" srcId="{85295FE7-2A38-47C3-B70F-5D617BFF843D}" destId="{D69020B4-A163-4902-A236-03E3BE95978D}" srcOrd="2" destOrd="0" presId="urn:microsoft.com/office/officeart/2005/8/layout/orgChart1"/>
    <dgm:cxn modelId="{601A4E59-BEB0-4372-AF1A-019B0C3F349F}" type="presParOf" srcId="{FFA15D6F-865F-4447-B764-63DFCC2EA9C9}" destId="{60D6FDBE-AC28-46AB-B614-52932339AD15}" srcOrd="8" destOrd="0" presId="urn:microsoft.com/office/officeart/2005/8/layout/orgChart1"/>
    <dgm:cxn modelId="{C27411ED-D5D7-40A7-89AB-90949A4D0D83}" type="presParOf" srcId="{FFA15D6F-865F-4447-B764-63DFCC2EA9C9}" destId="{CCBC2213-0E4E-461D-A89D-28D7FDE588DA}" srcOrd="9" destOrd="0" presId="urn:microsoft.com/office/officeart/2005/8/layout/orgChart1"/>
    <dgm:cxn modelId="{BB9BB8A2-52F6-4BAE-9709-071CD02F3C1C}" type="presParOf" srcId="{CCBC2213-0E4E-461D-A89D-28D7FDE588DA}" destId="{4772F1C5-D9A6-4409-BE2B-A53B65212678}" srcOrd="0" destOrd="0" presId="urn:microsoft.com/office/officeart/2005/8/layout/orgChart1"/>
    <dgm:cxn modelId="{842A67DE-4FB8-41D0-B4CD-7A4DD327ADCA}" type="presParOf" srcId="{4772F1C5-D9A6-4409-BE2B-A53B65212678}" destId="{1F57F3B6-65E4-4C3B-87C6-7201A59C837A}" srcOrd="0" destOrd="0" presId="urn:microsoft.com/office/officeart/2005/8/layout/orgChart1"/>
    <dgm:cxn modelId="{66D8C845-6B1D-41A8-810C-5EA990AD2F55}" type="presParOf" srcId="{4772F1C5-D9A6-4409-BE2B-A53B65212678}" destId="{503840F5-DECC-4ED0-88DE-03952BCEE232}" srcOrd="1" destOrd="0" presId="urn:microsoft.com/office/officeart/2005/8/layout/orgChart1"/>
    <dgm:cxn modelId="{D0B12A10-ABB6-43BE-86D4-D86332D9BD27}" type="presParOf" srcId="{CCBC2213-0E4E-461D-A89D-28D7FDE588DA}" destId="{21DC564D-304C-4B53-A7ED-BCC90646E18E}" srcOrd="1" destOrd="0" presId="urn:microsoft.com/office/officeart/2005/8/layout/orgChart1"/>
    <dgm:cxn modelId="{D4B7613A-EA08-4AB0-9B23-C78C5CD12833}" type="presParOf" srcId="{21DC564D-304C-4B53-A7ED-BCC90646E18E}" destId="{11A781D7-F119-4FB9-853F-59797DF785EB}" srcOrd="0" destOrd="0" presId="urn:microsoft.com/office/officeart/2005/8/layout/orgChart1"/>
    <dgm:cxn modelId="{F177FA96-3C04-4155-9DFE-1FC96625C02B}" type="presParOf" srcId="{21DC564D-304C-4B53-A7ED-BCC90646E18E}" destId="{AB287345-F16C-4C16-8D1B-AB8DA3005978}" srcOrd="1" destOrd="0" presId="urn:microsoft.com/office/officeart/2005/8/layout/orgChart1"/>
    <dgm:cxn modelId="{B9AA21C6-4342-49D2-91DD-819EC0001DCB}" type="presParOf" srcId="{AB287345-F16C-4C16-8D1B-AB8DA3005978}" destId="{60A52324-DB4E-4199-BE63-09DBB3FD3C82}" srcOrd="0" destOrd="0" presId="urn:microsoft.com/office/officeart/2005/8/layout/orgChart1"/>
    <dgm:cxn modelId="{E81FC6DE-82CC-473B-8C26-6634E61C40EB}" type="presParOf" srcId="{60A52324-DB4E-4199-BE63-09DBB3FD3C82}" destId="{FB7C2DB5-709E-4765-8299-1E88A8A529D7}" srcOrd="0" destOrd="0" presId="urn:microsoft.com/office/officeart/2005/8/layout/orgChart1"/>
    <dgm:cxn modelId="{F1B737DF-35B3-458F-9C6E-AC463AE40894}" type="presParOf" srcId="{60A52324-DB4E-4199-BE63-09DBB3FD3C82}" destId="{E556ECA9-DBBE-41B8-B642-5CFCE9BC6F23}" srcOrd="1" destOrd="0" presId="urn:microsoft.com/office/officeart/2005/8/layout/orgChart1"/>
    <dgm:cxn modelId="{AF46F734-CC24-4D17-96D7-C0A63DC9E9F4}" type="presParOf" srcId="{AB287345-F16C-4C16-8D1B-AB8DA3005978}" destId="{EDE42EEF-4D24-4828-8F07-0CA4499BA30D}" srcOrd="1" destOrd="0" presId="urn:microsoft.com/office/officeart/2005/8/layout/orgChart1"/>
    <dgm:cxn modelId="{0F5883B9-5BE2-44AF-AACF-D8B2DA50A56E}" type="presParOf" srcId="{AB287345-F16C-4C16-8D1B-AB8DA3005978}" destId="{90E03C4C-17F4-417E-B0E5-C7FB0DA323A1}" srcOrd="2" destOrd="0" presId="urn:microsoft.com/office/officeart/2005/8/layout/orgChart1"/>
    <dgm:cxn modelId="{9C372C12-5E36-4208-BF49-0FB09EAEF719}" type="presParOf" srcId="{21DC564D-304C-4B53-A7ED-BCC90646E18E}" destId="{30DC65D1-EF01-4948-9FAD-487FF7E517AB}" srcOrd="2" destOrd="0" presId="urn:microsoft.com/office/officeart/2005/8/layout/orgChart1"/>
    <dgm:cxn modelId="{20571747-948F-4441-8C76-CF08869E48AA}" type="presParOf" srcId="{21DC564D-304C-4B53-A7ED-BCC90646E18E}" destId="{C2BEF463-5AC6-4322-A80A-AD73FEF21D47}" srcOrd="3" destOrd="0" presId="urn:microsoft.com/office/officeart/2005/8/layout/orgChart1"/>
    <dgm:cxn modelId="{1F21C1E7-5073-4827-B375-021A9F8B4E0D}" type="presParOf" srcId="{C2BEF463-5AC6-4322-A80A-AD73FEF21D47}" destId="{51A2143A-0651-4025-9445-5BAF7F300539}" srcOrd="0" destOrd="0" presId="urn:microsoft.com/office/officeart/2005/8/layout/orgChart1"/>
    <dgm:cxn modelId="{E8464B72-206D-4640-B681-2C2499219093}" type="presParOf" srcId="{51A2143A-0651-4025-9445-5BAF7F300539}" destId="{A7EC0AA3-083A-4F4A-BD56-D5ECBCEFAEC6}" srcOrd="0" destOrd="0" presId="urn:microsoft.com/office/officeart/2005/8/layout/orgChart1"/>
    <dgm:cxn modelId="{D44AE314-B5AF-47E6-B5DD-A959AA5AF2F2}" type="presParOf" srcId="{51A2143A-0651-4025-9445-5BAF7F300539}" destId="{315CD22A-D0F3-4D98-8671-0A0F069B9237}" srcOrd="1" destOrd="0" presId="urn:microsoft.com/office/officeart/2005/8/layout/orgChart1"/>
    <dgm:cxn modelId="{3683E1B2-A1E0-43C4-91DC-F5391A8C3CEF}" type="presParOf" srcId="{C2BEF463-5AC6-4322-A80A-AD73FEF21D47}" destId="{69D636B8-3C51-463B-B398-A227F79FE45A}" srcOrd="1" destOrd="0" presId="urn:microsoft.com/office/officeart/2005/8/layout/orgChart1"/>
    <dgm:cxn modelId="{C51D6233-D285-48CC-9848-AEDC26F972C3}" type="presParOf" srcId="{C2BEF463-5AC6-4322-A80A-AD73FEF21D47}" destId="{662FAB8B-85A3-482C-AE95-56A8FE267957}" srcOrd="2" destOrd="0" presId="urn:microsoft.com/office/officeart/2005/8/layout/orgChart1"/>
    <dgm:cxn modelId="{DF0C4C88-DFF3-4575-B5D4-D3CB27F1C1F4}" type="presParOf" srcId="{21DC564D-304C-4B53-A7ED-BCC90646E18E}" destId="{0C41D063-DF5D-4CDA-8CDC-F8E6586D645E}" srcOrd="4" destOrd="0" presId="urn:microsoft.com/office/officeart/2005/8/layout/orgChart1"/>
    <dgm:cxn modelId="{D3D46EA4-F325-4AA5-BFD5-62EBDD54D329}" type="presParOf" srcId="{21DC564D-304C-4B53-A7ED-BCC90646E18E}" destId="{1F74E7CB-21B5-44B6-B01D-C820440DDD2D}" srcOrd="5" destOrd="0" presId="urn:microsoft.com/office/officeart/2005/8/layout/orgChart1"/>
    <dgm:cxn modelId="{4A53D030-8728-4D9E-92D8-951A7F3C026C}" type="presParOf" srcId="{1F74E7CB-21B5-44B6-B01D-C820440DDD2D}" destId="{7685C2B3-A23C-4BA7-92C1-7DC5B06C2E49}" srcOrd="0" destOrd="0" presId="urn:microsoft.com/office/officeart/2005/8/layout/orgChart1"/>
    <dgm:cxn modelId="{ADEFE0E6-5D02-481C-BD3F-663AEE38E1C9}" type="presParOf" srcId="{7685C2B3-A23C-4BA7-92C1-7DC5B06C2E49}" destId="{6DDDA08B-7A2D-4551-BB1F-C09CA60D07FE}" srcOrd="0" destOrd="0" presId="urn:microsoft.com/office/officeart/2005/8/layout/orgChart1"/>
    <dgm:cxn modelId="{A686D72B-D6D2-447E-B202-4F0CDE73B31C}" type="presParOf" srcId="{7685C2B3-A23C-4BA7-92C1-7DC5B06C2E49}" destId="{1B06B566-BEB0-44DB-95E2-755D9AB10D2B}" srcOrd="1" destOrd="0" presId="urn:microsoft.com/office/officeart/2005/8/layout/orgChart1"/>
    <dgm:cxn modelId="{56AE5478-DB4C-4D52-A4BE-006728B2E4A1}" type="presParOf" srcId="{1F74E7CB-21B5-44B6-B01D-C820440DDD2D}" destId="{5AF2DF50-E453-4955-A1D5-7090D99ED945}" srcOrd="1" destOrd="0" presId="urn:microsoft.com/office/officeart/2005/8/layout/orgChart1"/>
    <dgm:cxn modelId="{F4B37E09-45CC-49FC-9B6E-E8DEBE4789C2}" type="presParOf" srcId="{1F74E7CB-21B5-44B6-B01D-C820440DDD2D}" destId="{F2330F9E-F1C5-4A66-9DE4-49D5AE0E728E}" srcOrd="2" destOrd="0" presId="urn:microsoft.com/office/officeart/2005/8/layout/orgChart1"/>
    <dgm:cxn modelId="{E602431D-FD5F-47C8-9186-D995CBC59604}" type="presParOf" srcId="{CCBC2213-0E4E-461D-A89D-28D7FDE588DA}" destId="{B1499DF7-C83D-49C0-994B-4314396592E4}" srcOrd="2" destOrd="0" presId="urn:microsoft.com/office/officeart/2005/8/layout/orgChart1"/>
    <dgm:cxn modelId="{021B6012-94BB-4B70-BF06-2B55CE6973E5}" type="presParOf" srcId="{190BF3D7-B566-4086-A9AB-10965B7CBC20}" destId="{DA8F9DF1-6169-4145-B012-1E23436FCE8D}" srcOrd="2" destOrd="0" presId="urn:microsoft.com/office/officeart/2005/8/layout/orgChart1"/>
    <dgm:cxn modelId="{05EC88D2-F563-442B-9702-4C63E20F4FCD}" type="presParOf" srcId="{87F495E1-9399-47D9-8CFB-4A62F9807C6E}" destId="{6552D761-6914-46BB-BD7C-57F2CA2B2A5D}" srcOrd="3" destOrd="0" presId="urn:microsoft.com/office/officeart/2005/8/layout/orgChart1"/>
    <dgm:cxn modelId="{378C4BAB-8711-491A-B0D0-58957372D29A}" type="presParOf" srcId="{6552D761-6914-46BB-BD7C-57F2CA2B2A5D}" destId="{03B0B7D6-E989-4CC9-96CC-69756F972435}" srcOrd="0" destOrd="0" presId="urn:microsoft.com/office/officeart/2005/8/layout/orgChart1"/>
    <dgm:cxn modelId="{6FF26C2B-D6FB-442A-B74A-F96DE5455F79}" type="presParOf" srcId="{03B0B7D6-E989-4CC9-96CC-69756F972435}" destId="{B2127FA9-F399-4903-885C-F721595734A5}" srcOrd="0" destOrd="0" presId="urn:microsoft.com/office/officeart/2005/8/layout/orgChart1"/>
    <dgm:cxn modelId="{CC43408D-61A6-4E00-AB83-51B9A6046B06}" type="presParOf" srcId="{03B0B7D6-E989-4CC9-96CC-69756F972435}" destId="{BE2832A0-356F-4DE9-8F14-0D130B606A73}" srcOrd="1" destOrd="0" presId="urn:microsoft.com/office/officeart/2005/8/layout/orgChart1"/>
    <dgm:cxn modelId="{3240FD66-DF4D-4A4D-AA6A-99149363C44D}" type="presParOf" srcId="{6552D761-6914-46BB-BD7C-57F2CA2B2A5D}" destId="{186AF9FD-3EC7-454A-83D9-99CC8BCC4105}" srcOrd="1" destOrd="0" presId="urn:microsoft.com/office/officeart/2005/8/layout/orgChart1"/>
    <dgm:cxn modelId="{5DEAF1E9-EBB9-48C0-BC11-CB8804CC69AA}" type="presParOf" srcId="{6552D761-6914-46BB-BD7C-57F2CA2B2A5D}" destId="{D645B5C4-B588-4AAB-8664-8C1B7128E8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1D063-DF5D-4CDA-8CDC-F8E6586D645E}">
      <dsp:nvSpPr>
        <dsp:cNvPr id="0" name=""/>
        <dsp:cNvSpPr/>
      </dsp:nvSpPr>
      <dsp:spPr>
        <a:xfrm>
          <a:off x="7469429" y="2307677"/>
          <a:ext cx="205153" cy="1838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736"/>
              </a:lnTo>
              <a:lnTo>
                <a:pt x="205153" y="183873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65D1-EF01-4948-9FAD-487FF7E517AB}">
      <dsp:nvSpPr>
        <dsp:cNvPr id="0" name=""/>
        <dsp:cNvSpPr/>
      </dsp:nvSpPr>
      <dsp:spPr>
        <a:xfrm>
          <a:off x="7469429" y="2307677"/>
          <a:ext cx="205153" cy="1144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4319"/>
              </a:lnTo>
              <a:lnTo>
                <a:pt x="205153" y="114431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781D7-F119-4FB9-853F-59797DF785EB}">
      <dsp:nvSpPr>
        <dsp:cNvPr id="0" name=""/>
        <dsp:cNvSpPr/>
      </dsp:nvSpPr>
      <dsp:spPr>
        <a:xfrm>
          <a:off x="7469429" y="2307677"/>
          <a:ext cx="205153" cy="44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903"/>
              </a:lnTo>
              <a:lnTo>
                <a:pt x="205153" y="449903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6FDBE-AC28-46AB-B614-52932339AD15}">
      <dsp:nvSpPr>
        <dsp:cNvPr id="0" name=""/>
        <dsp:cNvSpPr/>
      </dsp:nvSpPr>
      <dsp:spPr>
        <a:xfrm>
          <a:off x="4661549" y="960715"/>
          <a:ext cx="3354954" cy="44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85"/>
              </a:lnTo>
              <a:lnTo>
                <a:pt x="3354954" y="345785"/>
              </a:lnTo>
              <a:lnTo>
                <a:pt x="3354954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29969-B20A-48C5-9A34-5CF38DA4681C}">
      <dsp:nvSpPr>
        <dsp:cNvPr id="0" name=""/>
        <dsp:cNvSpPr/>
      </dsp:nvSpPr>
      <dsp:spPr>
        <a:xfrm>
          <a:off x="5520512" y="2307677"/>
          <a:ext cx="267792" cy="2104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242"/>
              </a:lnTo>
              <a:lnTo>
                <a:pt x="267792" y="2104242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6E521-6D05-4308-8396-BD60EA723514}">
      <dsp:nvSpPr>
        <dsp:cNvPr id="0" name=""/>
        <dsp:cNvSpPr/>
      </dsp:nvSpPr>
      <dsp:spPr>
        <a:xfrm>
          <a:off x="5520512" y="2307677"/>
          <a:ext cx="267792" cy="1659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54"/>
              </a:lnTo>
              <a:lnTo>
                <a:pt x="267792" y="1659454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DCCBA-BB5B-4989-A8CE-C14838822E2E}">
      <dsp:nvSpPr>
        <dsp:cNvPr id="0" name=""/>
        <dsp:cNvSpPr/>
      </dsp:nvSpPr>
      <dsp:spPr>
        <a:xfrm>
          <a:off x="5520512" y="2307677"/>
          <a:ext cx="267792" cy="1214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666"/>
              </a:lnTo>
              <a:lnTo>
                <a:pt x="267792" y="1214666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1430D-F338-4676-9556-5AEE980DFFD8}">
      <dsp:nvSpPr>
        <dsp:cNvPr id="0" name=""/>
        <dsp:cNvSpPr/>
      </dsp:nvSpPr>
      <dsp:spPr>
        <a:xfrm>
          <a:off x="5520512" y="2307677"/>
          <a:ext cx="267792" cy="76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877"/>
              </a:lnTo>
              <a:lnTo>
                <a:pt x="267792" y="769877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C15F6-00AA-4A5A-96B2-2806C159B0CD}">
      <dsp:nvSpPr>
        <dsp:cNvPr id="0" name=""/>
        <dsp:cNvSpPr/>
      </dsp:nvSpPr>
      <dsp:spPr>
        <a:xfrm>
          <a:off x="5520512" y="2307677"/>
          <a:ext cx="267792" cy="325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089"/>
              </a:lnTo>
              <a:lnTo>
                <a:pt x="267792" y="325089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39391-CB61-4376-AA42-2D987CCF2CF2}">
      <dsp:nvSpPr>
        <dsp:cNvPr id="0" name=""/>
        <dsp:cNvSpPr/>
      </dsp:nvSpPr>
      <dsp:spPr>
        <a:xfrm>
          <a:off x="4661549" y="960715"/>
          <a:ext cx="1573077" cy="44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785"/>
              </a:lnTo>
              <a:lnTo>
                <a:pt x="1573077" y="345785"/>
              </a:lnTo>
              <a:lnTo>
                <a:pt x="1573077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1E60C-E1FF-4F1F-9FB9-225DF25853AC}">
      <dsp:nvSpPr>
        <dsp:cNvPr id="0" name=""/>
        <dsp:cNvSpPr/>
      </dsp:nvSpPr>
      <dsp:spPr>
        <a:xfrm>
          <a:off x="3905675" y="2307677"/>
          <a:ext cx="205153" cy="2027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88"/>
              </a:lnTo>
              <a:lnTo>
                <a:pt x="205153" y="2027788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D8B14-F2B6-4C09-BF39-DDA1DF928294}">
      <dsp:nvSpPr>
        <dsp:cNvPr id="0" name=""/>
        <dsp:cNvSpPr/>
      </dsp:nvSpPr>
      <dsp:spPr>
        <a:xfrm>
          <a:off x="3905675" y="2307677"/>
          <a:ext cx="205153" cy="147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61"/>
              </a:lnTo>
              <a:lnTo>
                <a:pt x="205153" y="1477761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31923-A663-4A1C-80C8-ED181EA32379}">
      <dsp:nvSpPr>
        <dsp:cNvPr id="0" name=""/>
        <dsp:cNvSpPr/>
      </dsp:nvSpPr>
      <dsp:spPr>
        <a:xfrm>
          <a:off x="3905675" y="2307677"/>
          <a:ext cx="205153" cy="92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735"/>
              </a:lnTo>
              <a:lnTo>
                <a:pt x="205153" y="927735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BAD6-A77D-4980-ABB7-BB25F8271C8E}">
      <dsp:nvSpPr>
        <dsp:cNvPr id="0" name=""/>
        <dsp:cNvSpPr/>
      </dsp:nvSpPr>
      <dsp:spPr>
        <a:xfrm>
          <a:off x="3905675" y="2307677"/>
          <a:ext cx="205153" cy="37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08"/>
              </a:lnTo>
              <a:lnTo>
                <a:pt x="205153" y="377708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87693-7BE0-4245-85DC-23A38938A672}">
      <dsp:nvSpPr>
        <dsp:cNvPr id="0" name=""/>
        <dsp:cNvSpPr/>
      </dsp:nvSpPr>
      <dsp:spPr>
        <a:xfrm>
          <a:off x="4452750" y="960715"/>
          <a:ext cx="208799" cy="448480"/>
        </a:xfrm>
        <a:custGeom>
          <a:avLst/>
          <a:gdLst/>
          <a:ahLst/>
          <a:cxnLst/>
          <a:rect l="0" t="0" r="0" b="0"/>
          <a:pathLst>
            <a:path>
              <a:moveTo>
                <a:pt x="208799" y="0"/>
              </a:moveTo>
              <a:lnTo>
                <a:pt x="208799" y="345785"/>
              </a:lnTo>
              <a:lnTo>
                <a:pt x="0" y="345785"/>
              </a:lnTo>
              <a:lnTo>
                <a:pt x="0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3EA25-43E1-4F3F-BBC9-30F7B759D87A}">
      <dsp:nvSpPr>
        <dsp:cNvPr id="0" name=""/>
        <dsp:cNvSpPr/>
      </dsp:nvSpPr>
      <dsp:spPr>
        <a:xfrm>
          <a:off x="2879672" y="960715"/>
          <a:ext cx="1781877" cy="448480"/>
        </a:xfrm>
        <a:custGeom>
          <a:avLst/>
          <a:gdLst/>
          <a:ahLst/>
          <a:cxnLst/>
          <a:rect l="0" t="0" r="0" b="0"/>
          <a:pathLst>
            <a:path>
              <a:moveTo>
                <a:pt x="1781877" y="0"/>
              </a:moveTo>
              <a:lnTo>
                <a:pt x="1781877" y="345785"/>
              </a:lnTo>
              <a:lnTo>
                <a:pt x="0" y="345785"/>
              </a:lnTo>
              <a:lnTo>
                <a:pt x="0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468C7-B248-418F-A3E8-F019DE33FA7B}">
      <dsp:nvSpPr>
        <dsp:cNvPr id="0" name=""/>
        <dsp:cNvSpPr/>
      </dsp:nvSpPr>
      <dsp:spPr>
        <a:xfrm>
          <a:off x="1306594" y="960715"/>
          <a:ext cx="3354954" cy="448480"/>
        </a:xfrm>
        <a:custGeom>
          <a:avLst/>
          <a:gdLst/>
          <a:ahLst/>
          <a:cxnLst/>
          <a:rect l="0" t="0" r="0" b="0"/>
          <a:pathLst>
            <a:path>
              <a:moveTo>
                <a:pt x="3354954" y="0"/>
              </a:moveTo>
              <a:lnTo>
                <a:pt x="3354954" y="345785"/>
              </a:lnTo>
              <a:lnTo>
                <a:pt x="0" y="345785"/>
              </a:lnTo>
              <a:lnTo>
                <a:pt x="0" y="448480"/>
              </a:lnTo>
            </a:path>
          </a:pathLst>
        </a:custGeom>
        <a:noFill/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5F48F-E643-40B7-BAFF-BB910A69C71A}">
      <dsp:nvSpPr>
        <dsp:cNvPr id="0" name=""/>
        <dsp:cNvSpPr/>
      </dsp:nvSpPr>
      <dsp:spPr>
        <a:xfrm>
          <a:off x="3067" y="351903"/>
          <a:ext cx="1699080" cy="608812"/>
        </a:xfrm>
        <a:prstGeom prst="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Клітинка</a:t>
          </a:r>
        </a:p>
      </dsp:txBody>
      <dsp:txXfrm>
        <a:off x="3067" y="351903"/>
        <a:ext cx="1699080" cy="608812"/>
      </dsp:txXfrm>
    </dsp:sp>
    <dsp:sp modelId="{5E1CD5D4-ECF5-4046-AB39-93D0FC095548}">
      <dsp:nvSpPr>
        <dsp:cNvPr id="0" name=""/>
        <dsp:cNvSpPr/>
      </dsp:nvSpPr>
      <dsp:spPr>
        <a:xfrm>
          <a:off x="1907538" y="351903"/>
          <a:ext cx="1699080" cy="608812"/>
        </a:xfrm>
        <a:prstGeom prst="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0" kern="1200" dirty="0">
              <a:solidFill>
                <a:srgbClr val="FFFF00"/>
              </a:solidFill>
              <a:latin typeface="Verdana"/>
              <a:ea typeface="+mn-ea"/>
              <a:cs typeface="+mn-cs"/>
            </a:rPr>
            <a:t>=</a:t>
          </a:r>
        </a:p>
      </dsp:txBody>
      <dsp:txXfrm>
        <a:off x="1907538" y="351903"/>
        <a:ext cx="1699080" cy="608812"/>
      </dsp:txXfrm>
    </dsp:sp>
    <dsp:sp modelId="{BA7587F7-9EB0-4286-88D6-CC8A8F4A2EB0}">
      <dsp:nvSpPr>
        <dsp:cNvPr id="0" name=""/>
        <dsp:cNvSpPr/>
      </dsp:nvSpPr>
      <dsp:spPr>
        <a:xfrm>
          <a:off x="3812009" y="351903"/>
          <a:ext cx="1699080" cy="60881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Формула</a:t>
          </a:r>
        </a:p>
      </dsp:txBody>
      <dsp:txXfrm>
        <a:off x="3812009" y="351903"/>
        <a:ext cx="1699080" cy="608812"/>
      </dsp:txXfrm>
    </dsp:sp>
    <dsp:sp modelId="{E2178F57-BB39-4ECE-9197-FACD60150DB7}">
      <dsp:nvSpPr>
        <dsp:cNvPr id="0" name=""/>
        <dsp:cNvSpPr/>
      </dsp:nvSpPr>
      <dsp:spPr>
        <a:xfrm>
          <a:off x="622750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Числа</a:t>
          </a:r>
        </a:p>
      </dsp:txBody>
      <dsp:txXfrm>
        <a:off x="622750" y="1409195"/>
        <a:ext cx="1367687" cy="898481"/>
      </dsp:txXfrm>
    </dsp:sp>
    <dsp:sp modelId="{670CBEC7-9CAC-48DB-8BCD-DA7BB187D06B}">
      <dsp:nvSpPr>
        <dsp:cNvPr id="0" name=""/>
        <dsp:cNvSpPr/>
      </dsp:nvSpPr>
      <dsp:spPr>
        <a:xfrm>
          <a:off x="2195828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Адреса клітинок</a:t>
          </a:r>
        </a:p>
      </dsp:txBody>
      <dsp:txXfrm>
        <a:off x="2195828" y="1409195"/>
        <a:ext cx="1367687" cy="898481"/>
      </dsp:txXfrm>
    </dsp:sp>
    <dsp:sp modelId="{FEBB3212-CE41-418D-802E-CEA4251CCA4F}">
      <dsp:nvSpPr>
        <dsp:cNvPr id="0" name=""/>
        <dsp:cNvSpPr/>
      </dsp:nvSpPr>
      <dsp:spPr>
        <a:xfrm>
          <a:off x="3768906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Вбудовані функції</a:t>
          </a:r>
        </a:p>
      </dsp:txBody>
      <dsp:txXfrm>
        <a:off x="3768906" y="1409195"/>
        <a:ext cx="1367687" cy="898481"/>
      </dsp:txXfrm>
    </dsp:sp>
    <dsp:sp modelId="{3165B2DE-4D07-4EE9-BD6B-97BC077ADA6B}">
      <dsp:nvSpPr>
        <dsp:cNvPr id="0" name=""/>
        <dsp:cNvSpPr/>
      </dsp:nvSpPr>
      <dsp:spPr>
        <a:xfrm>
          <a:off x="4110828" y="2513068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Сума</a:t>
          </a:r>
        </a:p>
      </dsp:txBody>
      <dsp:txXfrm>
        <a:off x="4110828" y="2513068"/>
        <a:ext cx="1241058" cy="344635"/>
      </dsp:txXfrm>
    </dsp:sp>
    <dsp:sp modelId="{868A3EA5-231B-40C9-8FD6-54E6834E7768}">
      <dsp:nvSpPr>
        <dsp:cNvPr id="0" name=""/>
        <dsp:cNvSpPr/>
      </dsp:nvSpPr>
      <dsp:spPr>
        <a:xfrm>
          <a:off x="4110828" y="3063094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Середнє</a:t>
          </a:r>
        </a:p>
      </dsp:txBody>
      <dsp:txXfrm>
        <a:off x="4110828" y="3063094"/>
        <a:ext cx="1241058" cy="344635"/>
      </dsp:txXfrm>
    </dsp:sp>
    <dsp:sp modelId="{EBA6C94E-44BA-4214-B0EA-939961FA9778}">
      <dsp:nvSpPr>
        <dsp:cNvPr id="0" name=""/>
        <dsp:cNvSpPr/>
      </dsp:nvSpPr>
      <dsp:spPr>
        <a:xfrm>
          <a:off x="4110828" y="3613121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Максимум</a:t>
          </a:r>
        </a:p>
      </dsp:txBody>
      <dsp:txXfrm>
        <a:off x="4110828" y="3613121"/>
        <a:ext cx="1241058" cy="344635"/>
      </dsp:txXfrm>
    </dsp:sp>
    <dsp:sp modelId="{60DF819A-BC9B-40D5-A195-8C866DB19E7B}">
      <dsp:nvSpPr>
        <dsp:cNvPr id="0" name=""/>
        <dsp:cNvSpPr/>
      </dsp:nvSpPr>
      <dsp:spPr>
        <a:xfrm>
          <a:off x="4110828" y="4163148"/>
          <a:ext cx="1241058" cy="34463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Мінімум</a:t>
          </a:r>
        </a:p>
      </dsp:txBody>
      <dsp:txXfrm>
        <a:off x="4110828" y="4163148"/>
        <a:ext cx="1241058" cy="344635"/>
      </dsp:txXfrm>
    </dsp:sp>
    <dsp:sp modelId="{3317164E-F2D5-4858-92C6-F24FF5C45E8B}">
      <dsp:nvSpPr>
        <dsp:cNvPr id="0" name=""/>
        <dsp:cNvSpPr/>
      </dsp:nvSpPr>
      <dsp:spPr>
        <a:xfrm>
          <a:off x="5341984" y="1409195"/>
          <a:ext cx="1785285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Знаки арифметичних операцій</a:t>
          </a:r>
        </a:p>
      </dsp:txBody>
      <dsp:txXfrm>
        <a:off x="5341984" y="1409195"/>
        <a:ext cx="1785285" cy="898481"/>
      </dsp:txXfrm>
    </dsp:sp>
    <dsp:sp modelId="{524E9726-5E2E-4C3A-8B59-E0D04A700DE2}">
      <dsp:nvSpPr>
        <dsp:cNvPr id="0" name=""/>
        <dsp:cNvSpPr/>
      </dsp:nvSpPr>
      <dsp:spPr>
        <a:xfrm>
          <a:off x="5788305" y="2513068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+</a:t>
          </a:r>
        </a:p>
      </dsp:txBody>
      <dsp:txXfrm>
        <a:off x="5788305" y="2513068"/>
        <a:ext cx="978051" cy="239397"/>
      </dsp:txXfrm>
    </dsp:sp>
    <dsp:sp modelId="{BE4BDE07-0704-4D55-AFC3-34BC1EA86719}">
      <dsp:nvSpPr>
        <dsp:cNvPr id="0" name=""/>
        <dsp:cNvSpPr/>
      </dsp:nvSpPr>
      <dsp:spPr>
        <a:xfrm>
          <a:off x="5788305" y="2957856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-</a:t>
          </a:r>
        </a:p>
      </dsp:txBody>
      <dsp:txXfrm>
        <a:off x="5788305" y="2957856"/>
        <a:ext cx="978051" cy="239397"/>
      </dsp:txXfrm>
    </dsp:sp>
    <dsp:sp modelId="{82770B02-D16E-4951-81DF-B7CC71D532B0}">
      <dsp:nvSpPr>
        <dsp:cNvPr id="0" name=""/>
        <dsp:cNvSpPr/>
      </dsp:nvSpPr>
      <dsp:spPr>
        <a:xfrm>
          <a:off x="5788305" y="3402644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baseline="-25000" dirty="0">
              <a:solidFill>
                <a:srgbClr val="FFFFFF"/>
              </a:solidFill>
              <a:latin typeface="Verdana"/>
              <a:ea typeface="+mn-ea"/>
              <a:cs typeface="+mn-cs"/>
            </a:rPr>
            <a:t>*</a:t>
          </a:r>
        </a:p>
      </dsp:txBody>
      <dsp:txXfrm>
        <a:off x="5788305" y="3402644"/>
        <a:ext cx="978051" cy="239397"/>
      </dsp:txXfrm>
    </dsp:sp>
    <dsp:sp modelId="{B575A181-FB15-4406-A6DA-D8E594AD78EB}">
      <dsp:nvSpPr>
        <dsp:cNvPr id="0" name=""/>
        <dsp:cNvSpPr/>
      </dsp:nvSpPr>
      <dsp:spPr>
        <a:xfrm>
          <a:off x="5788305" y="3847433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/</a:t>
          </a:r>
        </a:p>
      </dsp:txBody>
      <dsp:txXfrm>
        <a:off x="5788305" y="3847433"/>
        <a:ext cx="978051" cy="239397"/>
      </dsp:txXfrm>
    </dsp:sp>
    <dsp:sp modelId="{98D12459-50E6-4FCA-91DE-4AFF717D8FC5}">
      <dsp:nvSpPr>
        <dsp:cNvPr id="0" name=""/>
        <dsp:cNvSpPr/>
      </dsp:nvSpPr>
      <dsp:spPr>
        <a:xfrm>
          <a:off x="5788305" y="4292221"/>
          <a:ext cx="978051" cy="239397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^</a:t>
          </a:r>
          <a:endParaRPr lang="uk-UA" sz="20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788305" y="4292221"/>
        <a:ext cx="978051" cy="239397"/>
      </dsp:txXfrm>
    </dsp:sp>
    <dsp:sp modelId="{1F57F3B6-65E4-4C3B-87C6-7201A59C837A}">
      <dsp:nvSpPr>
        <dsp:cNvPr id="0" name=""/>
        <dsp:cNvSpPr/>
      </dsp:nvSpPr>
      <dsp:spPr>
        <a:xfrm>
          <a:off x="7332660" y="1409195"/>
          <a:ext cx="1367687" cy="898481"/>
        </a:xfrm>
        <a:prstGeom prst="rect">
          <a:avLst/>
        </a:prstGeom>
        <a:gradFill rotWithShape="0">
          <a:gsLst>
            <a:gs pos="0">
              <a:srgbClr val="337DB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37DB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37DB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Дії</a:t>
          </a:r>
        </a:p>
      </dsp:txBody>
      <dsp:txXfrm>
        <a:off x="7332660" y="1409195"/>
        <a:ext cx="1367687" cy="898481"/>
      </dsp:txXfrm>
    </dsp:sp>
    <dsp:sp modelId="{FB7C2DB5-709E-4765-8299-1E88A8A529D7}">
      <dsp:nvSpPr>
        <dsp:cNvPr id="0" name=""/>
        <dsp:cNvSpPr/>
      </dsp:nvSpPr>
      <dsp:spPr>
        <a:xfrm>
          <a:off x="7674582" y="2513068"/>
          <a:ext cx="1212441" cy="48902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Копіювання</a:t>
          </a:r>
        </a:p>
      </dsp:txBody>
      <dsp:txXfrm>
        <a:off x="7674582" y="2513068"/>
        <a:ext cx="1212441" cy="489025"/>
      </dsp:txXfrm>
    </dsp:sp>
    <dsp:sp modelId="{A7EC0AA3-083A-4F4A-BD56-D5ECBCEFAEC6}">
      <dsp:nvSpPr>
        <dsp:cNvPr id="0" name=""/>
        <dsp:cNvSpPr/>
      </dsp:nvSpPr>
      <dsp:spPr>
        <a:xfrm>
          <a:off x="7674582" y="3207484"/>
          <a:ext cx="1212441" cy="48902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sp:txBody>
      <dsp:txXfrm>
        <a:off x="7674582" y="3207484"/>
        <a:ext cx="1212441" cy="489025"/>
      </dsp:txXfrm>
    </dsp:sp>
    <dsp:sp modelId="{6DDDA08B-7A2D-4551-BB1F-C09CA60D07FE}">
      <dsp:nvSpPr>
        <dsp:cNvPr id="0" name=""/>
        <dsp:cNvSpPr/>
      </dsp:nvSpPr>
      <dsp:spPr>
        <a:xfrm>
          <a:off x="7674582" y="3901900"/>
          <a:ext cx="1212441" cy="489025"/>
        </a:xfrm>
        <a:prstGeom prst="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Видалення</a:t>
          </a:r>
        </a:p>
      </dsp:txBody>
      <dsp:txXfrm>
        <a:off x="7674582" y="3901900"/>
        <a:ext cx="1212441" cy="489025"/>
      </dsp:txXfrm>
    </dsp:sp>
    <dsp:sp modelId="{B2127FA9-F399-4903-885C-F721595734A5}">
      <dsp:nvSpPr>
        <dsp:cNvPr id="0" name=""/>
        <dsp:cNvSpPr/>
      </dsp:nvSpPr>
      <dsp:spPr>
        <a:xfrm>
          <a:off x="5716480" y="351903"/>
          <a:ext cx="1699080" cy="608812"/>
        </a:xfrm>
        <a:prstGeom prst="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Enter</a:t>
          </a:r>
          <a:endParaRPr lang="uk-UA" sz="24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716480" y="351903"/>
        <a:ext cx="1699080" cy="60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jpg" /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3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2.png" /><Relationship Id="rId5" Type="http://schemas.openxmlformats.org/officeDocument/2006/relationships/image" Target="../media/image31.png" /><Relationship Id="rId4" Type="http://schemas.microsoft.com/office/2007/relationships/hdphoto" Target="../media/hdphoto5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Relationship Id="rId9" Type="http://schemas.openxmlformats.org/officeDocument/2006/relationships/image" Target="../media/image26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7.png" /><Relationship Id="rId4" Type="http://schemas.openxmlformats.org/officeDocument/2006/relationships/image" Target="../media/image36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1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microsoft.com/office/2007/relationships/hdphoto" Target="../media/hdphoto1.wdp" /><Relationship Id="rId4" Type="http://schemas.openxmlformats.org/officeDocument/2006/relationships/image" Target="../media/image1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Тема уроку: Адресація. Формули.</a:t>
            </a:r>
            <a:endParaRPr lang="uk-UA" sz="8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06.05.22.     І-ІІ гр. 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10</a:t>
            </a:r>
          </a:p>
        </p:txBody>
      </p:sp>
      <p:pic>
        <p:nvPicPr>
          <p:cNvPr id="8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DDCC3B2D-CEB0-4298-B3BF-910BBC96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6" y="3726352"/>
            <a:ext cx="2262316" cy="22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lc, calculate, calculation, calculator icon">
            <a:extLst>
              <a:ext uri="{FF2B5EF4-FFF2-40B4-BE49-F238E27FC236}">
                <a16:creationId xmlns:a16="http://schemas.microsoft.com/office/drawing/2014/main" id="{442B0503-83DB-4227-A15F-5AA0D39F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15" y="3438832"/>
            <a:ext cx="2651734" cy="26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Також можна переглядати й редагувати формули безпосередньо в клітинці. Для цього потрібно двічі клацнути по ній мишею.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79B92B-4FDC-4197-B8AF-B774D716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71" y="2735543"/>
            <a:ext cx="2448272" cy="4122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C573E-A387-4846-873A-789CA84E1963}"/>
              </a:ext>
            </a:extLst>
          </p:cNvPr>
          <p:cNvSpPr txBox="1"/>
          <p:nvPr/>
        </p:nvSpPr>
        <p:spPr>
          <a:xfrm>
            <a:off x="5366659" y="2661259"/>
            <a:ext cx="2808312" cy="919401"/>
          </a:xfrm>
          <a:prstGeom prst="wedgeRoundRectCallout">
            <a:avLst>
              <a:gd name="adj1" fmla="val 79692"/>
              <a:gd name="adj2" fmla="val -6883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Двічі клацнути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95A3F-C37F-451C-B9B8-C824BB02F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934" y="3693232"/>
            <a:ext cx="5149949" cy="270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8">
            <a:extLst>
              <a:ext uri="{FF2B5EF4-FFF2-40B4-BE49-F238E27FC236}">
                <a16:creationId xmlns:a16="http://schemas.microsoft.com/office/drawing/2014/main" id="{0FEF9E8F-F18A-4D34-9683-EFE03CD6BC46}"/>
              </a:ext>
            </a:extLst>
          </p:cNvPr>
          <p:cNvSpPr/>
          <p:nvPr/>
        </p:nvSpPr>
        <p:spPr>
          <a:xfrm>
            <a:off x="6086739" y="5839000"/>
            <a:ext cx="1296144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9">
            <a:extLst>
              <a:ext uri="{FF2B5EF4-FFF2-40B4-BE49-F238E27FC236}">
                <a16:creationId xmlns:a16="http://schemas.microsoft.com/office/drawing/2014/main" id="{31358F92-A106-44F7-BC04-B61653565A8B}"/>
              </a:ext>
            </a:extLst>
          </p:cNvPr>
          <p:cNvSpPr/>
          <p:nvPr/>
        </p:nvSpPr>
        <p:spPr>
          <a:xfrm rot="2700000" flipH="1">
            <a:off x="5114632" y="5166529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1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Табличний процесор містить набір </a:t>
            </a:r>
            <a:r>
              <a:rPr lang="uk-UA" sz="2800" b="1" i="1" dirty="0">
                <a:solidFill>
                  <a:srgbClr val="FFFF00"/>
                </a:solidFill>
              </a:rPr>
              <a:t>вбудованих функцій</a:t>
            </a:r>
            <a:r>
              <a:rPr lang="uk-UA" sz="2800" b="1" i="1" dirty="0">
                <a:solidFill>
                  <a:schemeClr val="bg1"/>
                </a:solidFill>
              </a:rPr>
              <a:t>, які можуть використовуватись у формулах. До основних функцій належать: знаходження суми, кількості, середнього значення, мінімального та максимального значення в діапазоні.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0BD25-C224-42BA-A32F-8AF595334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800" y="3634906"/>
            <a:ext cx="5904656" cy="259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>
            <a:extLst>
              <a:ext uri="{FF2B5EF4-FFF2-40B4-BE49-F238E27FC236}">
                <a16:creationId xmlns:a16="http://schemas.microsoft.com/office/drawing/2014/main" id="{C6B1C5A4-82BD-4A73-A252-8C2F9C1167B7}"/>
              </a:ext>
            </a:extLst>
          </p:cNvPr>
          <p:cNvSpPr/>
          <p:nvPr/>
        </p:nvSpPr>
        <p:spPr>
          <a:xfrm>
            <a:off x="7052054" y="4443052"/>
            <a:ext cx="1440160" cy="16499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>
            <a:extLst>
              <a:ext uri="{FF2B5EF4-FFF2-40B4-BE49-F238E27FC236}">
                <a16:creationId xmlns:a16="http://schemas.microsoft.com/office/drawing/2014/main" id="{40243108-6B48-49D5-BFEF-A94513CAD559}"/>
              </a:ext>
            </a:extLst>
          </p:cNvPr>
          <p:cNvSpPr/>
          <p:nvPr/>
        </p:nvSpPr>
        <p:spPr>
          <a:xfrm rot="2700000" flipH="1">
            <a:off x="6050298" y="417197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83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виборі зі списку потрібної функції автоматично до рядка формул вводиться назва функції, і для її аргументів пропонується орієнтовний діапазон клітинок, де містяться дані, необхідні для обчислення.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32CBA3-712A-4E2D-BB65-8D4E1197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1071" y="3165040"/>
            <a:ext cx="5256584" cy="328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8">
            <a:extLst>
              <a:ext uri="{FF2B5EF4-FFF2-40B4-BE49-F238E27FC236}">
                <a16:creationId xmlns:a16="http://schemas.microsoft.com/office/drawing/2014/main" id="{E86DA583-688B-4B83-9C13-AC9081EE3DE3}"/>
              </a:ext>
            </a:extLst>
          </p:cNvPr>
          <p:cNvSpPr/>
          <p:nvPr/>
        </p:nvSpPr>
        <p:spPr>
          <a:xfrm>
            <a:off x="4849303" y="5772300"/>
            <a:ext cx="43204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FA09C-4D06-4147-8CDF-55A3271EFF0B}"/>
              </a:ext>
            </a:extLst>
          </p:cNvPr>
          <p:cNvSpPr txBox="1"/>
          <p:nvPr/>
        </p:nvSpPr>
        <p:spPr>
          <a:xfrm>
            <a:off x="2401031" y="5769482"/>
            <a:ext cx="2038063" cy="578882"/>
          </a:xfrm>
          <a:prstGeom prst="wedgeRoundRectCallout">
            <a:avLst>
              <a:gd name="adj1" fmla="val 73884"/>
              <a:gd name="adj2" fmla="val -22748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Функція</a:t>
            </a:r>
          </a:p>
        </p:txBody>
      </p:sp>
      <p:sp>
        <p:nvSpPr>
          <p:cNvPr id="10" name="Округлений прямокутник 12">
            <a:extLst>
              <a:ext uri="{FF2B5EF4-FFF2-40B4-BE49-F238E27FC236}">
                <a16:creationId xmlns:a16="http://schemas.microsoft.com/office/drawing/2014/main" id="{AD0746D1-A902-4FE5-9A65-612466E1D1B4}"/>
              </a:ext>
            </a:extLst>
          </p:cNvPr>
          <p:cNvSpPr/>
          <p:nvPr/>
        </p:nvSpPr>
        <p:spPr>
          <a:xfrm>
            <a:off x="5281350" y="5772300"/>
            <a:ext cx="698241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08DB5-2288-462E-98C1-025FFE0DBA96}"/>
              </a:ext>
            </a:extLst>
          </p:cNvPr>
          <p:cNvSpPr txBox="1"/>
          <p:nvPr/>
        </p:nvSpPr>
        <p:spPr>
          <a:xfrm>
            <a:off x="7873639" y="4483319"/>
            <a:ext cx="2909968" cy="2009061"/>
          </a:xfrm>
          <a:prstGeom prst="wedgeRoundRectCallout">
            <a:avLst>
              <a:gd name="adj1" fmla="val -116649"/>
              <a:gd name="adj2" fmla="val 22766"/>
              <a:gd name="adj3" fmla="val 16667"/>
            </a:avLst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Діапазон клітинок – даних для обчислення</a:t>
            </a:r>
          </a:p>
        </p:txBody>
      </p:sp>
    </p:spTree>
    <p:extLst>
      <p:ext uri="{BB962C8B-B14F-4D97-AF65-F5344CB8AC3E}">
        <p14:creationId xmlns:p14="http://schemas.microsoft.com/office/powerpoint/2010/main" val="4083344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 замовчуванням, пропонується діапазон, клітинки якого містять числові дані та розташовані зазвичай або </a:t>
            </a:r>
            <a:r>
              <a:rPr lang="uk-UA" sz="2800" b="1" i="1" dirty="0">
                <a:solidFill>
                  <a:srgbClr val="FFFF00"/>
                </a:solidFill>
              </a:rPr>
              <a:t>зверху</a:t>
            </a:r>
            <a:r>
              <a:rPr lang="uk-UA" sz="2800" b="1" i="1" dirty="0">
                <a:solidFill>
                  <a:schemeClr val="bg1"/>
                </a:solidFill>
              </a:rPr>
              <a:t>, або </a:t>
            </a:r>
            <a:r>
              <a:rPr lang="uk-UA" sz="2800" b="1" i="1" dirty="0">
                <a:solidFill>
                  <a:srgbClr val="FFFF00"/>
                </a:solidFill>
              </a:rPr>
              <a:t>ліворуч</a:t>
            </a:r>
            <a:r>
              <a:rPr lang="uk-UA" sz="2800" b="1" i="1" dirty="0">
                <a:solidFill>
                  <a:schemeClr val="bg1"/>
                </a:solidFill>
              </a:rPr>
              <a:t> від клітинки, до якої вводиться формула. Можна підтвердити його вибір за допомогою натиснення клавіші </a:t>
            </a:r>
            <a:r>
              <a:rPr lang="en-US" sz="2800" b="1" i="1" dirty="0">
                <a:solidFill>
                  <a:srgbClr val="FFFF00"/>
                </a:solidFill>
              </a:rPr>
              <a:t>Enter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або виділити новий.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31B709-7D4A-4A6C-AB32-A4A565D2E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13" y="3697082"/>
            <a:ext cx="2597312" cy="268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ілка вгору 2">
            <a:extLst>
              <a:ext uri="{FF2B5EF4-FFF2-40B4-BE49-F238E27FC236}">
                <a16:creationId xmlns:a16="http://schemas.microsoft.com/office/drawing/2014/main" id="{D3800C10-04AC-4086-9872-0164A2DC0B82}"/>
              </a:ext>
            </a:extLst>
          </p:cNvPr>
          <p:cNvSpPr/>
          <p:nvPr/>
        </p:nvSpPr>
        <p:spPr bwMode="auto">
          <a:xfrm>
            <a:off x="2148407" y="3794364"/>
            <a:ext cx="1584176" cy="2131778"/>
          </a:xfrm>
          <a:prstGeom prst="upArrow">
            <a:avLst/>
          </a:prstGeom>
          <a:solidFill>
            <a:srgbClr val="22754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9" name="Стрілка вгору 7">
            <a:extLst>
              <a:ext uri="{FF2B5EF4-FFF2-40B4-BE49-F238E27FC236}">
                <a16:creationId xmlns:a16="http://schemas.microsoft.com/office/drawing/2014/main" id="{3504E8CD-B508-4ACC-96EB-430A257DDE9D}"/>
              </a:ext>
            </a:extLst>
          </p:cNvPr>
          <p:cNvSpPr/>
          <p:nvPr/>
        </p:nvSpPr>
        <p:spPr bwMode="auto">
          <a:xfrm rot="16200000">
            <a:off x="4593148" y="3883656"/>
            <a:ext cx="1584176" cy="2131778"/>
          </a:xfrm>
          <a:prstGeom prst="upArrow">
            <a:avLst/>
          </a:prstGeom>
          <a:solidFill>
            <a:srgbClr val="22754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793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спрощення використання у формулах діапазонів клітинок і розуміння даних, що містяться у клітинах, їм можна задати </a:t>
            </a:r>
            <a:r>
              <a:rPr lang="uk-UA" sz="2800" b="1" i="1" dirty="0">
                <a:solidFill>
                  <a:srgbClr val="FFFF00"/>
                </a:solidFill>
              </a:rPr>
              <a:t>ім'я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6F6D5-4676-421E-9256-4E400150C3AE}"/>
              </a:ext>
            </a:extLst>
          </p:cNvPr>
          <p:cNvSpPr txBox="1"/>
          <p:nvPr/>
        </p:nvSpPr>
        <p:spPr>
          <a:xfrm>
            <a:off x="72008" y="2707006"/>
            <a:ext cx="5355398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при обчисленні суми канцелярського приладдя для школяра діапазону клітинок </a:t>
            </a:r>
            <a:r>
              <a:rPr lang="en-US" sz="2800" b="1" i="1" dirty="0">
                <a:solidFill>
                  <a:srgbClr val="FFFF00"/>
                </a:solidFill>
              </a:rPr>
              <a:t>D3:D9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можна надати ім'я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E1864-CF80-492E-9A48-98BCAE0AEFA1}"/>
              </a:ext>
            </a:extLst>
          </p:cNvPr>
          <p:cNvSpPr txBox="1"/>
          <p:nvPr/>
        </p:nvSpPr>
        <p:spPr>
          <a:xfrm>
            <a:off x="72008" y="5940797"/>
            <a:ext cx="535539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>
                <a:solidFill>
                  <a:schemeClr val="bg1"/>
                </a:solidFill>
              </a:rPr>
              <a:t>Вартість_товарів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65CFCD-D536-4372-A2F1-D5044BC9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99" y="2707006"/>
            <a:ext cx="5256584" cy="386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7">
            <a:extLst>
              <a:ext uri="{FF2B5EF4-FFF2-40B4-BE49-F238E27FC236}">
                <a16:creationId xmlns:a16="http://schemas.microsoft.com/office/drawing/2014/main" id="{79638532-15E0-4088-BBEA-51535C33DA4E}"/>
              </a:ext>
            </a:extLst>
          </p:cNvPr>
          <p:cNvSpPr/>
          <p:nvPr/>
        </p:nvSpPr>
        <p:spPr>
          <a:xfrm>
            <a:off x="10758435" y="4461011"/>
            <a:ext cx="762440" cy="1754871"/>
          </a:xfrm>
          <a:prstGeom prst="roundRect">
            <a:avLst>
              <a:gd name="adj" fmla="val 6673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32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іменування діапазону клітинок потрібно його виділити, у полі </a:t>
            </a:r>
            <a:r>
              <a:rPr lang="uk-UA" sz="2800" b="1" i="1" dirty="0">
                <a:solidFill>
                  <a:srgbClr val="FFFF00"/>
                </a:solidFill>
              </a:rPr>
              <a:t>Ім'я</a:t>
            </a:r>
            <a:r>
              <a:rPr lang="uk-UA" sz="2800" b="1" i="1" dirty="0">
                <a:solidFill>
                  <a:schemeClr val="bg1"/>
                </a:solidFill>
              </a:rPr>
              <a:t> замість адреси ввести з клавіатури Ім'я, наприклад, </a:t>
            </a:r>
            <a:r>
              <a:rPr lang="uk-UA" sz="2800" b="1" i="1" dirty="0" err="1">
                <a:solidFill>
                  <a:srgbClr val="FFFF00"/>
                </a:solidFill>
              </a:rPr>
              <a:t>Вартість_товарів</a:t>
            </a:r>
            <a:r>
              <a:rPr lang="uk-UA" sz="2800" b="1" i="1" dirty="0">
                <a:solidFill>
                  <a:schemeClr val="bg1"/>
                </a:solidFill>
              </a:rPr>
              <a:t>, та натиснути </a:t>
            </a:r>
            <a:r>
              <a:rPr lang="en-US" sz="2800" b="1" i="1" dirty="0">
                <a:solidFill>
                  <a:srgbClr val="FFFF00"/>
                </a:solidFill>
              </a:rPr>
              <a:t>Enter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CA6E33-3E98-435C-A689-0A0BE527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09" y="2789867"/>
            <a:ext cx="4648014" cy="342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>
            <a:extLst>
              <a:ext uri="{FF2B5EF4-FFF2-40B4-BE49-F238E27FC236}">
                <a16:creationId xmlns:a16="http://schemas.microsoft.com/office/drawing/2014/main" id="{39CBC29D-CD0A-4392-AF21-067DC0829105}"/>
              </a:ext>
            </a:extLst>
          </p:cNvPr>
          <p:cNvSpPr/>
          <p:nvPr/>
        </p:nvSpPr>
        <p:spPr>
          <a:xfrm>
            <a:off x="1072354" y="2835493"/>
            <a:ext cx="1530260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>
            <a:extLst>
              <a:ext uri="{FF2B5EF4-FFF2-40B4-BE49-F238E27FC236}">
                <a16:creationId xmlns:a16="http://schemas.microsoft.com/office/drawing/2014/main" id="{8DBDBE44-3A30-4DDC-A720-744ECEDD316F}"/>
              </a:ext>
            </a:extLst>
          </p:cNvPr>
          <p:cNvSpPr/>
          <p:nvPr/>
        </p:nvSpPr>
        <p:spPr>
          <a:xfrm rot="2700000">
            <a:off x="1624525" y="330691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898C85-54EB-4091-A207-53BD97087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382" y="2818445"/>
            <a:ext cx="3342016" cy="345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186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06A74-74FA-414C-85D0-75CEDF070082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в суміжних клітинках таблиць виконуються однотипні розрахунки. Для автоматизації однотипних розрахунків можна скопіювати формулу до клітинок відповідного діапазону.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D43491-D1C9-4AAA-B19D-0938C439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8" y="3131026"/>
            <a:ext cx="5116647" cy="337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87C4DE-7CDE-4C71-8442-A2660FB724CA}"/>
              </a:ext>
            </a:extLst>
          </p:cNvPr>
          <p:cNvSpPr txBox="1"/>
          <p:nvPr/>
        </p:nvSpPr>
        <p:spPr>
          <a:xfrm>
            <a:off x="5538471" y="3954532"/>
            <a:ext cx="2038063" cy="578882"/>
          </a:xfrm>
          <a:prstGeom prst="wedgeRoundRectCallout">
            <a:avLst>
              <a:gd name="adj1" fmla="val -62139"/>
              <a:gd name="adj2" fmla="val 549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=B3*C3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2">
            <a:extLst>
              <a:ext uri="{FF2B5EF4-FFF2-40B4-BE49-F238E27FC236}">
                <a16:creationId xmlns:a16="http://schemas.microsoft.com/office/drawing/2014/main" id="{42F539A5-182B-4C4D-925C-28E28DF51303}"/>
              </a:ext>
            </a:extLst>
          </p:cNvPr>
          <p:cNvSpPr/>
          <p:nvPr/>
        </p:nvSpPr>
        <p:spPr>
          <a:xfrm>
            <a:off x="4579621" y="4482832"/>
            <a:ext cx="742826" cy="2306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3">
            <a:extLst>
              <a:ext uri="{FF2B5EF4-FFF2-40B4-BE49-F238E27FC236}">
                <a16:creationId xmlns:a16="http://schemas.microsoft.com/office/drawing/2014/main" id="{BEF51DE6-445D-4DB0-81EA-A1C40C700FE5}"/>
              </a:ext>
            </a:extLst>
          </p:cNvPr>
          <p:cNvSpPr/>
          <p:nvPr/>
        </p:nvSpPr>
        <p:spPr>
          <a:xfrm>
            <a:off x="4579621" y="4718246"/>
            <a:ext cx="742826" cy="2306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39999-54D1-4A25-BDA8-E88C45D9BC60}"/>
              </a:ext>
            </a:extLst>
          </p:cNvPr>
          <p:cNvSpPr txBox="1"/>
          <p:nvPr/>
        </p:nvSpPr>
        <p:spPr>
          <a:xfrm>
            <a:off x="5538471" y="4626848"/>
            <a:ext cx="2038063" cy="578882"/>
          </a:xfrm>
          <a:prstGeom prst="wedgeRoundRectCallout">
            <a:avLst>
              <a:gd name="adj1" fmla="val -61204"/>
              <a:gd name="adj2" fmla="val -754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=B4*C4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7">
            <a:extLst>
              <a:ext uri="{FF2B5EF4-FFF2-40B4-BE49-F238E27FC236}">
                <a16:creationId xmlns:a16="http://schemas.microsoft.com/office/drawing/2014/main" id="{4D55F964-EB9D-43CE-BE28-BD87DC581FB7}"/>
              </a:ext>
            </a:extLst>
          </p:cNvPr>
          <p:cNvSpPr/>
          <p:nvPr/>
        </p:nvSpPr>
        <p:spPr>
          <a:xfrm>
            <a:off x="5250439" y="5159619"/>
            <a:ext cx="144016" cy="1153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E882-F859-48E4-9A32-422ED19A90C2}"/>
              </a:ext>
            </a:extLst>
          </p:cNvPr>
          <p:cNvSpPr txBox="1"/>
          <p:nvPr/>
        </p:nvSpPr>
        <p:spPr>
          <a:xfrm>
            <a:off x="5390376" y="5506399"/>
            <a:ext cx="3683781" cy="1055608"/>
          </a:xfrm>
          <a:prstGeom prst="wedgeRoundRectCallout">
            <a:avLst>
              <a:gd name="adj1" fmla="val -52388"/>
              <a:gd name="adj2" fmla="val -746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Маркер автозаповнення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E7168-538B-484A-8FDD-2EF25FA4473A}"/>
              </a:ext>
            </a:extLst>
          </p:cNvPr>
          <p:cNvSpPr txBox="1"/>
          <p:nvPr/>
        </p:nvSpPr>
        <p:spPr>
          <a:xfrm>
            <a:off x="7757160" y="3118771"/>
            <a:ext cx="436499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достатньо скористатися засобом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автозаповнювання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993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Уміст клітинок з формулами можна копіювати та переміщувати, як і вміст будь-яких інших клітинок, використовуючи: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207648"/>
            <a:ext cx="3557848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елементи керування Стрічки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2288" y="4581128"/>
            <a:ext cx="2843808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контекстного меню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5163" y="3771533"/>
            <a:ext cx="2843808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сполучення клавіш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8038" y="4581128"/>
            <a:ext cx="3304111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автозаповнення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18"/>
          <a:stretch/>
        </p:blipFill>
        <p:spPr>
          <a:xfrm>
            <a:off x="144143" y="4221088"/>
            <a:ext cx="2295246" cy="221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Групувати 13"/>
          <p:cNvGrpSpPr/>
          <p:nvPr/>
        </p:nvGrpSpPr>
        <p:grpSpPr>
          <a:xfrm>
            <a:off x="8818039" y="5274767"/>
            <a:ext cx="2737249" cy="1268768"/>
            <a:chOff x="4066999" y="5229200"/>
            <a:chExt cx="2737249" cy="126876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6999" y="5229200"/>
              <a:ext cx="2594178" cy="1141438"/>
            </a:xfrm>
            <a:prstGeom prst="rect">
              <a:avLst/>
            </a:prstGeom>
          </p:spPr>
        </p:pic>
        <p:sp>
          <p:nvSpPr>
            <p:cNvPr id="17" name="Плюс 14"/>
            <p:cNvSpPr/>
            <p:nvPr/>
          </p:nvSpPr>
          <p:spPr bwMode="auto">
            <a:xfrm>
              <a:off x="5940152" y="5633872"/>
              <a:ext cx="864096" cy="864096"/>
            </a:xfrm>
            <a:prstGeom prst="mathPlus">
              <a:avLst/>
            </a:prstGeom>
            <a:solidFill>
              <a:srgbClr val="19426B">
                <a:lumMod val="5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8" name="Picture 2" descr="desktop, keyboard, preferences, shortcut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74" y="4877855"/>
            <a:ext cx="1428487" cy="14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ілка вниз 2"/>
          <p:cNvSpPr/>
          <p:nvPr/>
        </p:nvSpPr>
        <p:spPr bwMode="auto">
          <a:xfrm>
            <a:off x="1478139" y="2570494"/>
            <a:ext cx="738696" cy="63715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Стрілка вниз 16"/>
          <p:cNvSpPr/>
          <p:nvPr/>
        </p:nvSpPr>
        <p:spPr bwMode="auto">
          <a:xfrm>
            <a:off x="3629856" y="2570494"/>
            <a:ext cx="738696" cy="205635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Стрілка вниз 17"/>
          <p:cNvSpPr/>
          <p:nvPr/>
        </p:nvSpPr>
        <p:spPr bwMode="auto">
          <a:xfrm>
            <a:off x="6595534" y="2571635"/>
            <a:ext cx="738696" cy="111644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2" name="Стрілка вниз 22"/>
          <p:cNvSpPr/>
          <p:nvPr/>
        </p:nvSpPr>
        <p:spPr bwMode="auto">
          <a:xfrm>
            <a:off x="10064132" y="2579380"/>
            <a:ext cx="738696" cy="204746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65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копіювання формул посилання в них модифікуються. Але інколи потрібно, щоб під час копіювання формул певні посилання не модифікувалися.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62" y="3131026"/>
            <a:ext cx="5116647" cy="337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207925" y="3954532"/>
            <a:ext cx="2038063" cy="578882"/>
          </a:xfrm>
          <a:prstGeom prst="wedgeRoundRectCallout">
            <a:avLst>
              <a:gd name="adj1" fmla="val -62139"/>
              <a:gd name="adj2" fmla="val 549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=B3*C3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/>
          <p:cNvSpPr/>
          <p:nvPr/>
        </p:nvSpPr>
        <p:spPr>
          <a:xfrm>
            <a:off x="7249075" y="4482832"/>
            <a:ext cx="742826" cy="2306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7249075" y="4718246"/>
            <a:ext cx="742826" cy="2306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7925" y="4626848"/>
            <a:ext cx="2038063" cy="578882"/>
          </a:xfrm>
          <a:prstGeom prst="wedgeRoundRectCallout">
            <a:avLst>
              <a:gd name="adj1" fmla="val -61204"/>
              <a:gd name="adj2" fmla="val -754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=B4*C4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71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помилки можуть виникати</a:t>
            </a:r>
            <a:br>
              <a:rPr lang="uk-UA" dirty="0"/>
            </a:br>
            <a:r>
              <a:rPr lang="uk-UA" dirty="0"/>
              <a:t>при використанні формул?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використанні формул можуть виникати різні помилки, які допускають користувачі. Про них можна дізнатися із відповідних повідомлень, що автоматично з'являються у клітинці з формулою та починаються зі </a:t>
            </a:r>
            <a:r>
              <a:rPr lang="uk-UA" sz="2800" b="1" i="1" dirty="0" err="1">
                <a:solidFill>
                  <a:schemeClr val="bg1"/>
                </a:solidFill>
              </a:rPr>
              <a:t>знака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#</a:t>
            </a:r>
            <a:r>
              <a:rPr lang="uk-UA" sz="2800" b="1" i="1" dirty="0">
                <a:solidFill>
                  <a:schemeClr val="bg1"/>
                </a:solidFill>
              </a:rPr>
              <a:t>. Наприклад: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5391D-9E07-4A53-BF7B-7F00B740629F}"/>
              </a:ext>
            </a:extLst>
          </p:cNvPr>
          <p:cNvSpPr txBox="1"/>
          <p:nvPr/>
        </p:nvSpPr>
        <p:spPr>
          <a:xfrm>
            <a:off x="72008" y="3566338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FF00"/>
                </a:solidFill>
              </a:rPr>
              <a:t>#ССЬІЛКА! (#REF!) </a:t>
            </a:r>
            <a:r>
              <a:rPr lang="uk-UA" sz="2800" b="1" i="1" dirty="0">
                <a:solidFill>
                  <a:schemeClr val="bg1"/>
                </a:solidFill>
              </a:rPr>
              <a:t>— означає неправильне використання посилань, які є у формулі. Наприклад, у формулі =А2(ВЗ+С4) </a:t>
            </a:r>
            <a:r>
              <a:rPr lang="uk-UA" sz="2800" b="1" i="1" dirty="0" err="1">
                <a:solidFill>
                  <a:schemeClr val="bg1"/>
                </a:solidFill>
              </a:rPr>
              <a:t>пропущено</a:t>
            </a:r>
            <a:r>
              <a:rPr lang="uk-UA" sz="2800" b="1" i="1" dirty="0">
                <a:solidFill>
                  <a:schemeClr val="bg1"/>
                </a:solidFill>
              </a:rPr>
              <a:t> знак множення перед дужкою, що відкривається. Перевіряй парність дужок у формулі та не пропускай знаки арифметичних операцій.</a:t>
            </a:r>
          </a:p>
        </p:txBody>
      </p:sp>
    </p:spTree>
    <p:extLst>
      <p:ext uri="{BB962C8B-B14F-4D97-AF65-F5344CB8AC3E}">
        <p14:creationId xmlns:p14="http://schemas.microsoft.com/office/powerpoint/2010/main" val="2827820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клітинка має свою </a:t>
            </a:r>
            <a:r>
              <a:rPr lang="uk-UA" sz="2800" b="1" i="1" kern="0" dirty="0">
                <a:solidFill>
                  <a:srgbClr val="FFFF00"/>
                </a:solidFill>
              </a:rPr>
              <a:t>адресу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клітинка, що розташована на перетині рядка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та стовпця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rgbClr val="FFFFFF"/>
                </a:solidFill>
              </a:rPr>
              <a:t>, має адресу </a:t>
            </a:r>
            <a:r>
              <a:rPr lang="uk-UA" sz="2800" b="1" i="1" kern="0" dirty="0">
                <a:solidFill>
                  <a:srgbClr val="FFFF00"/>
                </a:solidFill>
              </a:rPr>
              <a:t>А1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" t="42221" r="43352" b="1"/>
          <a:stretch/>
        </p:blipFill>
        <p:spPr>
          <a:xfrm>
            <a:off x="2974504" y="3569638"/>
            <a:ext cx="5746961" cy="289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круглений прямокутник 7"/>
          <p:cNvSpPr/>
          <p:nvPr/>
        </p:nvSpPr>
        <p:spPr>
          <a:xfrm>
            <a:off x="3005223" y="3569638"/>
            <a:ext cx="1481449" cy="43204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6632" y="2698003"/>
            <a:ext cx="3888432" cy="578882"/>
          </a:xfrm>
          <a:prstGeom prst="wedgeRoundRectCallout">
            <a:avLst>
              <a:gd name="adj1" fmla="val -68798"/>
              <a:gd name="adj2" fmla="val 137853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Адреса клітинки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Округлений прямокутник 9"/>
          <p:cNvSpPr/>
          <p:nvPr/>
        </p:nvSpPr>
        <p:spPr>
          <a:xfrm>
            <a:off x="3005224" y="4363885"/>
            <a:ext cx="5653584" cy="292890"/>
          </a:xfrm>
          <a:prstGeom prst="roundRect">
            <a:avLst/>
          </a:prstGeom>
          <a:solidFill>
            <a:srgbClr val="92D050">
              <a:alpha val="70000"/>
            </a:srgb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Округлений прямокутник 10"/>
          <p:cNvSpPr/>
          <p:nvPr/>
        </p:nvSpPr>
        <p:spPr>
          <a:xfrm>
            <a:off x="3334544" y="4092312"/>
            <a:ext cx="936104" cy="1656184"/>
          </a:xfrm>
          <a:prstGeom prst="roundRect">
            <a:avLst>
              <a:gd name="adj" fmla="val 8991"/>
            </a:avLst>
          </a:prstGeom>
          <a:solidFill>
            <a:srgbClr val="92D050">
              <a:alpha val="70000"/>
            </a:srgbClr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Округлений прямокутник 11"/>
          <p:cNvSpPr/>
          <p:nvPr/>
        </p:nvSpPr>
        <p:spPr>
          <a:xfrm>
            <a:off x="3334545" y="4363885"/>
            <a:ext cx="936104" cy="33183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208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помилки можуть виникати</a:t>
            </a:r>
            <a:br>
              <a:rPr lang="uk-UA" dirty="0"/>
            </a:br>
            <a:r>
              <a:rPr lang="uk-UA" dirty="0"/>
              <a:t>при використанні формул?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FF00"/>
                </a:solidFill>
              </a:rPr>
              <a:t>#ДЕЛ/0! (#DIV/0!) </a:t>
            </a:r>
            <a:r>
              <a:rPr lang="uk-UA" sz="2800" b="1" i="1" dirty="0">
                <a:solidFill>
                  <a:schemeClr val="bg1"/>
                </a:solidFill>
              </a:rPr>
              <a:t>— спроба ділення на нуль. Така ситуація найчастіше виникає при використанні як дільника посилання на порожню клітинку або клітинку, яка містить нульове значення. Уважно перевіряй дані, записані у формулі, чи результати копіювання формул.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5AE95-D0D6-41DE-AC53-551814430581}"/>
              </a:ext>
            </a:extLst>
          </p:cNvPr>
          <p:cNvSpPr txBox="1"/>
          <p:nvPr/>
        </p:nvSpPr>
        <p:spPr>
          <a:xfrm>
            <a:off x="72008" y="401783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FFFF00"/>
                </a:solidFill>
              </a:rPr>
              <a:t>#</a:t>
            </a:r>
            <a:r>
              <a:rPr lang="uk-UA" sz="2800" b="1" i="1" dirty="0">
                <a:solidFill>
                  <a:srgbClr val="FFFF00"/>
                </a:solidFill>
              </a:rPr>
              <a:t>VALUE! </a:t>
            </a:r>
            <a:r>
              <a:rPr lang="uk-UA" sz="2800" b="1" i="1" dirty="0">
                <a:solidFill>
                  <a:schemeClr val="bg1"/>
                </a:solidFill>
              </a:rPr>
              <a:t>— у формулі для математичних обчислень міститься посилання на клітинку, вмістом якої є текст.</a:t>
            </a:r>
          </a:p>
        </p:txBody>
      </p:sp>
    </p:spTree>
    <p:extLst>
      <p:ext uri="{BB962C8B-B14F-4D97-AF65-F5344CB8AC3E}">
        <p14:creationId xmlns:p14="http://schemas.microsoft.com/office/powerpoint/2010/main" val="259834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виникненні помилки у верхньому лівому куті клітинки з'являється трикутник. Помилку слід виправити, вибравши один із запропонованих варіантів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651B48-7D4A-4CF4-B8D2-BE827469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867" y="2672485"/>
            <a:ext cx="4972266" cy="366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951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83296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Розглянь схему та поясни зв'язок між вказаними поняттями.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4F0B5344-D847-499E-96BA-580B00864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395810"/>
              </p:ext>
            </p:extLst>
          </p:nvPr>
        </p:nvGraphicFramePr>
        <p:xfrm>
          <a:off x="1334551" y="1819363"/>
          <a:ext cx="8890091" cy="512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algebra, cloze, elementary algebra, formula, math algebra, mathematics, quadratic formula icon">
            <a:extLst>
              <a:ext uri="{FF2B5EF4-FFF2-40B4-BE49-F238E27FC236}">
                <a16:creationId xmlns:a16="http://schemas.microsoft.com/office/drawing/2014/main" id="{61396B77-F9A9-41F6-964D-9DFF61E8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61" y="4580326"/>
            <a:ext cx="2482280" cy="24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2859FC58-DFDA-4B08-9547-2A44B04CE567}"/>
              </a:ext>
            </a:extLst>
          </p:cNvPr>
          <p:cNvCxnSpPr/>
          <p:nvPr/>
        </p:nvCxnSpPr>
        <p:spPr>
          <a:xfrm>
            <a:off x="3023843" y="2481479"/>
            <a:ext cx="21602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8F3DA443-4757-43EB-8244-D84F9555B194}"/>
              </a:ext>
            </a:extLst>
          </p:cNvPr>
          <p:cNvCxnSpPr/>
          <p:nvPr/>
        </p:nvCxnSpPr>
        <p:spPr>
          <a:xfrm>
            <a:off x="4968059" y="2481479"/>
            <a:ext cx="21602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452E30F5-2D93-4C91-BB56-2235632DEEDE}"/>
              </a:ext>
            </a:extLst>
          </p:cNvPr>
          <p:cNvCxnSpPr/>
          <p:nvPr/>
        </p:nvCxnSpPr>
        <p:spPr>
          <a:xfrm>
            <a:off x="6840267" y="2481479"/>
            <a:ext cx="21602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F8B2B9-7AEA-4486-AC94-0BB47425D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0507" y="1918923"/>
            <a:ext cx="1100135" cy="113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731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Модифікація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F7963454-CAB2-4462-858F-31EA6CA38C15}"/>
              </a:ext>
            </a:extLst>
          </p:cNvPr>
          <p:cNvGrpSpPr/>
          <p:nvPr/>
        </p:nvGrpSpPr>
        <p:grpSpPr>
          <a:xfrm>
            <a:off x="374891" y="1919468"/>
            <a:ext cx="11442217" cy="2930091"/>
            <a:chOff x="247191" y="2636912"/>
            <a:chExt cx="9372175" cy="24000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0CF81C9-8015-41A6-814F-A8714224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191" y="2636912"/>
              <a:ext cx="7190476" cy="240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FCCAF78-AF35-4BE6-BF22-3476567DB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366" r="1"/>
            <a:stretch/>
          </p:blipFill>
          <p:spPr>
            <a:xfrm>
              <a:off x="7452320" y="2747810"/>
              <a:ext cx="2167046" cy="222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662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Позначте, що може міститися у формулах.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5F97B7-6666-4754-BB99-5023430670F8}"/>
              </a:ext>
            </a:extLst>
          </p:cNvPr>
          <p:cNvSpPr txBox="1"/>
          <p:nvPr/>
        </p:nvSpPr>
        <p:spPr>
          <a:xfrm>
            <a:off x="1782819" y="1963199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F9A50B-6521-46AC-8725-E15E2ACBF1B5}"/>
              </a:ext>
            </a:extLst>
          </p:cNvPr>
          <p:cNvSpPr txBox="1"/>
          <p:nvPr/>
        </p:nvSpPr>
        <p:spPr>
          <a:xfrm>
            <a:off x="1782819" y="2824178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85331C-5BE6-42D1-9735-57A324F564F8}"/>
              </a:ext>
            </a:extLst>
          </p:cNvPr>
          <p:cNvSpPr txBox="1"/>
          <p:nvPr/>
        </p:nvSpPr>
        <p:spPr>
          <a:xfrm>
            <a:off x="1782819" y="3685157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A50DE2-C620-40D3-8B58-0BC0C1CA36BD}"/>
              </a:ext>
            </a:extLst>
          </p:cNvPr>
          <p:cNvSpPr txBox="1"/>
          <p:nvPr/>
        </p:nvSpPr>
        <p:spPr>
          <a:xfrm>
            <a:off x="2211864" y="1892084"/>
            <a:ext cx="3998941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діапазони клітинок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8A9DD2-CCED-413D-833D-C6479694F44B}"/>
              </a:ext>
            </a:extLst>
          </p:cNvPr>
          <p:cNvSpPr txBox="1"/>
          <p:nvPr/>
        </p:nvSpPr>
        <p:spPr>
          <a:xfrm>
            <a:off x="2211864" y="2756180"/>
            <a:ext cx="3998941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дужки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97CAA-8164-44F7-8792-C2226EAA1EE4}"/>
              </a:ext>
            </a:extLst>
          </p:cNvPr>
          <p:cNvSpPr txBox="1"/>
          <p:nvPr/>
        </p:nvSpPr>
        <p:spPr>
          <a:xfrm>
            <a:off x="2211864" y="3620276"/>
            <a:ext cx="3998941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знак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3951EE-78AF-43F0-8DC8-E790D07E0ECD}"/>
              </a:ext>
            </a:extLst>
          </p:cNvPr>
          <p:cNvSpPr txBox="1"/>
          <p:nvPr/>
        </p:nvSpPr>
        <p:spPr>
          <a:xfrm>
            <a:off x="1782818" y="4755407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D5329-455C-4657-9B4C-7445B63D1168}"/>
              </a:ext>
            </a:extLst>
          </p:cNvPr>
          <p:cNvSpPr txBox="1"/>
          <p:nvPr/>
        </p:nvSpPr>
        <p:spPr>
          <a:xfrm>
            <a:off x="1782818" y="5823815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65C2B0-E69F-411A-B5D2-5DE88C311AF1}"/>
              </a:ext>
            </a:extLst>
          </p:cNvPr>
          <p:cNvSpPr txBox="1"/>
          <p:nvPr/>
        </p:nvSpPr>
        <p:spPr>
          <a:xfrm>
            <a:off x="2211864" y="4484372"/>
            <a:ext cx="3998941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знаки арифметичних дій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60D16C-ACF4-468B-8708-D7E7A3D83CD1}"/>
              </a:ext>
            </a:extLst>
          </p:cNvPr>
          <p:cNvSpPr txBox="1"/>
          <p:nvPr/>
        </p:nvSpPr>
        <p:spPr>
          <a:xfrm>
            <a:off x="2211864" y="5757091"/>
            <a:ext cx="3998941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букви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7D0734-7C86-4448-9F69-15A97027DA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9" y="1839981"/>
            <a:ext cx="598337" cy="59833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4538EBC-AA67-44D4-ABC7-EF42C92884DE}"/>
              </a:ext>
            </a:extLst>
          </p:cNvPr>
          <p:cNvSpPr txBox="1"/>
          <p:nvPr/>
        </p:nvSpPr>
        <p:spPr>
          <a:xfrm>
            <a:off x="6347094" y="1963199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12632C-FEDD-4875-B923-9C8E75D44109}"/>
              </a:ext>
            </a:extLst>
          </p:cNvPr>
          <p:cNvSpPr txBox="1"/>
          <p:nvPr/>
        </p:nvSpPr>
        <p:spPr>
          <a:xfrm>
            <a:off x="6347093" y="2853374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4211D1-90B5-4C78-8438-6FD8FC41B3D2}"/>
              </a:ext>
            </a:extLst>
          </p:cNvPr>
          <p:cNvSpPr txBox="1"/>
          <p:nvPr/>
        </p:nvSpPr>
        <p:spPr>
          <a:xfrm>
            <a:off x="6347093" y="3891004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842F34-684B-4D1F-AB82-1A4A40B7D9E8}"/>
              </a:ext>
            </a:extLst>
          </p:cNvPr>
          <p:cNvSpPr txBox="1"/>
          <p:nvPr/>
        </p:nvSpPr>
        <p:spPr>
          <a:xfrm>
            <a:off x="6776139" y="1892084"/>
            <a:ext cx="3998941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ім'я клітинки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6C4E51-AAA8-4258-BC49-345C858FCD52}"/>
              </a:ext>
            </a:extLst>
          </p:cNvPr>
          <p:cNvSpPr txBox="1"/>
          <p:nvPr/>
        </p:nvSpPr>
        <p:spPr>
          <a:xfrm>
            <a:off x="6776139" y="2582339"/>
            <a:ext cx="3998941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одиниці вимірювання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57693E-EF46-4150-879A-04370E72F8ED}"/>
              </a:ext>
            </a:extLst>
          </p:cNvPr>
          <p:cNvSpPr txBox="1"/>
          <p:nvPr/>
        </p:nvSpPr>
        <p:spPr>
          <a:xfrm>
            <a:off x="6776139" y="3620276"/>
            <a:ext cx="3998941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позначення фізичних величин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0423D3-0FC7-4EA1-9C4E-F9DCEF747C02}"/>
              </a:ext>
            </a:extLst>
          </p:cNvPr>
          <p:cNvSpPr txBox="1"/>
          <p:nvPr/>
        </p:nvSpPr>
        <p:spPr>
          <a:xfrm>
            <a:off x="6347092" y="4958309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F9DF7-8E3C-42AB-AFE8-BBB76025E0BB}"/>
              </a:ext>
            </a:extLst>
          </p:cNvPr>
          <p:cNvSpPr txBox="1"/>
          <p:nvPr/>
        </p:nvSpPr>
        <p:spPr>
          <a:xfrm>
            <a:off x="6347093" y="5823815"/>
            <a:ext cx="375493" cy="377330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3AED8A-C22A-4980-9C68-0335B124FA99}"/>
              </a:ext>
            </a:extLst>
          </p:cNvPr>
          <p:cNvSpPr txBox="1"/>
          <p:nvPr/>
        </p:nvSpPr>
        <p:spPr>
          <a:xfrm>
            <a:off x="6776139" y="4687274"/>
            <a:ext cx="3998941" cy="91940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посилання на клітинки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CA268D-576D-40CA-9231-7361CC071CBD}"/>
              </a:ext>
            </a:extLst>
          </p:cNvPr>
          <p:cNvSpPr txBox="1"/>
          <p:nvPr/>
        </p:nvSpPr>
        <p:spPr>
          <a:xfrm>
            <a:off x="6776139" y="5757091"/>
            <a:ext cx="3998941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числа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68B680E-E096-4417-B674-9E69E5903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9" y="2702622"/>
            <a:ext cx="598337" cy="59833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2AD7EBB-8098-472B-AA4F-FA5E4E5FB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8" y="3558141"/>
            <a:ext cx="598337" cy="59833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F27A1EF-F6EF-4A6D-9E19-A5A8DE9AE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4644903"/>
            <a:ext cx="598337" cy="59833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2569145-8A24-460D-8ECF-20A4C264B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57" y="1864230"/>
            <a:ext cx="598337" cy="598337"/>
          </a:xfrm>
          <a:prstGeom prst="rect">
            <a:avLst/>
          </a:prstGeom>
        </p:spPr>
      </p:pic>
      <p:sp>
        <p:nvSpPr>
          <p:cNvPr id="61" name="Множення 57">
            <a:extLst>
              <a:ext uri="{FF2B5EF4-FFF2-40B4-BE49-F238E27FC236}">
                <a16:creationId xmlns:a16="http://schemas.microsoft.com/office/drawing/2014/main" id="{E496A4E9-34BF-4E5A-B701-65609FBF25DD}"/>
              </a:ext>
            </a:extLst>
          </p:cNvPr>
          <p:cNvSpPr/>
          <p:nvPr/>
        </p:nvSpPr>
        <p:spPr>
          <a:xfrm>
            <a:off x="6214622" y="2728116"/>
            <a:ext cx="648072" cy="64807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Множення 58">
            <a:extLst>
              <a:ext uri="{FF2B5EF4-FFF2-40B4-BE49-F238E27FC236}">
                <a16:creationId xmlns:a16="http://schemas.microsoft.com/office/drawing/2014/main" id="{4D55B604-2120-41D2-81C3-B70FD275265E}"/>
              </a:ext>
            </a:extLst>
          </p:cNvPr>
          <p:cNvSpPr/>
          <p:nvPr/>
        </p:nvSpPr>
        <p:spPr>
          <a:xfrm>
            <a:off x="6216910" y="3781814"/>
            <a:ext cx="648072" cy="64807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102FFEC-689F-4F33-9381-9C6292343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32" y="4835512"/>
            <a:ext cx="598337" cy="59833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5C8B728-5FB9-4B7D-93D9-D40A604D2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69" y="5688444"/>
            <a:ext cx="598337" cy="5983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F5F5431-EAD7-445D-84DB-43BEF90DB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77" y="5688444"/>
            <a:ext cx="598337" cy="5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6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Запишіть, які значення будуть міститися в клітинках діапазону </a:t>
            </a:r>
            <a:r>
              <a:rPr lang="uk-UA" sz="2800" b="1" i="1" dirty="0">
                <a:solidFill>
                  <a:srgbClr val="FFFF00"/>
                </a:solidFill>
              </a:rPr>
              <a:t>A1-G1</a:t>
            </a:r>
            <a:r>
              <a:rPr lang="uk-UA" sz="2800" b="1" i="1" dirty="0">
                <a:solidFill>
                  <a:schemeClr val="bg1"/>
                </a:solidFill>
              </a:rPr>
              <a:t> після обчислень за наведеними формулами.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F579A6-3D00-4297-A810-D4A87887A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849988"/>
            <a:ext cx="12050141" cy="136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7FF1FAAE-3FE0-430B-9B4F-9E1E2102E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54416"/>
              </p:ext>
            </p:extLst>
          </p:nvPr>
        </p:nvGraphicFramePr>
        <p:xfrm>
          <a:off x="1655002" y="4591246"/>
          <a:ext cx="903649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28">
                  <a:extLst>
                    <a:ext uri="{9D8B030D-6E8A-4147-A177-3AD203B41FA5}">
                      <a16:colId xmlns:a16="http://schemas.microsoft.com/office/drawing/2014/main" val="327595560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val="631026177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val="756888147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val="118060777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val="1034221088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val="2835605526"/>
                    </a:ext>
                  </a:extLst>
                </a:gridCol>
                <a:gridCol w="1290928">
                  <a:extLst>
                    <a:ext uri="{9D8B030D-6E8A-4147-A177-3AD203B41FA5}">
                      <a16:colId xmlns:a16="http://schemas.microsoft.com/office/drawing/2014/main" val="223496246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G1</a:t>
                      </a:r>
                      <a:endParaRPr lang="uk-UA" sz="2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10308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3877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BB8A520-0627-4F50-914C-6F8EABB173BC}"/>
              </a:ext>
            </a:extLst>
          </p:cNvPr>
          <p:cNvSpPr txBox="1"/>
          <p:nvPr/>
        </p:nvSpPr>
        <p:spPr>
          <a:xfrm>
            <a:off x="1992209" y="5167310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8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53D0F4-D60A-41AF-9CAF-ADBD65B15AA2}"/>
              </a:ext>
            </a:extLst>
          </p:cNvPr>
          <p:cNvSpPr txBox="1"/>
          <p:nvPr/>
        </p:nvSpPr>
        <p:spPr>
          <a:xfrm>
            <a:off x="3130658" y="5167310"/>
            <a:ext cx="864096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10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40964-04CF-427F-8BF3-A0E703032CF0}"/>
              </a:ext>
            </a:extLst>
          </p:cNvPr>
          <p:cNvSpPr txBox="1"/>
          <p:nvPr/>
        </p:nvSpPr>
        <p:spPr>
          <a:xfrm>
            <a:off x="4598821" y="5167310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85AE0-C6AC-4015-AD51-5058663B1CA8}"/>
              </a:ext>
            </a:extLst>
          </p:cNvPr>
          <p:cNvSpPr txBox="1"/>
          <p:nvPr/>
        </p:nvSpPr>
        <p:spPr>
          <a:xfrm>
            <a:off x="5751594" y="5167310"/>
            <a:ext cx="835448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0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07F08-9B96-4A53-99BF-B7087427AB6E}"/>
              </a:ext>
            </a:extLst>
          </p:cNvPr>
          <p:cNvSpPr txBox="1"/>
          <p:nvPr/>
        </p:nvSpPr>
        <p:spPr>
          <a:xfrm>
            <a:off x="7165866" y="5164492"/>
            <a:ext cx="57606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6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8765A-E883-43AE-BA6B-10A7A3811E51}"/>
              </a:ext>
            </a:extLst>
          </p:cNvPr>
          <p:cNvSpPr txBox="1"/>
          <p:nvPr/>
        </p:nvSpPr>
        <p:spPr>
          <a:xfrm>
            <a:off x="8126568" y="5164492"/>
            <a:ext cx="1302954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0,75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BD5EC-74ED-49FA-B0FA-81EF04FA457C}"/>
              </a:ext>
            </a:extLst>
          </p:cNvPr>
          <p:cNvSpPr txBox="1"/>
          <p:nvPr/>
        </p:nvSpPr>
        <p:spPr>
          <a:xfrm>
            <a:off x="9645546" y="5164492"/>
            <a:ext cx="829928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2800" b="1" i="1" kern="0" dirty="0">
                <a:solidFill>
                  <a:srgbClr val="FFFFFF"/>
                </a:solidFill>
                <a:latin typeface="Verdana"/>
              </a:rPr>
              <a:t>3</a:t>
            </a:r>
            <a:endParaRPr lang="uk-UA" sz="2800" b="1" i="1" kern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6159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10</a:t>
            </a:r>
          </a:p>
        </p:txBody>
      </p:sp>
      <p:pic>
        <p:nvPicPr>
          <p:cNvPr id="8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C33F9B37-8C44-4B47-8BF4-E7B10800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6" y="3726352"/>
            <a:ext cx="2262316" cy="22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lc, calculate, calculation, calculator icon">
            <a:extLst>
              <a:ext uri="{FF2B5EF4-FFF2-40B4-BE49-F238E27FC236}">
                <a16:creationId xmlns:a16="http://schemas.microsoft.com/office/drawing/2014/main" id="{B4684155-44B2-48EE-A8E4-34ABD438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15" y="3438832"/>
            <a:ext cx="2651734" cy="26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клітинки таблиці можна вводити не лише конкретні значення (числові та текстові дані), а й </a:t>
            </a:r>
            <a:r>
              <a:rPr lang="uk-UA" sz="2800" b="1" i="1" kern="0" dirty="0">
                <a:solidFill>
                  <a:srgbClr val="FFFF00"/>
                </a:solidFill>
              </a:rPr>
              <a:t>формули</a:t>
            </a:r>
            <a:r>
              <a:rPr lang="uk-UA" sz="2800" b="1" i="1" kern="0" dirty="0">
                <a:solidFill>
                  <a:srgbClr val="FFFFFF"/>
                </a:solidFill>
              </a:rPr>
              <a:t>. За допомогою формул виконують обчислення з використанням значень, що розміщуються в інших клітинках таблиці.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einstein formula, formula of relativity, physics, relativity formula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35" y="5081359"/>
            <a:ext cx="1605374" cy="16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58" y="5081359"/>
            <a:ext cx="6963122" cy="136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03648" y="35589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Формула</a:t>
            </a:r>
            <a:r>
              <a:rPr lang="uk-UA" sz="2800" b="1" i="1" kern="0" dirty="0">
                <a:solidFill>
                  <a:srgbClr val="FFFFFF"/>
                </a:solidFill>
              </a:rPr>
              <a:t> — це вираз, що може містити числові дані, адреси клітинок, функції та знаки арифметичних операцій.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6" y="359678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23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Формула може містити адреси клітинок чи їх діапазонів, знаки арифметичних дій тощо.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974" y="4722786"/>
            <a:ext cx="7006210" cy="85129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=(А1 + А2)/5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221783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Запис формули в середовищі табличного процесора завжди починається зі </a:t>
            </a:r>
            <a:r>
              <a:rPr lang="uk-UA" sz="2800" b="1" i="1" kern="0" dirty="0" err="1">
                <a:solidFill>
                  <a:srgbClr val="FFFFFF"/>
                </a:solidFill>
              </a:rPr>
              <a:t>знака</a:t>
            </a:r>
            <a:r>
              <a:rPr lang="uk-UA" sz="2800" b="1" i="1" kern="0" dirty="0">
                <a:solidFill>
                  <a:srgbClr val="FFFFFF"/>
                </a:solidFill>
              </a:rPr>
              <a:t> «</a:t>
            </a:r>
            <a:r>
              <a:rPr lang="uk-UA" sz="2800" b="1" i="1" kern="0" dirty="0">
                <a:solidFill>
                  <a:srgbClr val="FFFF00"/>
                </a:solidFill>
              </a:rPr>
              <a:t>=</a:t>
            </a:r>
            <a:r>
              <a:rPr lang="uk-UA" sz="2800" b="1" i="1" kern="0" dirty="0">
                <a:solidFill>
                  <a:srgbClr val="FFFFFF"/>
                </a:solidFill>
              </a:rPr>
              <a:t>» для того, щоб можна було відрізняти формули від даних.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6" y="225566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008" y="414132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формула може мати такий вигляд: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56502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 </a:t>
            </a:r>
            <a:r>
              <a:rPr lang="uk-UA" sz="2800" b="1" i="1" kern="0" dirty="0">
                <a:solidFill>
                  <a:srgbClr val="FFFF00"/>
                </a:solidFill>
              </a:rPr>
              <a:t>А1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А2</a:t>
            </a:r>
            <a:r>
              <a:rPr lang="uk-UA" sz="2800" b="1" i="1" kern="0" dirty="0">
                <a:solidFill>
                  <a:srgbClr val="FFFFFF"/>
                </a:solidFill>
              </a:rPr>
              <a:t> — адреси клітинок, </a:t>
            </a:r>
            <a:r>
              <a:rPr lang="uk-UA" sz="2800" b="1" i="1" kern="0" dirty="0">
                <a:solidFill>
                  <a:srgbClr val="FFFF00"/>
                </a:solidFill>
              </a:rPr>
              <a:t>5</a:t>
            </a:r>
            <a:r>
              <a:rPr lang="uk-UA" sz="2800" b="1" i="1" kern="0" dirty="0">
                <a:solidFill>
                  <a:srgbClr val="FFFFFF"/>
                </a:solidFill>
              </a:rPr>
              <a:t> — число, </a:t>
            </a:r>
            <a:r>
              <a:rPr lang="uk-UA" sz="2800" b="1" i="1" kern="0" dirty="0">
                <a:solidFill>
                  <a:srgbClr val="FFFF00"/>
                </a:solidFill>
              </a:rPr>
              <a:t>+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/</a:t>
            </a:r>
            <a:r>
              <a:rPr lang="uk-UA" sz="2800" b="1" i="1" kern="0" dirty="0">
                <a:solidFill>
                  <a:srgbClr val="FFFFFF"/>
                </a:solidFill>
              </a:rPr>
              <a:t> — знаки арифметичних операцій.</a:t>
            </a:r>
          </a:p>
        </p:txBody>
      </p:sp>
    </p:spTree>
    <p:extLst>
      <p:ext uri="{BB962C8B-B14F-4D97-AF65-F5344CB8AC3E}">
        <p14:creationId xmlns:p14="http://schemas.microsoft.com/office/powerpoint/2010/main" val="1531821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3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Формула відображається у </a:t>
            </a:r>
            <a:r>
              <a:rPr lang="uk-UA" sz="2800" b="1" i="1" kern="0" dirty="0">
                <a:solidFill>
                  <a:srgbClr val="FFFF00"/>
                </a:solidFill>
              </a:rPr>
              <a:t>рядку формул</a:t>
            </a:r>
            <a:r>
              <a:rPr lang="uk-UA" sz="2800" b="1" i="1" kern="0" dirty="0">
                <a:solidFill>
                  <a:srgbClr val="FFFFFF"/>
                </a:solidFill>
              </a:rPr>
              <a:t>. А її результат по завершенні введення — у відповідній клітинці, наприклад, </a:t>
            </a:r>
            <a:r>
              <a:rPr lang="uk-UA" sz="2800" b="1" i="1" kern="0" dirty="0">
                <a:solidFill>
                  <a:srgbClr val="FFFF00"/>
                </a:solidFill>
              </a:rPr>
              <a:t>A3</a:t>
            </a:r>
            <a:r>
              <a:rPr lang="uk-UA" sz="2800" b="1" i="1" kern="0" dirty="0">
                <a:solidFill>
                  <a:srgbClr val="FFFFFF"/>
                </a:solidFill>
              </a:rPr>
              <a:t>. Для перевірки правильності написання формули при її уведенні або редагуванні посилання на різні клітинки позначаються різними кольорами, і навколо таких клітинок на екрані відображаються рамки відповідного кольору.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7937" y="4365104"/>
            <a:ext cx="5454591" cy="202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6"/>
          <p:cNvSpPr/>
          <p:nvPr/>
        </p:nvSpPr>
        <p:spPr>
          <a:xfrm>
            <a:off x="6673674" y="4509120"/>
            <a:ext cx="1648854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6424" y="5477824"/>
            <a:ext cx="2783700" cy="1055608"/>
          </a:xfrm>
          <a:prstGeom prst="wedgeRoundRectCallout">
            <a:avLst>
              <a:gd name="adj1" fmla="val -55246"/>
              <a:gd name="adj2" fmla="val -11331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Рядок формул</a:t>
            </a:r>
          </a:p>
        </p:txBody>
      </p:sp>
    </p:spTree>
    <p:extLst>
      <p:ext uri="{BB962C8B-B14F-4D97-AF65-F5344CB8AC3E}">
        <p14:creationId xmlns:p14="http://schemas.microsoft.com/office/powerpoint/2010/main" val="186268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Порядок виконання арифметичних дій у формулах визначається пріоритетом операцій за правилами математики. </a:t>
            </a: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B3C29DDC-E6B3-4475-8FB1-533A2450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78601"/>
              </p:ext>
            </p:extLst>
          </p:nvPr>
        </p:nvGraphicFramePr>
        <p:xfrm>
          <a:off x="251212" y="2654920"/>
          <a:ext cx="1187093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Знак арифметичної операції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Арифметична операція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000" i="1" noProof="0" dirty="0">
                          <a:solidFill>
                            <a:schemeClr val="bg1"/>
                          </a:solidFill>
                        </a:rPr>
                        <a:t>^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>
                          <a:solidFill>
                            <a:schemeClr val="bg1"/>
                          </a:solidFill>
                        </a:rPr>
                        <a:t>Піднесення до </a:t>
                      </a:r>
                      <a:r>
                        <a:rPr lang="uk-UA" sz="3200" i="1" noProof="0" dirty="0" err="1">
                          <a:solidFill>
                            <a:schemeClr val="bg1"/>
                          </a:solidFill>
                        </a:rPr>
                        <a:t>степеня</a:t>
                      </a:r>
                      <a:endParaRPr lang="uk-UA" sz="3200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000" i="1" noProof="0" dirty="0"/>
                        <a:t>*    /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/>
                        <a:t>Множення, Ділення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4000" i="1" noProof="0" dirty="0">
                          <a:solidFill>
                            <a:schemeClr val="bg1"/>
                          </a:solidFill>
                        </a:rPr>
                        <a:t>+    -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i="1" noProof="0" dirty="0">
                          <a:solidFill>
                            <a:schemeClr val="bg1"/>
                          </a:solidFill>
                        </a:rPr>
                        <a:t>Додавання, Віднімання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140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600" b="1" i="1" dirty="0">
                <a:solidFill>
                  <a:schemeClr val="bg1"/>
                </a:solidFill>
              </a:rPr>
              <a:t>Піднесення до </a:t>
            </a:r>
            <a:r>
              <a:rPr lang="uk-UA" sz="2600" b="1" i="1" dirty="0" err="1">
                <a:solidFill>
                  <a:schemeClr val="bg1"/>
                </a:solidFill>
              </a:rPr>
              <a:t>степеня</a:t>
            </a:r>
            <a:r>
              <a:rPr lang="uk-UA" sz="2600" b="1" i="1" dirty="0">
                <a:solidFill>
                  <a:schemeClr val="bg1"/>
                </a:solidFill>
              </a:rPr>
              <a:t> виконується в першу чергу, потім</a:t>
            </a:r>
            <a:r>
              <a:rPr lang="uk-UA" dirty="0"/>
              <a:t> </a:t>
            </a:r>
            <a:r>
              <a:rPr lang="uk-UA" sz="2600" b="1" i="1" dirty="0">
                <a:solidFill>
                  <a:schemeClr val="bg1"/>
                </a:solidFill>
              </a:rPr>
              <a:t>— множення й ділення. Останніми виконуються операції додавання й віднімання. Усі операції виконуються в порядку запису послідовно зліва направо. За допомогою використання дужок можна змінити порядок виконання арифметичних операцій: вираз, записаний у дужках, обчислюється в першу чергу.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040C7-C9B4-474A-A3EE-143D6589B1F5}"/>
                  </a:ext>
                </a:extLst>
              </p:cNvPr>
              <p:cNvSpPr txBox="1"/>
              <p:nvPr/>
            </p:nvSpPr>
            <p:spPr>
              <a:xfrm>
                <a:off x="70929" y="4222390"/>
                <a:ext cx="12050142" cy="14754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20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uk-UA" sz="2200" b="1" i="1" dirty="0">
                    <a:solidFill>
                      <a:srgbClr val="002060"/>
                    </a:solidFill>
                  </a:rPr>
                  <a:t>Наприклад, якщо в клітинку треба ввести формулу для обчислення значення виразу</a:t>
                </a:r>
                <a:endParaRPr lang="uk-UA" sz="2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lvl="0" indent="457200" algn="just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17∗5+21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43∗4−41</m:t>
                        </m:r>
                      </m:den>
                    </m:f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∗6</m:t>
                    </m:r>
                  </m:oMath>
                </a14:m>
                <a:r>
                  <a:rPr lang="en-US" sz="3200" i="1" dirty="0">
                    <a:solidFill>
                      <a:srgbClr val="002060"/>
                    </a:solidFill>
                  </a:rPr>
                  <a:t> </a:t>
                </a:r>
                <a:r>
                  <a:rPr lang="uk-UA" sz="3200" b="1" i="1" dirty="0">
                    <a:solidFill>
                      <a:srgbClr val="002060"/>
                    </a:solidFill>
                  </a:rPr>
                  <a:t> </a:t>
                </a:r>
                <a:r>
                  <a:rPr lang="uk-UA" sz="2200" b="1" i="1" dirty="0">
                    <a:solidFill>
                      <a:srgbClr val="002060"/>
                    </a:solidFill>
                  </a:rPr>
                  <a:t>то вона виглядатиме так: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3040C7-C9B4-474A-A3EE-143D6589B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9" y="4222390"/>
                <a:ext cx="12050142" cy="14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8CB8D6F-3050-4C81-A89A-E7F5FFB1A3AB}"/>
              </a:ext>
            </a:extLst>
          </p:cNvPr>
          <p:cNvSpPr txBox="1"/>
          <p:nvPr/>
        </p:nvSpPr>
        <p:spPr>
          <a:xfrm>
            <a:off x="70929" y="5830321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=(17*5+21)/(43*4-41)-4^3*6</a:t>
            </a:r>
          </a:p>
        </p:txBody>
      </p:sp>
    </p:spTree>
    <p:extLst>
      <p:ext uri="{BB962C8B-B14F-4D97-AF65-F5344CB8AC3E}">
        <p14:creationId xmlns:p14="http://schemas.microsoft.com/office/powerpoint/2010/main" val="44544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Адреси клітинок при створенні формул можна задавати різними способами. Найзручніше клацнути мишею на відповідній клітинці чи виділити діапазон клітинок.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76" y="3069632"/>
            <a:ext cx="2235660" cy="3764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792" y="3120293"/>
            <a:ext cx="2808312" cy="510778"/>
          </a:xfrm>
          <a:prstGeom prst="wedgeRoundRectCallout">
            <a:avLst>
              <a:gd name="adj1" fmla="val 67288"/>
              <a:gd name="adj2" fmla="val -1200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027" y="3789040"/>
            <a:ext cx="5149949" cy="270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9"/>
          <p:cNvSpPr/>
          <p:nvPr/>
        </p:nvSpPr>
        <p:spPr>
          <a:xfrm>
            <a:off x="5537840" y="4797152"/>
            <a:ext cx="1008112" cy="34590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2"/>
          <p:cNvSpPr/>
          <p:nvPr/>
        </p:nvSpPr>
        <p:spPr>
          <a:xfrm>
            <a:off x="5537840" y="5128072"/>
            <a:ext cx="1008112" cy="34590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3"/>
          <p:cNvSpPr/>
          <p:nvPr/>
        </p:nvSpPr>
        <p:spPr>
          <a:xfrm>
            <a:off x="5537840" y="5456264"/>
            <a:ext cx="1008112" cy="34590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33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Адресація. Формули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редагування формули слід помістити курсор у </a:t>
            </a:r>
            <a:r>
              <a:rPr lang="uk-UA" sz="2800" b="1" i="1" dirty="0">
                <a:solidFill>
                  <a:srgbClr val="FFFF00"/>
                </a:solidFill>
              </a:rPr>
              <a:t>рядок формул </a:t>
            </a:r>
            <a:r>
              <a:rPr lang="uk-UA" sz="2800" b="1" i="1" dirty="0">
                <a:solidFill>
                  <a:schemeClr val="bg1"/>
                </a:solidFill>
              </a:rPr>
              <a:t>і </a:t>
            </a:r>
            <a:r>
              <a:rPr lang="uk-UA" sz="2800" b="1" i="1" dirty="0" err="1">
                <a:solidFill>
                  <a:schemeClr val="bg1"/>
                </a:solidFill>
              </a:rPr>
              <a:t>внести</a:t>
            </a:r>
            <a:r>
              <a:rPr lang="uk-UA" sz="2800" b="1" i="1" dirty="0">
                <a:solidFill>
                  <a:schemeClr val="bg1"/>
                </a:solidFill>
              </a:rPr>
              <a:t> необхідні зміни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B1F65F-BCE8-49B4-ACF8-1656454E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055" y="2403881"/>
            <a:ext cx="7344816" cy="365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6">
            <a:extLst>
              <a:ext uri="{FF2B5EF4-FFF2-40B4-BE49-F238E27FC236}">
                <a16:creationId xmlns:a16="http://schemas.microsoft.com/office/drawing/2014/main" id="{C74BBC25-E359-4CD7-913C-EA5C4F9C192F}"/>
              </a:ext>
            </a:extLst>
          </p:cNvPr>
          <p:cNvSpPr/>
          <p:nvPr/>
        </p:nvSpPr>
        <p:spPr>
          <a:xfrm>
            <a:off x="8089663" y="2483064"/>
            <a:ext cx="1872208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7">
            <a:extLst>
              <a:ext uri="{FF2B5EF4-FFF2-40B4-BE49-F238E27FC236}">
                <a16:creationId xmlns:a16="http://schemas.microsoft.com/office/drawing/2014/main" id="{4DA7AF2B-6B44-4B3A-82CD-88B32C66B230}"/>
              </a:ext>
            </a:extLst>
          </p:cNvPr>
          <p:cNvSpPr/>
          <p:nvPr/>
        </p:nvSpPr>
        <p:spPr>
          <a:xfrm rot="18900000" flipH="1" flipV="1">
            <a:off x="7213962" y="3083526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271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85636</TotalTime>
  <Words>1031</Words>
  <Application>Microsoft Office PowerPoint</Application>
  <PresentationFormat>Широкоэкранный</PresentationFormat>
  <Paragraphs>162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уроку: Адресація. Формули.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Адресація. Формули</vt:lpstr>
      <vt:lpstr>Які помилки можуть виникати при використанні формул?</vt:lpstr>
      <vt:lpstr>Які помилки можуть виникати при використанні формул?</vt:lpstr>
      <vt:lpstr>Адресація. Формули</vt:lpstr>
      <vt:lpstr>Повторюємо</vt:lpstr>
      <vt:lpstr>Розгадайте ребус</vt:lpstr>
      <vt:lpstr>Завдання</vt:lpstr>
      <vt:lpstr>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380680591203</cp:lastModifiedBy>
  <cp:revision>418</cp:revision>
  <dcterms:created xsi:type="dcterms:W3CDTF">2016-06-06T19:48:43Z</dcterms:created>
  <dcterms:modified xsi:type="dcterms:W3CDTF">2022-05-06T09:43:00Z</dcterms:modified>
</cp:coreProperties>
</file>