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63" r:id="rId4"/>
    <p:sldId id="274" r:id="rId5"/>
    <p:sldId id="276" r:id="rId6"/>
    <p:sldId id="261" r:id="rId7"/>
    <p:sldId id="272" r:id="rId8"/>
    <p:sldId id="269" r:id="rId9"/>
    <p:sldId id="27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234" y="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B160FE-C425-47FC-9841-52908CA33F33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D78352-E3F6-4492-8080-009DC21196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3188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6319" y="802299"/>
            <a:ext cx="5618515" cy="254143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6319" y="3531205"/>
            <a:ext cx="5618515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E27A0-6E99-49A1-B3EE-B1EA80314199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6319" y="329308"/>
            <a:ext cx="3086292" cy="30920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4703" y="798973"/>
            <a:ext cx="802005" cy="503578"/>
          </a:xfrm>
        </p:spPr>
        <p:txBody>
          <a:bodyPr/>
          <a:lstStyle/>
          <a:p>
            <a:fld id="{4F761D1A-5BE1-4FED-97F2-B219D239F60C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396319" y="3528542"/>
            <a:ext cx="561851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4422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E27A0-6E99-49A1-B3EE-B1EA80314199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61D1A-5BE1-4FED-97F2-B219D239F6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6154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8" y="798974"/>
            <a:ext cx="110302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1" y="798974"/>
            <a:ext cx="5301095" cy="46598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E27A0-6E99-49A1-B3EE-B1EA80314199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61D1A-5BE1-4FED-97F2-B219D239F60C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6918028" y="798974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9433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E27A0-6E99-49A1-B3EE-B1EA80314199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61D1A-5BE1-4FED-97F2-B219D239F60C}" type="slidenum">
              <a:rPr lang="ru-RU" smtClean="0"/>
              <a:t>‹#›</a:t>
            </a:fld>
            <a:endParaRPr lang="ru-RU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4302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1756130"/>
            <a:ext cx="5617002" cy="188795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2" y="3806196"/>
            <a:ext cx="561700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E27A0-6E99-49A1-B3EE-B1EA80314199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61D1A-5BE1-4FED-97F2-B219D239F60C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43491" y="3804985"/>
            <a:ext cx="561700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7130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890"/>
            <a:ext cx="6571343" cy="105930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0" y="2013936"/>
            <a:ext cx="3125871" cy="34375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9182" y="2013936"/>
            <a:ext cx="3125652" cy="343755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E27A0-6E99-49A1-B3EE-B1EA80314199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61D1A-5BE1-4FED-97F2-B219D239F60C}" type="slidenum">
              <a:rPr lang="ru-RU" smtClean="0"/>
              <a:t>‹#›</a:t>
            </a:fld>
            <a:endParaRPr lang="ru-RU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4436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164"/>
            <a:ext cx="6571344" cy="10563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0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0"/>
            <a:ext cx="3125766" cy="264445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182" y="2023004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182" y="2821491"/>
            <a:ext cx="3125652" cy="263737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E27A0-6E99-49A1-B3EE-B1EA80314199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61D1A-5BE1-4FED-97F2-B219D239F6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2216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E27A0-6E99-49A1-B3EE-B1EA80314199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61D1A-5BE1-4FED-97F2-B219D239F6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3905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E27A0-6E99-49A1-B3EE-B1EA80314199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61D1A-5BE1-4FED-97F2-B219D239F6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327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798973"/>
            <a:ext cx="2425950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2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E27A0-6E99-49A1-B3EE-B1EA80314199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61D1A-5BE1-4FED-97F2-B219D239F60C}" type="slidenum">
              <a:rPr lang="ru-RU" smtClean="0"/>
              <a:t>‹#›</a:t>
            </a:fld>
            <a:endParaRPr lang="ru-RU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1748" y="3205491"/>
            <a:ext cx="242327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5858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996501" y="482171"/>
            <a:ext cx="3511387" cy="5149101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8" y="1129513"/>
            <a:ext cx="3244935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240286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5469857"/>
            <a:ext cx="3252420" cy="320123"/>
          </a:xfrm>
        </p:spPr>
        <p:txBody>
          <a:bodyPr/>
          <a:lstStyle>
            <a:lvl1pPr algn="l">
              <a:defRPr/>
            </a:lvl1pPr>
          </a:lstStyle>
          <a:p>
            <a:fld id="{5D4E27A0-6E99-49A1-B3EE-B1EA80314199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0" y="318641"/>
            <a:ext cx="3251553" cy="320931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61D1A-5BE1-4FED-97F2-B219D239F60C}" type="slidenum">
              <a:rPr lang="ru-RU" smtClean="0"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1281" y="3143605"/>
            <a:ext cx="324201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1679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5734"/>
            <a:ext cx="9144000" cy="407952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/>
        </p:blipFill>
        <p:spPr>
          <a:xfrm>
            <a:off x="-1" y="6095253"/>
            <a:ext cx="9144001" cy="77472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6101127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3491" y="804520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5733"/>
            <a:ext cx="6571343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4E27A0-6E99-49A1-B3EE-B1EA80314199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491" y="329308"/>
            <a:ext cx="403400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4F761D1A-5BE1-4FED-97F2-B219D239F6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6445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476672"/>
            <a:ext cx="7772400" cy="1470025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uk-UA" sz="54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Гіперпосилання. Пошукові служби.</a:t>
            </a:r>
            <a:endParaRPr lang="ru-RU" sz="54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96136" y="4509120"/>
            <a:ext cx="2944416" cy="648072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85000" lnSpcReduction="20000"/>
          </a:bodyPr>
          <a:lstStyle/>
          <a:p>
            <a:pPr algn="r"/>
            <a:r>
              <a:rPr lang="uk-UA" sz="1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Урок Інформатики в 3 класі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898444"/>
            <a:ext cx="2511152" cy="29296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860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175918" y="804520"/>
            <a:ext cx="3838916" cy="1049235"/>
          </a:xfrm>
        </p:spPr>
        <p:txBody>
          <a:bodyPr>
            <a:normAutofit/>
          </a:bodyPr>
          <a:lstStyle/>
          <a:p>
            <a:r>
              <a:rPr lang="uk-UA" b="1" dirty="0" smtClean="0"/>
              <a:t>Пригадайте</a:t>
            </a:r>
            <a:endParaRPr lang="ru-RU" b="1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23528" y="1988840"/>
            <a:ext cx="8568952" cy="4669979"/>
          </a:xfrm>
        </p:spPr>
        <p:txBody>
          <a:bodyPr>
            <a:noAutofit/>
          </a:bodyPr>
          <a:lstStyle/>
          <a:p>
            <a:r>
              <a:rPr lang="uk-UA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Інтернет</a:t>
            </a:r>
            <a:r>
              <a:rPr lang="uk-UA" sz="2400" dirty="0" smtClean="0"/>
              <a:t> – це глобальна всесвітня мережа, яка з’єднує комп’ютери по всьому світу.</a:t>
            </a:r>
          </a:p>
          <a:p>
            <a:r>
              <a:rPr lang="uk-UA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Служби інтернету </a:t>
            </a:r>
            <a:r>
              <a:rPr lang="uk-UA" sz="2400" dirty="0" smtClean="0"/>
              <a:t>– це всесвітня павутина (</a:t>
            </a:r>
            <a:r>
              <a:rPr lang="en-US" sz="2400" dirty="0" smtClean="0"/>
              <a:t>WWW</a:t>
            </a:r>
            <a:r>
              <a:rPr lang="uk-UA" sz="2400" dirty="0" smtClean="0"/>
              <a:t>), електронна пошта, обмін миттєвими повідомленнями та </a:t>
            </a:r>
            <a:r>
              <a:rPr lang="uk-UA" sz="2400" dirty="0" err="1" smtClean="0"/>
              <a:t>відеоспілкування</a:t>
            </a:r>
            <a:r>
              <a:rPr lang="uk-UA" sz="2400" dirty="0" smtClean="0"/>
              <a:t>.</a:t>
            </a:r>
            <a:r>
              <a:rPr lang="en-US" sz="2400" dirty="0" smtClean="0"/>
              <a:t> </a:t>
            </a:r>
            <a:endParaRPr lang="uk-UA" sz="2400" dirty="0" smtClean="0"/>
          </a:p>
          <a:p>
            <a:pPr marL="0" indent="0">
              <a:buNone/>
            </a:pPr>
            <a:r>
              <a:rPr lang="uk-UA" sz="3600" dirty="0" smtClean="0"/>
              <a:t>  </a:t>
            </a:r>
            <a:br>
              <a:rPr lang="uk-UA" sz="3600" dirty="0" smtClean="0"/>
            </a:br>
            <a:endParaRPr lang="ru-RU" sz="3600" dirty="0" smtClean="0"/>
          </a:p>
          <a:p>
            <a:endParaRPr lang="ru-RU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0036"/>
            <a:ext cx="1800200" cy="18414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 descr="Конспект 7 клас. Урок 1. Поштові служби Інтернету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918" y="4777226"/>
            <a:ext cx="1780082" cy="1643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834" y="4777226"/>
            <a:ext cx="1624856" cy="162485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793740"/>
            <a:ext cx="3200419" cy="1680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316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2339752" y="692150"/>
            <a:ext cx="6480720" cy="1800225"/>
          </a:xfrm>
        </p:spPr>
        <p:txBody>
          <a:bodyPr>
            <a:normAutofit fontScale="90000"/>
          </a:bodyPr>
          <a:lstStyle/>
          <a:p>
            <a:r>
              <a:rPr lang="uk-UA" b="1" dirty="0" err="1" smtClean="0">
                <a:solidFill>
                  <a:srgbClr val="FF0000"/>
                </a:solidFill>
              </a:rPr>
              <a:t>Веб-сторінка</a:t>
            </a:r>
            <a:r>
              <a:rPr lang="uk-UA" dirty="0" smtClean="0"/>
              <a:t> – це електронний документ, підготовлений для розміщення в Інтернеті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117014"/>
            <a:ext cx="6696744" cy="439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338" y="21250"/>
            <a:ext cx="1804572" cy="184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311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b="3896"/>
          <a:stretch/>
        </p:blipFill>
        <p:spPr>
          <a:xfrm>
            <a:off x="462303" y="332656"/>
            <a:ext cx="8070137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879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836712"/>
            <a:ext cx="7704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u="sng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Актуалізація раніше набутих знань</a:t>
            </a:r>
            <a:endParaRPr lang="en-US" sz="4000" u="sng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87624" y="1556792"/>
            <a:ext cx="669674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 smtClean="0">
                <a:solidFill>
                  <a:schemeClr val="accent3">
                    <a:lumMod val="50000"/>
                  </a:schemeClr>
                </a:solidFill>
              </a:rPr>
              <a:t>Бліц опитування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800" dirty="0" smtClean="0"/>
              <a:t>Спеціальна програма для перегляду веб- сторінок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800" dirty="0" smtClean="0"/>
              <a:t>Спеціальні області Інтернет простору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800" dirty="0" smtClean="0"/>
              <a:t>Веб- сторінки пов’язані за змістом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800" dirty="0" smtClean="0"/>
              <a:t>Взаємопов’язані документи схожі на сторінки книжок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800" dirty="0" smtClean="0"/>
              <a:t>Як зайти на необхідний сайт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313101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914400" y="332657"/>
            <a:ext cx="8229600" cy="11521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3200" b="1" dirty="0" smtClean="0">
                <a:solidFill>
                  <a:srgbClr val="FF0000"/>
                </a:solidFill>
              </a:rPr>
              <a:t>Гіперпосилання</a:t>
            </a:r>
            <a:r>
              <a:rPr lang="uk-UA" sz="3200" dirty="0" smtClean="0"/>
              <a:t> – це елемент </a:t>
            </a:r>
            <a:r>
              <a:rPr lang="uk-UA" sz="3200" dirty="0" err="1" smtClean="0"/>
              <a:t>вебсторінки</a:t>
            </a:r>
            <a:r>
              <a:rPr lang="uk-UA" sz="3200" dirty="0" smtClean="0"/>
              <a:t>, який містить посилання на інший об’єкт.</a:t>
            </a:r>
            <a:endParaRPr lang="ru-RU" sz="32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8240" b="8240"/>
          <a:stretch/>
        </p:blipFill>
        <p:spPr>
          <a:xfrm>
            <a:off x="1187624" y="1844824"/>
            <a:ext cx="6667500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440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8674"/>
            <a:ext cx="1804572" cy="18411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84084" y="548680"/>
            <a:ext cx="69804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>
                <a:solidFill>
                  <a:srgbClr val="C00000"/>
                </a:solidFill>
              </a:rPr>
              <a:t>Браузер</a:t>
            </a:r>
            <a:r>
              <a:rPr lang="uk-UA" sz="3200" dirty="0" smtClean="0"/>
              <a:t>, або </a:t>
            </a:r>
            <a:r>
              <a:rPr lang="uk-UA" sz="3200" dirty="0" err="1" smtClean="0">
                <a:solidFill>
                  <a:srgbClr val="C00000"/>
                </a:solidFill>
              </a:rPr>
              <a:t>веббраузер</a:t>
            </a:r>
            <a:r>
              <a:rPr lang="uk-UA" sz="3200" dirty="0" smtClean="0"/>
              <a:t> – спеціальна програма, за допомогою якої можна переглянути </a:t>
            </a:r>
            <a:r>
              <a:rPr lang="uk-UA" sz="3200" dirty="0" err="1" smtClean="0"/>
              <a:t>вебсторінки</a:t>
            </a:r>
            <a:r>
              <a:rPr lang="uk-UA" sz="3200" dirty="0" smtClean="0"/>
              <a:t>.</a:t>
            </a:r>
            <a:endParaRPr lang="en-US" sz="3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t="22679"/>
          <a:stretch/>
        </p:blipFill>
        <p:spPr>
          <a:xfrm>
            <a:off x="1331640" y="2410665"/>
            <a:ext cx="6696744" cy="3486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2849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14400" y="225425"/>
            <a:ext cx="8229600" cy="1143000"/>
          </a:xfrm>
        </p:spPr>
        <p:txBody>
          <a:bodyPr>
            <a:normAutofit/>
          </a:bodyPr>
          <a:lstStyle/>
          <a:p>
            <a:r>
              <a:rPr lang="uk-UA" sz="5400" b="1" dirty="0" smtClean="0">
                <a:solidFill>
                  <a:srgbClr val="FF0000"/>
                </a:solidFill>
                <a:latin typeface="Monotype Corsiva" pitchFamily="66" charset="0"/>
              </a:rPr>
              <a:t>Гімнастика для очей</a:t>
            </a:r>
            <a:endParaRPr lang="ru-RU" sz="54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4294967295"/>
          </p:nvPr>
        </p:nvSpPr>
        <p:spPr>
          <a:xfrm>
            <a:off x="0" y="1557338"/>
            <a:ext cx="5194300" cy="45259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2800" dirty="0" smtClean="0"/>
              <a:t>Вже стомились оченята,</a:t>
            </a:r>
          </a:p>
          <a:p>
            <a:pPr marL="0" indent="0">
              <a:buNone/>
            </a:pPr>
            <a:r>
              <a:rPr lang="uk-UA" sz="2800" dirty="0" smtClean="0"/>
              <a:t>Закривайте їх малята,</a:t>
            </a:r>
          </a:p>
          <a:p>
            <a:pPr marL="0" indent="0">
              <a:buNone/>
            </a:pPr>
            <a:r>
              <a:rPr lang="uk-UA" sz="2800" dirty="0" smtClean="0"/>
              <a:t>Відпочити трішки дайте,</a:t>
            </a:r>
          </a:p>
          <a:p>
            <a:pPr marL="0" indent="0">
              <a:buNone/>
            </a:pPr>
            <a:r>
              <a:rPr lang="uk-UA" sz="2800" dirty="0" smtClean="0"/>
              <a:t>А тепер вже відкривайте.</a:t>
            </a:r>
          </a:p>
          <a:p>
            <a:pPr marL="0" indent="0">
              <a:buNone/>
            </a:pPr>
            <a:r>
              <a:rPr lang="uk-UA" sz="2800" dirty="0" smtClean="0"/>
              <a:t>Вправо, вліво, вгору, вниз,</a:t>
            </a:r>
          </a:p>
          <a:p>
            <a:pPr marL="0" indent="0">
              <a:buNone/>
            </a:pPr>
            <a:r>
              <a:rPr lang="uk-UA" sz="2800" dirty="0" smtClean="0"/>
              <a:t>На сусіда подивись.</a:t>
            </a:r>
          </a:p>
          <a:p>
            <a:pPr marL="0" indent="0">
              <a:buNone/>
            </a:pPr>
            <a:r>
              <a:rPr lang="uk-UA" sz="2800" dirty="0" smtClean="0"/>
              <a:t>Голову не повертай,</a:t>
            </a:r>
          </a:p>
          <a:p>
            <a:pPr marL="0" indent="0">
              <a:buNone/>
            </a:pPr>
            <a:r>
              <a:rPr lang="uk-UA" sz="2800" dirty="0" smtClean="0"/>
              <a:t>У вікно </a:t>
            </a:r>
            <a:r>
              <a:rPr lang="uk-UA" sz="2800" dirty="0" err="1" smtClean="0"/>
              <a:t>повиглядай</a:t>
            </a:r>
            <a:r>
              <a:rPr lang="uk-UA" sz="2800" dirty="0" smtClean="0"/>
              <a:t>.</a:t>
            </a:r>
          </a:p>
          <a:p>
            <a:pPr marL="0" indent="0">
              <a:buNone/>
            </a:pPr>
            <a:r>
              <a:rPr lang="uk-UA" sz="2800" dirty="0" smtClean="0"/>
              <a:t>Кліп-кліп-кліп, </a:t>
            </a:r>
            <a:r>
              <a:rPr lang="uk-UA" sz="2800" dirty="0" err="1" smtClean="0"/>
              <a:t>блим-блим-блим</a:t>
            </a:r>
            <a:r>
              <a:rPr lang="uk-UA" sz="2800" dirty="0" smtClean="0"/>
              <a:t>,</a:t>
            </a:r>
          </a:p>
          <a:p>
            <a:pPr marL="0" indent="0">
              <a:buNone/>
            </a:pPr>
            <a:r>
              <a:rPr lang="uk-UA" sz="2800" dirty="0" smtClean="0"/>
              <a:t>До роботи час усім.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6810" y="1340769"/>
            <a:ext cx="4400326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704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21060"/>
          <a:stretch/>
        </p:blipFill>
        <p:spPr>
          <a:xfrm>
            <a:off x="539552" y="1412776"/>
            <a:ext cx="7848872" cy="43185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5283" y="620688"/>
            <a:ext cx="37721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48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Підсумок уроку</a:t>
            </a:r>
            <a:endParaRPr lang="en-US" sz="4800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93664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TM10001114[[fn=Галерея]]</Template>
  <TotalTime>837</TotalTime>
  <Words>166</Words>
  <Application>Microsoft Office PowerPoint</Application>
  <PresentationFormat>Экран (4:3)</PresentationFormat>
  <Paragraphs>28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Gallery</vt:lpstr>
      <vt:lpstr>Гіперпосилання. Пошукові служби.</vt:lpstr>
      <vt:lpstr>Пригадайте</vt:lpstr>
      <vt:lpstr>Веб-сторінка – це електронний документ, підготовлений для розміщення в Інтернеті</vt:lpstr>
      <vt:lpstr>Презентация PowerPoint</vt:lpstr>
      <vt:lpstr>Презентация PowerPoint</vt:lpstr>
      <vt:lpstr>Презентация PowerPoint</vt:lpstr>
      <vt:lpstr>Презентация PowerPoint</vt:lpstr>
      <vt:lpstr>Гімнастика для очей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Веб-сторінки та гіперпосилання</dc:title>
  <dc:creator>дон</dc:creator>
  <cp:lastModifiedBy>Admin</cp:lastModifiedBy>
  <cp:revision>49</cp:revision>
  <dcterms:created xsi:type="dcterms:W3CDTF">2015-02-04T18:48:17Z</dcterms:created>
  <dcterms:modified xsi:type="dcterms:W3CDTF">2022-04-04T12:44:31Z</dcterms:modified>
</cp:coreProperties>
</file>