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56" r:id="rId4"/>
    <p:sldId id="259" r:id="rId5"/>
    <p:sldId id="261" r:id="rId6"/>
    <p:sldId id="262" r:id="rId7"/>
    <p:sldId id="270" r:id="rId8"/>
    <p:sldId id="266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7632-2FD0-4EB3-915E-AD7F6AD097DB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160239"/>
          </a:xfrm>
        </p:spPr>
        <p:txBody>
          <a:bodyPr/>
          <a:lstStyle/>
          <a:p>
            <a:r>
              <a:rPr lang="uk-UA" smtClean="0"/>
              <a:t>03.04.2022р</a:t>
            </a:r>
            <a:r>
              <a:rPr lang="uk-UA" dirty="0" smtClean="0"/>
              <a:t>. </a:t>
            </a:r>
            <a:r>
              <a:rPr lang="uk-UA" dirty="0" smtClean="0"/>
              <a:t>вівторок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урок </a:t>
            </a:r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280831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Ділення круглого числа на кругле виду 420:20 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Задача на подвійне зведення до одиниці.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Мета : навчити учнів ділити круглого числа на кругле виду 420:20; розвивати логічне мислення , повторити таблицю множення; виховувати працьовитість.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8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71600" y="476672"/>
            <a:ext cx="7268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знайди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помилку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556792"/>
            <a:ext cx="517321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810 : 9 = 9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810 : 9 = 90</a:t>
            </a:r>
          </a:p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810 : 9 = 900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63688" y="1556792"/>
            <a:ext cx="517321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450 : 5 = 9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450 : 9 = 900</a:t>
            </a:r>
          </a:p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450 : 9 = 90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476672"/>
            <a:ext cx="7268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знайди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помилку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1196752"/>
            <a:ext cx="3188693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 ∙ 7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270 : 9 = </a:t>
            </a:r>
          </a:p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120 : 6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 ∙ 7 =</a:t>
            </a:r>
            <a:endParaRPr lang="ru-RU" sz="6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1196752"/>
            <a:ext cx="357341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 ∙ 7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420 : 10 = </a:t>
            </a:r>
          </a:p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 ∙ 6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 ∙ 7 =</a:t>
            </a:r>
            <a:endParaRPr lang="ru-RU" sz="6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36296" y="3861048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56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2132856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3068960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3789040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49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36296" y="1196752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35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89893" y="2060848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42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24328" y="2996952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72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36168" y="1349152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21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8816" y="476672"/>
            <a:ext cx="79742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Швидкий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91680" y="188640"/>
            <a:ext cx="50699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Назвіть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круглі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числа</a:t>
            </a:r>
            <a:endParaRPr lang="ru-RU" sz="4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80728"/>
            <a:ext cx="889248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12   40   21   340   70   100   56   204   370   20   11   110   96   640   30   280   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27584" y="332656"/>
            <a:ext cx="655272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80 = … </a:t>
            </a:r>
            <a:r>
              <a:rPr lang="ru-RU" sz="72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= 18 </a:t>
            </a:r>
            <a:r>
              <a:rPr lang="ru-RU" sz="7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190 = …</a:t>
            </a:r>
            <a:r>
              <a:rPr lang="ru-RU" sz="72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…. = 3 </a:t>
            </a:r>
            <a:r>
              <a:rPr lang="ru-RU" sz="7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260648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412776"/>
            <a:ext cx="17235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180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2420888"/>
            <a:ext cx="12105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19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3501008"/>
            <a:ext cx="12105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16632"/>
            <a:ext cx="755129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Поясніть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, як </a:t>
            </a:r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виконали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ділення</a:t>
            </a:r>
            <a:endParaRPr lang="ru-RU" sz="40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820</a:t>
            </a:r>
            <a:endParaRPr lang="ru-RU" sz="4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12776"/>
            <a:ext cx="748883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420 : 20 = 21 </a:t>
            </a:r>
          </a:p>
          <a:p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636912"/>
            <a:ext cx="6192688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4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  2 </a:t>
            </a:r>
            <a:r>
              <a:rPr lang="ru-RU" sz="4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: 2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= 20</a:t>
            </a:r>
          </a:p>
          <a:p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: 2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= 1</a:t>
            </a:r>
          </a:p>
          <a:p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20 + 1 = 21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123728" y="2348880"/>
            <a:ext cx="576064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07904" y="2420888"/>
            <a:ext cx="576064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6361" y="188640"/>
            <a:ext cx="48185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Робота над задачею</a:t>
            </a:r>
            <a:endParaRPr lang="ru-RU" sz="4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55446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Л.  - 48 пл.</a:t>
            </a:r>
          </a:p>
          <a:p>
            <a:r>
              <a:rPr lang="ru-RU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М. – 112 пл.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203848" y="980728"/>
            <a:ext cx="576064" cy="136815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1268760"/>
            <a:ext cx="39604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 ? п. по 20 пл.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420888"/>
            <a:ext cx="82809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1) 48 + 112 = 160 (пл.) – </a:t>
            </a:r>
            <a:r>
              <a:rPr lang="ru-RU" sz="40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;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284984"/>
            <a:ext cx="82809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2) 160 : 20 = 8 (п.) 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149080"/>
            <a:ext cx="82809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40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на 8 </a:t>
            </a:r>
            <a:r>
              <a:rPr lang="ru-RU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полиць</a:t>
            </a:r>
            <a:r>
              <a:rPr lang="ru-RU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264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03.04.2022р. вівторок урок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11</cp:revision>
  <dcterms:created xsi:type="dcterms:W3CDTF">2020-04-02T06:17:33Z</dcterms:created>
  <dcterms:modified xsi:type="dcterms:W3CDTF">2022-05-03T18:27:14Z</dcterms:modified>
</cp:coreProperties>
</file>