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8" r:id="rId3"/>
    <p:sldId id="256" r:id="rId4"/>
    <p:sldId id="259" r:id="rId5"/>
    <p:sldId id="261" r:id="rId6"/>
    <p:sldId id="262" r:id="rId7"/>
    <p:sldId id="270" r:id="rId8"/>
    <p:sldId id="266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7632-2FD0-4EB3-915E-AD7F6AD097DB}" type="datetimeFigureOut">
              <a:rPr lang="uk-UA" smtClean="0"/>
              <a:pPr/>
              <a:t>01.05.2022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768C-CBA9-468C-981B-F880EA915F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7632-2FD0-4EB3-915E-AD7F6AD097DB}" type="datetimeFigureOut">
              <a:rPr lang="uk-UA" smtClean="0"/>
              <a:pPr/>
              <a:t>01.05.2022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768C-CBA9-468C-981B-F880EA915F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7632-2FD0-4EB3-915E-AD7F6AD097DB}" type="datetimeFigureOut">
              <a:rPr lang="uk-UA" smtClean="0"/>
              <a:pPr/>
              <a:t>01.05.2022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768C-CBA9-468C-981B-F880EA915F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7632-2FD0-4EB3-915E-AD7F6AD097DB}" type="datetimeFigureOut">
              <a:rPr lang="uk-UA" smtClean="0"/>
              <a:pPr/>
              <a:t>01.05.2022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768C-CBA9-468C-981B-F880EA915F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7632-2FD0-4EB3-915E-AD7F6AD097DB}" type="datetimeFigureOut">
              <a:rPr lang="uk-UA" smtClean="0"/>
              <a:pPr/>
              <a:t>01.05.2022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768C-CBA9-468C-981B-F880EA915F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7632-2FD0-4EB3-915E-AD7F6AD097DB}" type="datetimeFigureOut">
              <a:rPr lang="uk-UA" smtClean="0"/>
              <a:pPr/>
              <a:t>01.05.2022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768C-CBA9-468C-981B-F880EA915F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7632-2FD0-4EB3-915E-AD7F6AD097DB}" type="datetimeFigureOut">
              <a:rPr lang="uk-UA" smtClean="0"/>
              <a:pPr/>
              <a:t>01.05.2022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768C-CBA9-468C-981B-F880EA915F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7632-2FD0-4EB3-915E-AD7F6AD097DB}" type="datetimeFigureOut">
              <a:rPr lang="uk-UA" smtClean="0"/>
              <a:pPr/>
              <a:t>01.05.2022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768C-CBA9-468C-981B-F880EA915F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7632-2FD0-4EB3-915E-AD7F6AD097DB}" type="datetimeFigureOut">
              <a:rPr lang="uk-UA" smtClean="0"/>
              <a:pPr/>
              <a:t>01.05.2022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768C-CBA9-468C-981B-F880EA915F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7632-2FD0-4EB3-915E-AD7F6AD097DB}" type="datetimeFigureOut">
              <a:rPr lang="uk-UA" smtClean="0"/>
              <a:pPr/>
              <a:t>01.05.2022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768C-CBA9-468C-981B-F880EA915F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97632-2FD0-4EB3-915E-AD7F6AD097DB}" type="datetimeFigureOut">
              <a:rPr lang="uk-UA" smtClean="0"/>
              <a:pPr/>
              <a:t>01.05.2022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8768C-CBA9-468C-981B-F880EA915FD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97632-2FD0-4EB3-915E-AD7F6AD097DB}" type="datetimeFigureOut">
              <a:rPr lang="uk-UA" smtClean="0"/>
              <a:pPr/>
              <a:t>01.05.2022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8768C-CBA9-468C-981B-F880EA915FD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160239"/>
          </a:xfrm>
        </p:spPr>
        <p:txBody>
          <a:bodyPr/>
          <a:lstStyle/>
          <a:p>
            <a:r>
              <a:rPr lang="uk-UA" dirty="0" smtClean="0"/>
              <a:t>02.04.2022р. Понеділок</a:t>
            </a:r>
            <a:br>
              <a:rPr lang="uk-UA" dirty="0" smtClean="0"/>
            </a:br>
            <a:r>
              <a:rPr lang="uk-UA" dirty="0" smtClean="0"/>
              <a:t>урок 2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2808312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Ділення круглого числа на кругле виду 420:20 .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Задача на подвійне зведення до одиниці.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Мета : навчити учнів ділити круглого числа на кругле виду 420:20; розвивати логічне мислення , повторити таблицю множення; виховувати працьовитість.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386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он для презентаций подел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6286"/>
            <a:ext cx="9144000" cy="689428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71600" y="476672"/>
            <a:ext cx="72686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</a:t>
            </a:r>
            <a:r>
              <a:rPr lang="ru-RU" sz="54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54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знайди</a:t>
            </a:r>
            <a:r>
              <a:rPr lang="ru-RU" sz="54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помилку</a:t>
            </a:r>
            <a:r>
              <a:rPr lang="ru-RU" sz="54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5400" b="1" cap="none" spc="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1556792"/>
            <a:ext cx="5173211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7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810 : 9 = 9</a:t>
            </a:r>
          </a:p>
          <a:p>
            <a:r>
              <a:rPr lang="ru-RU" sz="7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810 : 9 = 90</a:t>
            </a:r>
          </a:p>
          <a:p>
            <a:r>
              <a:rPr lang="ru-RU" sz="7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810 : 9 = 900</a:t>
            </a:r>
            <a:endParaRPr lang="ru-RU" sz="72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Фон для презентаций подел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6286"/>
            <a:ext cx="9144000" cy="689428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763688" y="1556792"/>
            <a:ext cx="5173211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7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450 : 5 = 9</a:t>
            </a:r>
          </a:p>
          <a:p>
            <a:r>
              <a:rPr lang="ru-RU" sz="7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450 : 9 = 900</a:t>
            </a:r>
          </a:p>
          <a:p>
            <a:r>
              <a:rPr lang="ru-RU" sz="7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450 : 9 = 90</a:t>
            </a:r>
            <a:endParaRPr lang="ru-RU" sz="72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476672"/>
            <a:ext cx="72686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</a:t>
            </a:r>
            <a:r>
              <a:rPr lang="ru-RU" sz="54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54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знайди</a:t>
            </a:r>
            <a:r>
              <a:rPr lang="ru-RU" sz="54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помилку</a:t>
            </a:r>
            <a:r>
              <a:rPr lang="ru-RU" sz="54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5400" b="1" cap="none" spc="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Фон для презентаций подел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6286"/>
            <a:ext cx="9144000" cy="689428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23528" y="1196752"/>
            <a:ext cx="3188693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 ∙ 7 =</a:t>
            </a:r>
          </a:p>
          <a:p>
            <a:r>
              <a:rPr lang="ru-RU" sz="6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270 : 9 = </a:t>
            </a:r>
          </a:p>
          <a:p>
            <a:r>
              <a:rPr lang="ru-RU" sz="6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120 : 6 =</a:t>
            </a:r>
          </a:p>
          <a:p>
            <a:r>
              <a:rPr lang="ru-RU" sz="6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7 ∙ 7 =</a:t>
            </a:r>
            <a:endParaRPr lang="ru-RU" sz="60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76056" y="1196752"/>
            <a:ext cx="3573414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5 ∙ 7 =</a:t>
            </a:r>
          </a:p>
          <a:p>
            <a:r>
              <a:rPr lang="ru-RU" sz="6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420 : 10 = </a:t>
            </a:r>
          </a:p>
          <a:p>
            <a:r>
              <a:rPr lang="ru-RU" sz="6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12 ∙ 6 =</a:t>
            </a:r>
          </a:p>
          <a:p>
            <a:r>
              <a:rPr lang="ru-RU" sz="6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 ∙ 7 =</a:t>
            </a:r>
            <a:endParaRPr lang="ru-RU" sz="60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236296" y="3861048"/>
            <a:ext cx="95410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56</a:t>
            </a:r>
            <a:endParaRPr lang="ru-RU" sz="6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03848" y="2132856"/>
            <a:ext cx="95410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30</a:t>
            </a:r>
            <a:endParaRPr lang="ru-RU" sz="6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75856" y="3068960"/>
            <a:ext cx="95410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20</a:t>
            </a:r>
            <a:endParaRPr lang="ru-RU" sz="6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483768" y="3789040"/>
            <a:ext cx="95410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49</a:t>
            </a:r>
            <a:endParaRPr lang="ru-RU" sz="6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236296" y="1196752"/>
            <a:ext cx="95410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35</a:t>
            </a:r>
            <a:endParaRPr lang="ru-RU" sz="6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189893" y="2060848"/>
            <a:ext cx="95410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42</a:t>
            </a:r>
            <a:endParaRPr lang="ru-RU" sz="6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524328" y="2996952"/>
            <a:ext cx="95410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72</a:t>
            </a:r>
            <a:endParaRPr lang="ru-RU" sz="6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36168" y="1349152"/>
            <a:ext cx="95410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6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21</a:t>
            </a:r>
            <a:endParaRPr lang="ru-RU" sz="6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18816" y="476672"/>
            <a:ext cx="79742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Гра</a:t>
            </a:r>
            <a:r>
              <a:rPr lang="ru-RU" sz="54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54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Швидкий</a:t>
            </a:r>
            <a:r>
              <a:rPr lang="ru-RU" sz="54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54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5400" b="1" cap="none" spc="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Фон для презентаций подел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6286"/>
            <a:ext cx="9144000" cy="689428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691680" y="188640"/>
            <a:ext cx="506991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Назвіть</a:t>
            </a:r>
            <a:r>
              <a:rPr lang="ru-RU" sz="40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круглі</a:t>
            </a:r>
            <a:r>
              <a:rPr lang="ru-RU" sz="40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числа</a:t>
            </a:r>
            <a:endParaRPr lang="ru-RU" sz="4000" b="1" cap="none" spc="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980728"/>
            <a:ext cx="889248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12   40   21   340   70   100   56   204   370   20   11   110   96   640   30   280   </a:t>
            </a:r>
            <a:endParaRPr lang="ru-RU" sz="72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Фон для презентаций подел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6286"/>
            <a:ext cx="9144000" cy="689428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827584" y="332656"/>
            <a:ext cx="6552728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7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80 = … </a:t>
            </a:r>
            <a:r>
              <a:rPr lang="ru-RU" sz="72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дес</a:t>
            </a:r>
            <a:r>
              <a:rPr lang="ru-RU" sz="7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7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= 18 </a:t>
            </a:r>
            <a:r>
              <a:rPr lang="ru-RU" sz="7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дес</a:t>
            </a:r>
            <a:r>
              <a:rPr lang="ru-RU" sz="7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7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190 = …</a:t>
            </a:r>
            <a:r>
              <a:rPr lang="ru-RU" sz="72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дес</a:t>
            </a:r>
            <a:r>
              <a:rPr lang="ru-RU" sz="7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7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…. = 3 </a:t>
            </a:r>
            <a:r>
              <a:rPr lang="ru-RU" sz="72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дес</a:t>
            </a:r>
            <a:r>
              <a:rPr lang="ru-RU" sz="72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endParaRPr lang="ru-RU" sz="72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260648"/>
            <a:ext cx="69762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8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sz="8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1412776"/>
            <a:ext cx="172354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8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180</a:t>
            </a:r>
            <a:endParaRPr lang="ru-RU" sz="8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987824" y="2420888"/>
            <a:ext cx="121058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8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19</a:t>
            </a:r>
            <a:endParaRPr lang="ru-RU" sz="8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3501008"/>
            <a:ext cx="121058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80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30</a:t>
            </a:r>
            <a:endParaRPr lang="ru-RU" sz="80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 для презентаций подел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6286"/>
            <a:ext cx="9144000" cy="689428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116632"/>
            <a:ext cx="755129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Поясніть</a:t>
            </a:r>
            <a:r>
              <a:rPr lang="ru-RU" sz="40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, як </a:t>
            </a:r>
            <a:r>
              <a:rPr lang="ru-RU" sz="40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виконали</a:t>
            </a:r>
            <a:r>
              <a:rPr lang="ru-RU" sz="40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ділення</a:t>
            </a:r>
            <a:endParaRPr lang="ru-RU" sz="4000" b="1" cap="none" spc="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40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820</a:t>
            </a:r>
            <a:endParaRPr lang="ru-RU" sz="4000" b="1" cap="none" spc="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412776"/>
            <a:ext cx="748883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420 : 20 = 21 </a:t>
            </a:r>
          </a:p>
          <a:p>
            <a:endParaRPr lang="ru-RU" sz="72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2636912"/>
            <a:ext cx="6192688" cy="33239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8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ru-RU" sz="48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дес</a:t>
            </a:r>
            <a:r>
              <a:rPr lang="ru-RU" sz="48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  2 </a:t>
            </a:r>
            <a:r>
              <a:rPr lang="ru-RU" sz="48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дес</a:t>
            </a:r>
            <a:r>
              <a:rPr lang="ru-RU" sz="48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4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ru-RU" sz="5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дес</a:t>
            </a:r>
            <a:r>
              <a:rPr lang="ru-RU" sz="5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: 2 </a:t>
            </a:r>
            <a:r>
              <a:rPr lang="ru-RU" sz="5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дес</a:t>
            </a:r>
            <a:r>
              <a:rPr lang="ru-RU" sz="5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= 20</a:t>
            </a:r>
          </a:p>
          <a:p>
            <a:r>
              <a:rPr lang="ru-RU" sz="5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5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дес</a:t>
            </a:r>
            <a:r>
              <a:rPr lang="ru-RU" sz="5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: 2 </a:t>
            </a:r>
            <a:r>
              <a:rPr lang="ru-RU" sz="54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дес</a:t>
            </a:r>
            <a:r>
              <a:rPr lang="ru-RU" sz="5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= 1</a:t>
            </a:r>
          </a:p>
          <a:p>
            <a:r>
              <a:rPr lang="ru-RU" sz="5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20 + 1 = 21 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123728" y="2348880"/>
            <a:ext cx="576064" cy="5040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707904" y="2420888"/>
            <a:ext cx="576064" cy="43204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Фон для презентаций подел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6286"/>
            <a:ext cx="9144000" cy="689428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716361" y="188640"/>
            <a:ext cx="481856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Робота над </a:t>
            </a:r>
            <a:r>
              <a:rPr lang="ru-RU" sz="40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задачею</a:t>
            </a:r>
            <a:endParaRPr lang="ru-RU" sz="4000" b="1" cap="none" spc="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980728"/>
            <a:ext cx="554461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Л.  - 48 пл.</a:t>
            </a:r>
          </a:p>
          <a:p>
            <a:r>
              <a:rPr lang="ru-RU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М. – 112 пл.</a:t>
            </a:r>
            <a:endParaRPr lang="ru-RU" sz="40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3203848" y="980728"/>
            <a:ext cx="576064" cy="1368152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Прямоугольник 5"/>
          <p:cNvSpPr/>
          <p:nvPr/>
        </p:nvSpPr>
        <p:spPr>
          <a:xfrm>
            <a:off x="3851920" y="1268760"/>
            <a:ext cx="396044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На ? п. по 20 пл.</a:t>
            </a:r>
            <a:endParaRPr lang="ru-RU" sz="40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2420888"/>
            <a:ext cx="828092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/>
            <a:r>
              <a:rPr lang="ru-RU" sz="4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1) 48 + 112 = 160 (пл.) – </a:t>
            </a:r>
            <a:r>
              <a:rPr lang="ru-RU" sz="40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всього</a:t>
            </a:r>
            <a:r>
              <a:rPr lang="ru-RU" sz="4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;</a:t>
            </a:r>
            <a:endParaRPr lang="ru-RU" sz="40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3284984"/>
            <a:ext cx="828092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/>
            <a:r>
              <a:rPr lang="ru-RU" sz="40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2) 160 : 20 = 8 (п.) </a:t>
            </a:r>
            <a:endParaRPr lang="ru-RU" sz="40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4149080"/>
            <a:ext cx="828092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/>
            <a:r>
              <a:rPr lang="ru-RU" sz="40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Відповідь</a:t>
            </a:r>
            <a:r>
              <a:rPr lang="ru-RU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 на 8 </a:t>
            </a:r>
            <a:r>
              <a:rPr lang="ru-RU" sz="4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полиць</a:t>
            </a:r>
            <a:r>
              <a:rPr lang="ru-RU" sz="4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264</Words>
  <Application>Microsoft Office PowerPoint</Application>
  <PresentationFormat>Экран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02.04.2022р. Понеділок урок 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Admin</cp:lastModifiedBy>
  <cp:revision>9</cp:revision>
  <dcterms:created xsi:type="dcterms:W3CDTF">2020-04-02T06:17:33Z</dcterms:created>
  <dcterms:modified xsi:type="dcterms:W3CDTF">2022-05-01T13:52:46Z</dcterms:modified>
</cp:coreProperties>
</file>