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9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0000"/>
    <a:srgbClr val="3333CC"/>
    <a:srgbClr val="FFFF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5/8/layout/vList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>
        <a:noFill/>
      </dgm:spPr>
      <dgm:t>
        <a:bodyPr/>
        <a:lstStyle/>
        <a:p>
          <a:r>
            <a:rPr lang="uk-UA" sz="2800" b="1" i="1" dirty="0">
              <a:solidFill>
                <a:srgbClr val="003300"/>
              </a:solidFill>
            </a:rPr>
            <a:t>текстовий </a:t>
          </a:r>
          <a:r>
            <a:rPr lang="uk-UA" sz="2800" b="1" i="1" dirty="0" smtClean="0">
              <a:solidFill>
                <a:srgbClr val="003300"/>
              </a:solidFill>
            </a:rPr>
            <a:t>процесор; </a:t>
          </a:r>
          <a:endParaRPr lang="uk-UA" sz="2800" b="1" i="1" dirty="0">
            <a:solidFill>
              <a:srgbClr val="003300"/>
            </a:solidFill>
          </a:endParaRP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b="0" i="1"/>
        </a:p>
      </dgm:t>
    </dgm:pt>
    <dgm:pt modelId="{1B81C372-925C-46FC-96B1-2F1AAF945560}">
      <dgm:prSet phldrT="[Текст]" custT="1"/>
      <dgm:spPr>
        <a:noFill/>
      </dgm:spPr>
      <dgm:t>
        <a:bodyPr/>
        <a:lstStyle/>
        <a:p>
          <a:r>
            <a:rPr lang="uk-UA" sz="2800" b="1" i="1" dirty="0">
              <a:solidFill>
                <a:srgbClr val="003300"/>
              </a:solidFill>
            </a:rPr>
            <a:t>графічний </a:t>
          </a:r>
          <a:r>
            <a:rPr lang="uk-UA" sz="2800" b="1" i="1" dirty="0" smtClean="0">
              <a:solidFill>
                <a:srgbClr val="003300"/>
              </a:solidFill>
            </a:rPr>
            <a:t>редактор; </a:t>
          </a:r>
          <a:endParaRPr lang="uk-UA" sz="2800" b="1" i="1" dirty="0">
            <a:solidFill>
              <a:srgbClr val="003300"/>
            </a:solidFill>
          </a:endParaRP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b="0" i="1"/>
        </a:p>
      </dgm:t>
    </dgm:pt>
    <dgm:pt modelId="{FFF60420-B008-4E57-9B7A-8B5C4B8F1F0F}">
      <dgm:prSet phldrT="[Текст]" custT="1"/>
      <dgm:spPr>
        <a:noFill/>
      </dgm:spPr>
      <dgm:t>
        <a:bodyPr/>
        <a:lstStyle/>
        <a:p>
          <a:r>
            <a:rPr lang="uk-UA" sz="2800" b="1" i="1" dirty="0" err="1" smtClean="0">
              <a:solidFill>
                <a:srgbClr val="003300"/>
              </a:solidFill>
            </a:rPr>
            <a:t>програми-архіватори</a:t>
          </a:r>
          <a:r>
            <a:rPr lang="uk-UA" sz="2800" b="1" i="1" dirty="0" smtClean="0">
              <a:solidFill>
                <a:srgbClr val="003300"/>
              </a:solidFill>
            </a:rPr>
            <a:t>; </a:t>
          </a:r>
          <a:endParaRPr lang="uk-UA" sz="2800" b="1" i="1" dirty="0">
            <a:solidFill>
              <a:srgbClr val="003300"/>
            </a:solidFill>
          </a:endParaRP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b="0" i="1"/>
        </a:p>
      </dgm:t>
    </dgm:pt>
    <dgm:pt modelId="{574467BF-CB95-4D99-A5FA-460B08A3B1CD}">
      <dgm:prSet phldrT="[Текст]" custT="1"/>
      <dgm:spPr>
        <a:noFill/>
      </dgm:spPr>
      <dgm:t>
        <a:bodyPr/>
        <a:lstStyle/>
        <a:p>
          <a:r>
            <a:rPr lang="uk-UA" sz="2800" b="1" i="1" dirty="0">
              <a:solidFill>
                <a:srgbClr val="003300"/>
              </a:solidFill>
            </a:rPr>
            <a:t>табличний </a:t>
          </a:r>
          <a:r>
            <a:rPr lang="uk-UA" sz="2800" b="1" i="1" dirty="0" smtClean="0">
              <a:solidFill>
                <a:srgbClr val="003300"/>
              </a:solidFill>
            </a:rPr>
            <a:t>процесор; </a:t>
          </a:r>
          <a:endParaRPr lang="uk-UA" sz="2800" b="1" i="1" dirty="0">
            <a:solidFill>
              <a:srgbClr val="003300"/>
            </a:solidFill>
          </a:endParaRP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b="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b="0" i="1"/>
        </a:p>
      </dgm:t>
    </dgm:pt>
    <dgm:pt modelId="{9F5EE445-7A33-4127-8BC1-059962E1C614}">
      <dgm:prSet phldrT="[Текст]" custT="1"/>
      <dgm:spPr>
        <a:noFill/>
      </dgm:spPr>
      <dgm:t>
        <a:bodyPr/>
        <a:lstStyle/>
        <a:p>
          <a:r>
            <a:rPr lang="uk-UA" sz="2800" b="1" i="1" dirty="0">
              <a:solidFill>
                <a:srgbClr val="003300"/>
              </a:solidFill>
            </a:rPr>
            <a:t>редактор комп'ютерних </a:t>
          </a:r>
          <a:r>
            <a:rPr lang="uk-UA" sz="2800" b="1" i="1" dirty="0" smtClean="0">
              <a:solidFill>
                <a:srgbClr val="003300"/>
              </a:solidFill>
            </a:rPr>
            <a:t>презентацій; </a:t>
          </a:r>
          <a:endParaRPr lang="uk-UA" sz="2800" b="1" i="1" dirty="0">
            <a:solidFill>
              <a:srgbClr val="003300"/>
            </a:solidFill>
          </a:endParaRP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b="0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b="0" i="1"/>
        </a:p>
      </dgm:t>
    </dgm:pt>
    <dgm:pt modelId="{DE762E0D-A407-4079-B719-D6905CE10D6E}">
      <dgm:prSet phldrT="[Текст]" custT="1"/>
      <dgm:spPr>
        <a:noFill/>
      </dgm:spPr>
      <dgm:t>
        <a:bodyPr/>
        <a:lstStyle/>
        <a:p>
          <a:r>
            <a:rPr lang="uk-UA" sz="2800" b="1" i="1" dirty="0">
              <a:solidFill>
                <a:srgbClr val="003300"/>
              </a:solidFill>
            </a:rPr>
            <a:t>навчальні і контролюючі </a:t>
          </a:r>
          <a:r>
            <a:rPr lang="uk-UA" sz="2800" b="1" i="1" dirty="0" smtClean="0">
              <a:solidFill>
                <a:srgbClr val="003300"/>
              </a:solidFill>
            </a:rPr>
            <a:t>програми; </a:t>
          </a:r>
          <a:endParaRPr lang="uk-UA" sz="2800" b="1" i="1" dirty="0">
            <a:solidFill>
              <a:srgbClr val="003300"/>
            </a:solidFill>
          </a:endParaRPr>
        </a:p>
      </dgm:t>
    </dgm:pt>
    <dgm:pt modelId="{67F2D8A8-F538-43E3-B367-86A65212C328}" type="parTrans" cxnId="{7FD308A0-1203-4658-85F9-EEC061EF9E3F}">
      <dgm:prSet/>
      <dgm:spPr/>
      <dgm:t>
        <a:bodyPr/>
        <a:lstStyle/>
        <a:p>
          <a:endParaRPr lang="uk-UA" b="0" i="1"/>
        </a:p>
      </dgm:t>
    </dgm:pt>
    <dgm:pt modelId="{57B86E4D-65A7-45D1-B95A-167E70147009}" type="sibTrans" cxnId="{7FD308A0-1203-4658-85F9-EEC061EF9E3F}">
      <dgm:prSet/>
      <dgm:spPr/>
      <dgm:t>
        <a:bodyPr/>
        <a:lstStyle/>
        <a:p>
          <a:endParaRPr lang="uk-UA" b="0" i="1"/>
        </a:p>
      </dgm:t>
    </dgm:pt>
    <dgm:pt modelId="{7F53BC00-CEB4-406F-B591-1FC92E48DC48}">
      <dgm:prSet phldrT="[Текст]" custT="1"/>
      <dgm:spPr>
        <a:noFill/>
      </dgm:spPr>
      <dgm:t>
        <a:bodyPr/>
        <a:lstStyle/>
        <a:p>
          <a:r>
            <a:rPr lang="uk-UA" sz="2800" b="1" i="1" dirty="0">
              <a:solidFill>
                <a:srgbClr val="003300"/>
              </a:solidFill>
            </a:rPr>
            <a:t>ігрові </a:t>
          </a:r>
          <a:r>
            <a:rPr lang="uk-UA" sz="2800" b="1" i="1" dirty="0" smtClean="0">
              <a:solidFill>
                <a:srgbClr val="003300"/>
              </a:solidFill>
            </a:rPr>
            <a:t>програми…. то що</a:t>
          </a:r>
          <a:endParaRPr lang="uk-UA" sz="2800" b="1" i="1" dirty="0">
            <a:solidFill>
              <a:srgbClr val="003300"/>
            </a:solidFill>
          </a:endParaRPr>
        </a:p>
      </dgm:t>
    </dgm:pt>
    <dgm:pt modelId="{2D7417DA-2815-4A2D-9996-14A5F2C10D45}" type="parTrans" cxnId="{6A28A5DD-3726-46BA-B5AA-F3F99A78B1BF}">
      <dgm:prSet/>
      <dgm:spPr/>
      <dgm:t>
        <a:bodyPr/>
        <a:lstStyle/>
        <a:p>
          <a:endParaRPr lang="uk-UA" b="0" i="1"/>
        </a:p>
      </dgm:t>
    </dgm:pt>
    <dgm:pt modelId="{DDD93AC0-F3C6-4019-863B-08C88DA9E379}" type="sibTrans" cxnId="{6A28A5DD-3726-46BA-B5AA-F3F99A78B1BF}">
      <dgm:prSet/>
      <dgm:spPr/>
      <dgm:t>
        <a:bodyPr/>
        <a:lstStyle/>
        <a:p>
          <a:endParaRPr lang="uk-UA" b="0" i="1"/>
        </a:p>
      </dgm:t>
    </dgm:pt>
    <dgm:pt modelId="{1EE31BF3-E9E9-49CE-84BB-6A58C327AA9B}" type="pres">
      <dgm:prSet presAssocID="{BD77BD33-EC30-46AC-BD24-401E734F8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4F1C37-C8EE-41FA-8007-31366AA1D6FD}" type="pres">
      <dgm:prSet presAssocID="{D44B0D79-7F04-44B9-9C7C-CD28C17613D0}" presName="parentText" presStyleLbl="node1" presStyleIdx="0" presStyleCnt="7" custLinFactY="87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F7820-5A46-40B4-8E7A-F0032A983142}" type="pres">
      <dgm:prSet presAssocID="{CB2F3BEF-FA31-40CA-87C5-7058F5D23E9E}" presName="spacer" presStyleCnt="0"/>
      <dgm:spPr/>
    </dgm:pt>
    <dgm:pt modelId="{094B17CA-634B-4BA2-95E9-AC156021E2BE}" type="pres">
      <dgm:prSet presAssocID="{1B81C372-925C-46FC-96B1-2F1AAF945560}" presName="parentText" presStyleLbl="node1" presStyleIdx="1" presStyleCnt="7" custLinFactY="880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093FE-B6CD-4078-9996-E0D41AD01EF0}" type="pres">
      <dgm:prSet presAssocID="{EAA467BD-7E67-4E63-841E-1141B6CA2872}" presName="spacer" presStyleCnt="0"/>
      <dgm:spPr/>
    </dgm:pt>
    <dgm:pt modelId="{F8BB6E25-4ED8-4EC3-87F3-172708EE7D1F}" type="pres">
      <dgm:prSet presAssocID="{FFF60420-B008-4E57-9B7A-8B5C4B8F1F0F}" presName="parentText" presStyleLbl="node1" presStyleIdx="2" presStyleCnt="7" custLinFactY="880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AAF1C-89CD-4499-85A1-917173362D3A}" type="pres">
      <dgm:prSet presAssocID="{893D8247-1D02-4E45-A80D-A06E4F50304F}" presName="spacer" presStyleCnt="0"/>
      <dgm:spPr/>
    </dgm:pt>
    <dgm:pt modelId="{8B68BBD4-55E9-4166-8A9F-6811D8D54569}" type="pres">
      <dgm:prSet presAssocID="{574467BF-CB95-4D99-A5FA-460B08A3B1CD}" presName="parentText" presStyleLbl="node1" presStyleIdx="3" presStyleCnt="7" custLinFactY="880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89AD7-51CC-4B41-9FBC-CEDB7F4BF563}" type="pres">
      <dgm:prSet presAssocID="{583EE810-A9FA-4532-AC5C-F17662F9099C}" presName="spacer" presStyleCnt="0"/>
      <dgm:spPr/>
    </dgm:pt>
    <dgm:pt modelId="{63C70713-9C21-4ACB-9F19-F95C31FF1046}" type="pres">
      <dgm:prSet presAssocID="{9F5EE445-7A33-4127-8BC1-059962E1C614}" presName="parentText" presStyleLbl="node1" presStyleIdx="4" presStyleCnt="7" custLinFactY="880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FC842-21BC-4A23-8AB6-6C88AB554042}" type="pres">
      <dgm:prSet presAssocID="{F0BBC386-8CAE-4059-9B98-893DE28D7BE6}" presName="spacer" presStyleCnt="0"/>
      <dgm:spPr/>
    </dgm:pt>
    <dgm:pt modelId="{B0B1148E-0582-4945-B43F-7FF8614D4645}" type="pres">
      <dgm:prSet presAssocID="{DE762E0D-A407-4079-B719-D6905CE10D6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254C4-23E2-448A-8209-69CF61B212F0}" type="pres">
      <dgm:prSet presAssocID="{57B86E4D-65A7-45D1-B95A-167E70147009}" presName="spacer" presStyleCnt="0"/>
      <dgm:spPr/>
    </dgm:pt>
    <dgm:pt modelId="{CB77B5AD-EE00-413E-8392-4178940649E9}" type="pres">
      <dgm:prSet presAssocID="{7F53BC00-CEB4-406F-B591-1FC92E48DC4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B12EC350-267F-4FA3-910E-505628EE9F84}" type="presOf" srcId="{D44B0D79-7F04-44B9-9C7C-CD28C17613D0}" destId="{E74F1C37-C8EE-41FA-8007-31366AA1D6FD}" srcOrd="0" destOrd="0" presId="urn:microsoft.com/office/officeart/2005/8/layout/vList2"/>
    <dgm:cxn modelId="{6FCD0455-A295-4854-9F7A-BA172F93ADE3}" type="presOf" srcId="{BD77BD33-EC30-46AC-BD24-401E734F8176}" destId="{1EE31BF3-E9E9-49CE-84BB-6A58C327AA9B}" srcOrd="0" destOrd="0" presId="urn:microsoft.com/office/officeart/2005/8/layout/vList2"/>
    <dgm:cxn modelId="{7FD308A0-1203-4658-85F9-EEC061EF9E3F}" srcId="{BD77BD33-EC30-46AC-BD24-401E734F8176}" destId="{DE762E0D-A407-4079-B719-D6905CE10D6E}" srcOrd="5" destOrd="0" parTransId="{67F2D8A8-F538-43E3-B367-86A65212C328}" sibTransId="{57B86E4D-65A7-45D1-B95A-167E70147009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6A28A5DD-3726-46BA-B5AA-F3F99A78B1BF}" srcId="{BD77BD33-EC30-46AC-BD24-401E734F8176}" destId="{7F53BC00-CEB4-406F-B591-1FC92E48DC48}" srcOrd="6" destOrd="0" parTransId="{2D7417DA-2815-4A2D-9996-14A5F2C10D45}" sibTransId="{DDD93AC0-F3C6-4019-863B-08C88DA9E379}"/>
    <dgm:cxn modelId="{B7F3A671-E847-4D8A-A531-7E26D3E0B64F}" type="presOf" srcId="{1B81C372-925C-46FC-96B1-2F1AAF945560}" destId="{094B17CA-634B-4BA2-95E9-AC156021E2BE}" srcOrd="0" destOrd="0" presId="urn:microsoft.com/office/officeart/2005/8/layout/vList2"/>
    <dgm:cxn modelId="{F4574DE6-D626-4543-9CCC-90A8819C7BF6}" type="presOf" srcId="{FFF60420-B008-4E57-9B7A-8B5C4B8F1F0F}" destId="{F8BB6E25-4ED8-4EC3-87F3-172708EE7D1F}" srcOrd="0" destOrd="0" presId="urn:microsoft.com/office/officeart/2005/8/layout/vList2"/>
    <dgm:cxn modelId="{4DA40E8C-6E2A-4693-85E3-3B0DA3756B3D}" type="presOf" srcId="{574467BF-CB95-4D99-A5FA-460B08A3B1CD}" destId="{8B68BBD4-55E9-4166-8A9F-6811D8D54569}" srcOrd="0" destOrd="0" presId="urn:microsoft.com/office/officeart/2005/8/layout/vList2"/>
    <dgm:cxn modelId="{DFA2B3E6-8B8F-4819-8061-3F6EC3DF788D}" type="presOf" srcId="{DE762E0D-A407-4079-B719-D6905CE10D6E}" destId="{B0B1148E-0582-4945-B43F-7FF8614D4645}" srcOrd="0" destOrd="0" presId="urn:microsoft.com/office/officeart/2005/8/layout/vList2"/>
    <dgm:cxn modelId="{C657199C-A722-4775-A21F-07A285BA35E1}" type="presOf" srcId="{7F53BC00-CEB4-406F-B591-1FC92E48DC48}" destId="{CB77B5AD-EE00-413E-8392-4178940649E9}" srcOrd="0" destOrd="0" presId="urn:microsoft.com/office/officeart/2005/8/layout/vList2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A890F9C-7F84-4FFF-ACDF-2F92CA990BFD}" type="presOf" srcId="{9F5EE445-7A33-4127-8BC1-059962E1C614}" destId="{63C70713-9C21-4ACB-9F19-F95C31FF1046}" srcOrd="0" destOrd="0" presId="urn:microsoft.com/office/officeart/2005/8/layout/vList2"/>
    <dgm:cxn modelId="{BAB3734C-EB5F-4028-A835-04E76898774F}" type="presParOf" srcId="{1EE31BF3-E9E9-49CE-84BB-6A58C327AA9B}" destId="{E74F1C37-C8EE-41FA-8007-31366AA1D6FD}" srcOrd="0" destOrd="0" presId="urn:microsoft.com/office/officeart/2005/8/layout/vList2"/>
    <dgm:cxn modelId="{09CF484B-9214-4190-949B-770A461D54E9}" type="presParOf" srcId="{1EE31BF3-E9E9-49CE-84BB-6A58C327AA9B}" destId="{B46F7820-5A46-40B4-8E7A-F0032A983142}" srcOrd="1" destOrd="0" presId="urn:microsoft.com/office/officeart/2005/8/layout/vList2"/>
    <dgm:cxn modelId="{42851A91-F2C3-4D0A-B03D-257B63FC27B4}" type="presParOf" srcId="{1EE31BF3-E9E9-49CE-84BB-6A58C327AA9B}" destId="{094B17CA-634B-4BA2-95E9-AC156021E2BE}" srcOrd="2" destOrd="0" presId="urn:microsoft.com/office/officeart/2005/8/layout/vList2"/>
    <dgm:cxn modelId="{E7DF956D-2416-416A-A10A-843FB1D3915C}" type="presParOf" srcId="{1EE31BF3-E9E9-49CE-84BB-6A58C327AA9B}" destId="{35D093FE-B6CD-4078-9996-E0D41AD01EF0}" srcOrd="3" destOrd="0" presId="urn:microsoft.com/office/officeart/2005/8/layout/vList2"/>
    <dgm:cxn modelId="{6C9033A1-822C-425B-B0BB-EB8BB3960F7C}" type="presParOf" srcId="{1EE31BF3-E9E9-49CE-84BB-6A58C327AA9B}" destId="{F8BB6E25-4ED8-4EC3-87F3-172708EE7D1F}" srcOrd="4" destOrd="0" presId="urn:microsoft.com/office/officeart/2005/8/layout/vList2"/>
    <dgm:cxn modelId="{5A800792-702F-40BE-958A-F5576DB20492}" type="presParOf" srcId="{1EE31BF3-E9E9-49CE-84BB-6A58C327AA9B}" destId="{5A9AAF1C-89CD-4499-85A1-917173362D3A}" srcOrd="5" destOrd="0" presId="urn:microsoft.com/office/officeart/2005/8/layout/vList2"/>
    <dgm:cxn modelId="{2C411996-FF29-47F7-9F90-349BA027C1C8}" type="presParOf" srcId="{1EE31BF3-E9E9-49CE-84BB-6A58C327AA9B}" destId="{8B68BBD4-55E9-4166-8A9F-6811D8D54569}" srcOrd="6" destOrd="0" presId="urn:microsoft.com/office/officeart/2005/8/layout/vList2"/>
    <dgm:cxn modelId="{67DF248B-AB73-4B45-9B0A-8FD28671DA25}" type="presParOf" srcId="{1EE31BF3-E9E9-49CE-84BB-6A58C327AA9B}" destId="{BC189AD7-51CC-4B41-9FBC-CEDB7F4BF563}" srcOrd="7" destOrd="0" presId="urn:microsoft.com/office/officeart/2005/8/layout/vList2"/>
    <dgm:cxn modelId="{D3B11648-3ED7-4F47-A11B-3507A9299168}" type="presParOf" srcId="{1EE31BF3-E9E9-49CE-84BB-6A58C327AA9B}" destId="{63C70713-9C21-4ACB-9F19-F95C31FF1046}" srcOrd="8" destOrd="0" presId="urn:microsoft.com/office/officeart/2005/8/layout/vList2"/>
    <dgm:cxn modelId="{28DDF95B-FD9D-4FC5-AA03-4184444136E2}" type="presParOf" srcId="{1EE31BF3-E9E9-49CE-84BB-6A58C327AA9B}" destId="{1C3FC842-21BC-4A23-8AB6-6C88AB554042}" srcOrd="9" destOrd="0" presId="urn:microsoft.com/office/officeart/2005/8/layout/vList2"/>
    <dgm:cxn modelId="{A1339B02-7B19-4C20-B90B-4A7A010C951A}" type="presParOf" srcId="{1EE31BF3-E9E9-49CE-84BB-6A58C327AA9B}" destId="{B0B1148E-0582-4945-B43F-7FF8614D4645}" srcOrd="10" destOrd="0" presId="urn:microsoft.com/office/officeart/2005/8/layout/vList2"/>
    <dgm:cxn modelId="{605734B7-55CF-422E-914D-59941DF1CC1C}" type="presParOf" srcId="{1EE31BF3-E9E9-49CE-84BB-6A58C327AA9B}" destId="{439254C4-23E2-448A-8209-69CF61B212F0}" srcOrd="11" destOrd="0" presId="urn:microsoft.com/office/officeart/2005/8/layout/vList2"/>
    <dgm:cxn modelId="{8CDC4F67-AFAA-4B94-B2EF-70BFA3A9EEE2}" type="presParOf" srcId="{1EE31BF3-E9E9-49CE-84BB-6A58C327AA9B}" destId="{CB77B5AD-EE00-413E-8392-4178940649E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5/8/layout/vList2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>
        <a:noFill/>
      </dgm:spPr>
      <dgm:t>
        <a:bodyPr/>
        <a:lstStyle/>
        <a:p>
          <a:r>
            <a:rPr lang="uk-UA" sz="2800" b="1" i="1" noProof="0" dirty="0">
              <a:solidFill>
                <a:srgbClr val="003300"/>
              </a:solidFill>
            </a:rPr>
            <a:t>Алфавіт - множина символів, з яких можна утворювати слова і речення цієї мови.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800" b="1" i="0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800" b="1" i="0" noProof="0" dirty="0"/>
        </a:p>
      </dgm:t>
    </dgm:pt>
    <dgm:pt modelId="{1B81C372-925C-46FC-96B1-2F1AAF945560}">
      <dgm:prSet phldrT="[Текст]" custT="1"/>
      <dgm:spPr>
        <a:noFill/>
      </dgm:spPr>
      <dgm:t>
        <a:bodyPr/>
        <a:lstStyle/>
        <a:p>
          <a:r>
            <a:rPr lang="uk-UA" sz="2800" b="1" i="1" noProof="0" dirty="0">
              <a:solidFill>
                <a:srgbClr val="003300"/>
              </a:solidFill>
            </a:rPr>
            <a:t>Словник - набір слів, які використовуються в цій мові.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800" b="1" i="0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800" b="1" i="0" noProof="0" dirty="0"/>
        </a:p>
      </dgm:t>
    </dgm:pt>
    <dgm:pt modelId="{FFF60420-B008-4E57-9B7A-8B5C4B8F1F0F}">
      <dgm:prSet phldrT="[Текст]" custT="1"/>
      <dgm:spPr>
        <a:noFill/>
      </dgm:spPr>
      <dgm:t>
        <a:bodyPr/>
        <a:lstStyle/>
        <a:p>
          <a:r>
            <a:rPr lang="uk-UA" sz="2800" b="1" i="1" noProof="0" dirty="0">
              <a:solidFill>
                <a:srgbClr val="003300"/>
              </a:solidFill>
            </a:rPr>
            <a:t>Синтаксис - правила складання і запису мовних конструкцій: не словникових слів і речень.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800" b="1" i="0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800" b="1" i="0" noProof="0" dirty="0"/>
        </a:p>
      </dgm:t>
    </dgm:pt>
    <dgm:pt modelId="{574467BF-CB95-4D99-A5FA-460B08A3B1CD}">
      <dgm:prSet phldrT="[Текст]" custT="1"/>
      <dgm:spPr>
        <a:noFill/>
      </dgm:spPr>
      <dgm:t>
        <a:bodyPr/>
        <a:lstStyle/>
        <a:p>
          <a:r>
            <a:rPr lang="uk-UA" sz="2800" b="1" i="1" noProof="0" dirty="0">
              <a:solidFill>
                <a:srgbClr val="003300"/>
              </a:solidFill>
            </a:rPr>
            <a:t>Семантику - встановлене однозначне тлумачення </a:t>
          </a:r>
          <a:r>
            <a:rPr lang="uk-UA" sz="2800" b="1" i="1" noProof="0" dirty="0" err="1">
              <a:solidFill>
                <a:srgbClr val="003300"/>
              </a:solidFill>
            </a:rPr>
            <a:t>мовних</a:t>
          </a:r>
          <a:r>
            <a:rPr lang="uk-UA" sz="2800" b="1" i="1" noProof="0" dirty="0">
              <a:solidFill>
                <a:srgbClr val="003300"/>
              </a:solidFill>
            </a:rPr>
            <a:t> конструкцій, правил їх виконання.</a:t>
          </a:r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800" b="1" i="0" noProof="0" dirty="0"/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800" b="1" i="0" noProof="0" dirty="0"/>
        </a:p>
      </dgm:t>
    </dgm:pt>
    <dgm:pt modelId="{AEA4C384-D3C2-4E0C-AADA-EB1B1DDA65ED}" type="pres">
      <dgm:prSet presAssocID="{BD77BD33-EC30-46AC-BD24-401E734F8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7B041-7CB9-4EB4-885B-09D044B662B4}" type="pres">
      <dgm:prSet presAssocID="{D44B0D79-7F04-44B9-9C7C-CD28C17613D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853A3-625A-4D26-A255-E6BD8036F2CA}" type="pres">
      <dgm:prSet presAssocID="{CB2F3BEF-FA31-40CA-87C5-7058F5D23E9E}" presName="spacer" presStyleCnt="0"/>
      <dgm:spPr/>
    </dgm:pt>
    <dgm:pt modelId="{71BF8CB9-550C-4C36-BD20-F2E7B015A622}" type="pres">
      <dgm:prSet presAssocID="{1B81C372-925C-46FC-96B1-2F1AAF945560}" presName="parentText" presStyleLbl="node1" presStyleIdx="1" presStyleCnt="4" custLinFactNeighborY="-33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5F191-DA29-46AA-9E1D-7146B526CD51}" type="pres">
      <dgm:prSet presAssocID="{EAA467BD-7E67-4E63-841E-1141B6CA2872}" presName="spacer" presStyleCnt="0"/>
      <dgm:spPr/>
    </dgm:pt>
    <dgm:pt modelId="{6E45BB00-5EC0-49E0-95C3-35AE425F0CA7}" type="pres">
      <dgm:prSet presAssocID="{FFF60420-B008-4E57-9B7A-8B5C4B8F1F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48440-AB2B-484D-A9EB-F1AA7D7081C0}" type="pres">
      <dgm:prSet presAssocID="{893D8247-1D02-4E45-A80D-A06E4F50304F}" presName="spacer" presStyleCnt="0"/>
      <dgm:spPr/>
    </dgm:pt>
    <dgm:pt modelId="{3DF102A6-E2C1-4594-A291-61DAD150E05A}" type="pres">
      <dgm:prSet presAssocID="{574467BF-CB95-4D99-A5FA-460B08A3B1CD}" presName="parentText" presStyleLbl="node1" presStyleIdx="3" presStyleCnt="4" custLinFactNeighborX="-405" custLinFactNeighborY="181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0D54E9-6C7B-44DD-A98D-DC0A4415BCA1}" type="presOf" srcId="{BD77BD33-EC30-46AC-BD24-401E734F8176}" destId="{AEA4C384-D3C2-4E0C-AADA-EB1B1DDA65ED}" srcOrd="0" destOrd="0" presId="urn:microsoft.com/office/officeart/2005/8/layout/vList2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0F1273B4-182C-433C-95F0-035BAD826AEF}" type="presOf" srcId="{FFF60420-B008-4E57-9B7A-8B5C4B8F1F0F}" destId="{6E45BB00-5EC0-49E0-95C3-35AE425F0CA7}" srcOrd="0" destOrd="0" presId="urn:microsoft.com/office/officeart/2005/8/layout/vList2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43B63E7B-8B14-4021-809E-1E2BCA536E07}" type="presOf" srcId="{D44B0D79-7F04-44B9-9C7C-CD28C17613D0}" destId="{1FC7B041-7CB9-4EB4-885B-09D044B662B4}" srcOrd="0" destOrd="0" presId="urn:microsoft.com/office/officeart/2005/8/layout/vList2"/>
    <dgm:cxn modelId="{2DECD502-7CCB-4EB6-A7BE-EE1FC42FB5A9}" type="presOf" srcId="{1B81C372-925C-46FC-96B1-2F1AAF945560}" destId="{71BF8CB9-550C-4C36-BD20-F2E7B015A622}" srcOrd="0" destOrd="0" presId="urn:microsoft.com/office/officeart/2005/8/layout/vList2"/>
    <dgm:cxn modelId="{FA16FFA1-6DDC-45AD-975B-2003F54C75D4}" type="presOf" srcId="{574467BF-CB95-4D99-A5FA-460B08A3B1CD}" destId="{3DF102A6-E2C1-4594-A291-61DAD150E05A}" srcOrd="0" destOrd="0" presId="urn:microsoft.com/office/officeart/2005/8/layout/vList2"/>
    <dgm:cxn modelId="{0E5F56D9-6D20-4B71-853A-0678E44A61B4}" type="presParOf" srcId="{AEA4C384-D3C2-4E0C-AADA-EB1B1DDA65ED}" destId="{1FC7B041-7CB9-4EB4-885B-09D044B662B4}" srcOrd="0" destOrd="0" presId="urn:microsoft.com/office/officeart/2005/8/layout/vList2"/>
    <dgm:cxn modelId="{327DCB86-EB3F-40DD-BE28-AA72F8B861FA}" type="presParOf" srcId="{AEA4C384-D3C2-4E0C-AADA-EB1B1DDA65ED}" destId="{F59853A3-625A-4D26-A255-E6BD8036F2CA}" srcOrd="1" destOrd="0" presId="urn:microsoft.com/office/officeart/2005/8/layout/vList2"/>
    <dgm:cxn modelId="{BFA76A88-352E-4634-BD6A-A3DC94A2364F}" type="presParOf" srcId="{AEA4C384-D3C2-4E0C-AADA-EB1B1DDA65ED}" destId="{71BF8CB9-550C-4C36-BD20-F2E7B015A622}" srcOrd="2" destOrd="0" presId="urn:microsoft.com/office/officeart/2005/8/layout/vList2"/>
    <dgm:cxn modelId="{75F0213E-6BE0-49F9-8148-89D9054A3FFA}" type="presParOf" srcId="{AEA4C384-D3C2-4E0C-AADA-EB1B1DDA65ED}" destId="{84E5F191-DA29-46AA-9E1D-7146B526CD51}" srcOrd="3" destOrd="0" presId="urn:microsoft.com/office/officeart/2005/8/layout/vList2"/>
    <dgm:cxn modelId="{AE226387-C20D-43ED-94FF-D0801D00E3EF}" type="presParOf" srcId="{AEA4C384-D3C2-4E0C-AADA-EB1B1DDA65ED}" destId="{6E45BB00-5EC0-49E0-95C3-35AE425F0CA7}" srcOrd="4" destOrd="0" presId="urn:microsoft.com/office/officeart/2005/8/layout/vList2"/>
    <dgm:cxn modelId="{8C147247-A44C-48C4-9B6A-BBACCD8DB171}" type="presParOf" srcId="{AEA4C384-D3C2-4E0C-AADA-EB1B1DDA65ED}" destId="{DD148440-AB2B-484D-A9EB-F1AA7D7081C0}" srcOrd="5" destOrd="0" presId="urn:microsoft.com/office/officeart/2005/8/layout/vList2"/>
    <dgm:cxn modelId="{2D40E640-3609-43D7-B0CA-EF2A0E6092E2}" type="presParOf" srcId="{AEA4C384-D3C2-4E0C-AADA-EB1B1DDA65ED}" destId="{3DF102A6-E2C1-4594-A291-61DAD150E0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/>
      <dgm:spPr>
        <a:ln w="28575"/>
      </dgm:spPr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Машинно-залежні</a:t>
          </a:r>
        </a:p>
        <a:p>
          <a:r>
            <a:rPr lang="uk-UA" b="1" i="1" dirty="0">
              <a:solidFill>
                <a:srgbClr val="002060"/>
              </a:solidFill>
            </a:rPr>
            <a:t>(низького рівня)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Машинні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Асемблер</a:t>
          </a:r>
          <a:endParaRPr lang="uk-UA" i="1" dirty="0">
            <a:solidFill>
              <a:schemeClr val="bg1"/>
            </a:solidFill>
          </a:endParaRP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97886570-BD17-423D-B8D1-7003E91FF010}">
      <dgm:prSet phldrT="[Текст]"/>
      <dgm:spPr>
        <a:ln w="28575"/>
      </dgm:spPr>
      <dgm:t>
        <a:bodyPr/>
        <a:lstStyle/>
        <a:p>
          <a:r>
            <a:rPr lang="uk-UA" b="1" i="1" dirty="0"/>
            <a:t>Машинно-незалежні</a:t>
          </a:r>
        </a:p>
        <a:p>
          <a:r>
            <a:rPr lang="uk-UA" b="1" i="1" dirty="0"/>
            <a:t>(високого рівня)</a:t>
          </a:r>
        </a:p>
      </dgm:t>
    </dgm:pt>
    <dgm:pt modelId="{3C6B15CE-4E14-4852-AEFB-8F8BDEE378E5}" type="parTrans" cxnId="{B866A8EC-82AC-44E2-9490-C8CA12BE1853}">
      <dgm:prSet/>
      <dgm:spPr/>
      <dgm:t>
        <a:bodyPr/>
        <a:lstStyle/>
        <a:p>
          <a:endParaRPr lang="uk-UA" i="1"/>
        </a:p>
      </dgm:t>
    </dgm:pt>
    <dgm:pt modelId="{F8A73684-DAB5-4ABE-99EE-7D99CAB3090F}" type="sibTrans" cxnId="{B866A8EC-82AC-44E2-9490-C8CA12BE1853}">
      <dgm:prSet/>
      <dgm:spPr/>
      <dgm:t>
        <a:bodyPr/>
        <a:lstStyle/>
        <a:p>
          <a:endParaRPr lang="uk-UA" i="1"/>
        </a:p>
      </dgm:t>
    </dgm:pt>
    <dgm:pt modelId="{73F15D8A-75B4-45FB-84D9-6F77E60FF4BC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Універсальні мови</a:t>
          </a:r>
        </a:p>
      </dgm:t>
    </dgm:pt>
    <dgm:pt modelId="{6EA43BFD-89C9-4869-9B6A-9F8A3C8907CA}" type="parTrans" cxnId="{92B86E0E-0273-4C62-BB3F-D1C151E3FEF8}">
      <dgm:prSet/>
      <dgm:spPr>
        <a:ln w="28575"/>
      </dgm:spPr>
      <dgm:t>
        <a:bodyPr/>
        <a:lstStyle/>
        <a:p>
          <a:endParaRPr lang="uk-UA" i="1"/>
        </a:p>
      </dgm:t>
    </dgm:pt>
    <dgm:pt modelId="{B2FFA4EB-2C92-414B-96F0-0AB46887B332}" type="sibTrans" cxnId="{92B86E0E-0273-4C62-BB3F-D1C151E3FEF8}">
      <dgm:prSet/>
      <dgm:spPr/>
      <dgm:t>
        <a:bodyPr/>
        <a:lstStyle/>
        <a:p>
          <a:endParaRPr lang="uk-UA" i="1"/>
        </a:p>
      </dgm:t>
    </dgm:pt>
    <dgm:pt modelId="{BE5102D3-FF53-439A-B320-2BEB084FBB76}">
      <dgm:prSet phldrT="[Текст]"/>
      <dgm:spPr>
        <a:solidFill>
          <a:srgbClr val="00800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Спеціалізовані мови</a:t>
          </a:r>
        </a:p>
      </dgm:t>
    </dgm:pt>
    <dgm:pt modelId="{74222C80-698D-4F46-8DBA-B23B8168E867}" type="parTrans" cxnId="{174D79D2-4450-4423-86ED-A14CB26DAC76}">
      <dgm:prSet/>
      <dgm:spPr>
        <a:ln w="28575"/>
      </dgm:spPr>
      <dgm:t>
        <a:bodyPr/>
        <a:lstStyle/>
        <a:p>
          <a:endParaRPr lang="uk-UA" i="1"/>
        </a:p>
      </dgm:t>
    </dgm:pt>
    <dgm:pt modelId="{BD7E4973-10F8-44EF-9F08-3C118714847A}" type="sibTrans" cxnId="{174D79D2-4450-4423-86ED-A14CB26DAC76}">
      <dgm:prSet/>
      <dgm:spPr/>
      <dgm:t>
        <a:bodyPr/>
        <a:lstStyle/>
        <a:p>
          <a:endParaRPr lang="uk-UA" i="1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2" custScaleX="379437" custScaleY="129788"/>
      <dgm:spPr/>
      <dgm:t>
        <a:bodyPr/>
        <a:lstStyle/>
        <a:p>
          <a:endParaRPr lang="ru-RU"/>
        </a:p>
      </dgm:t>
    </dgm:pt>
    <dgm:pt modelId="{CF4F6211-E88A-4CBD-931E-84CB54C69E01}" type="pres">
      <dgm:prSet presAssocID="{37E2699E-006F-47C8-A685-555F787B3985}" presName="rootConnector" presStyleLbl="node1" presStyleIdx="0" presStyleCnt="2"/>
      <dgm:spPr/>
      <dgm:t>
        <a:bodyPr/>
        <a:lstStyle/>
        <a:p>
          <a:endParaRPr lang="ru-RU"/>
        </a:p>
      </dgm:t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4" custSzX="548378"/>
      <dgm:spPr/>
      <dgm:t>
        <a:bodyPr/>
        <a:lstStyle/>
        <a:p>
          <a:endParaRPr lang="ru-RU"/>
        </a:p>
      </dgm:t>
    </dgm:pt>
    <dgm:pt modelId="{FC7004C5-07FE-40D5-B06B-4DDA3F35BEAE}" type="pres">
      <dgm:prSet presAssocID="{74772AE7-9C53-4138-B9F6-83CA17C92653}" presName="childText" presStyleLbl="bgAcc1" presStyleIdx="0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D007A-E220-48B9-8DFE-99DA5BF95556}" type="pres">
      <dgm:prSet presAssocID="{0F1461E9-00C2-40A6-AB09-4CEC2652501C}" presName="Name13" presStyleLbl="parChTrans1D2" presStyleIdx="1" presStyleCnt="4" custSzX="548378"/>
      <dgm:spPr/>
      <dgm:t>
        <a:bodyPr/>
        <a:lstStyle/>
        <a:p>
          <a:endParaRPr lang="ru-RU"/>
        </a:p>
      </dgm:t>
    </dgm:pt>
    <dgm:pt modelId="{4F317127-F31A-4365-B3C2-4EEDD0778BD1}" type="pres">
      <dgm:prSet presAssocID="{B9BB0D98-6435-4786-818C-A2E02E04445A}" presName="childText" presStyleLbl="bgAcc1" presStyleIdx="1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CBD2-8685-4631-8E2D-CAD6CDDB906D}" type="pres">
      <dgm:prSet presAssocID="{97886570-BD17-423D-B8D1-7003E91FF010}" presName="root" presStyleCnt="0"/>
      <dgm:spPr/>
    </dgm:pt>
    <dgm:pt modelId="{E64A5A28-B5A9-4DCC-B922-D447BCF82338}" type="pres">
      <dgm:prSet presAssocID="{97886570-BD17-423D-B8D1-7003E91FF010}" presName="rootComposite" presStyleCnt="0"/>
      <dgm:spPr/>
    </dgm:pt>
    <dgm:pt modelId="{7B58425A-EEE2-4898-917A-96C2B82E4003}" type="pres">
      <dgm:prSet presAssocID="{97886570-BD17-423D-B8D1-7003E91FF010}" presName="rootText" presStyleLbl="node1" presStyleIdx="1" presStyleCnt="2" custScaleX="379437" custScaleY="129788"/>
      <dgm:spPr/>
      <dgm:t>
        <a:bodyPr/>
        <a:lstStyle/>
        <a:p>
          <a:endParaRPr lang="ru-RU"/>
        </a:p>
      </dgm:t>
    </dgm:pt>
    <dgm:pt modelId="{A44BEB63-C452-4D25-BEBF-BB5A6DEC5F51}" type="pres">
      <dgm:prSet presAssocID="{97886570-BD17-423D-B8D1-7003E91FF010}" presName="rootConnector" presStyleLbl="node1" presStyleIdx="1" presStyleCnt="2"/>
      <dgm:spPr/>
      <dgm:t>
        <a:bodyPr/>
        <a:lstStyle/>
        <a:p>
          <a:endParaRPr lang="ru-RU"/>
        </a:p>
      </dgm:t>
    </dgm:pt>
    <dgm:pt modelId="{B91D3137-B6CE-45E7-A423-F66E245CA9ED}" type="pres">
      <dgm:prSet presAssocID="{97886570-BD17-423D-B8D1-7003E91FF010}" presName="childShape" presStyleCnt="0"/>
      <dgm:spPr/>
    </dgm:pt>
    <dgm:pt modelId="{31BCB4F8-59A4-4358-A885-7479DC412C86}" type="pres">
      <dgm:prSet presAssocID="{6EA43BFD-89C9-4869-9B6A-9F8A3C8907CA}" presName="Name13" presStyleLbl="parChTrans1D2" presStyleIdx="2" presStyleCnt="4" custSzX="548378"/>
      <dgm:spPr/>
      <dgm:t>
        <a:bodyPr/>
        <a:lstStyle/>
        <a:p>
          <a:endParaRPr lang="ru-RU"/>
        </a:p>
      </dgm:t>
    </dgm:pt>
    <dgm:pt modelId="{1146AE67-7CF8-4BF5-891C-16417FD52F4E}" type="pres">
      <dgm:prSet presAssocID="{73F15D8A-75B4-45FB-84D9-6F77E60FF4BC}" presName="childText" presStyleLbl="bgAcc1" presStyleIdx="2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5A20B-2327-475B-8D29-D3A3D428CAE4}" type="pres">
      <dgm:prSet presAssocID="{74222C80-698D-4F46-8DBA-B23B8168E867}" presName="Name13" presStyleLbl="parChTrans1D2" presStyleIdx="3" presStyleCnt="4" custSzX="548378"/>
      <dgm:spPr/>
      <dgm:t>
        <a:bodyPr/>
        <a:lstStyle/>
        <a:p>
          <a:endParaRPr lang="ru-RU"/>
        </a:p>
      </dgm:t>
    </dgm:pt>
    <dgm:pt modelId="{D7D74754-0E4D-4CDC-903B-564D3327B06B}" type="pres">
      <dgm:prSet presAssocID="{BE5102D3-FF53-439A-B320-2BEB084FBB76}" presName="childText" presStyleLbl="bgAcc1" presStyleIdx="3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58E87A-B4C2-41A3-BC65-27514AC2B8F7}" type="presOf" srcId="{97886570-BD17-423D-B8D1-7003E91FF010}" destId="{7B58425A-EEE2-4898-917A-96C2B82E4003}" srcOrd="0" destOrd="0" presId="urn:microsoft.com/office/officeart/2005/8/layout/hierarchy3"/>
    <dgm:cxn modelId="{05DC3E90-BBDD-40DB-9618-765369C82DF8}" type="presOf" srcId="{97886570-BD17-423D-B8D1-7003E91FF010}" destId="{A44BEB63-C452-4D25-BEBF-BB5A6DEC5F51}" srcOrd="1" destOrd="0" presId="urn:microsoft.com/office/officeart/2005/8/layout/hierarchy3"/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8827A7C5-B8E8-4935-848A-30A8747700C7}" type="presOf" srcId="{0F1461E9-00C2-40A6-AB09-4CEC2652501C}" destId="{140D007A-E220-48B9-8DFE-99DA5BF95556}" srcOrd="0" destOrd="0" presId="urn:microsoft.com/office/officeart/2005/8/layout/hierarchy3"/>
    <dgm:cxn modelId="{174D79D2-4450-4423-86ED-A14CB26DAC76}" srcId="{97886570-BD17-423D-B8D1-7003E91FF010}" destId="{BE5102D3-FF53-439A-B320-2BEB084FBB76}" srcOrd="1" destOrd="0" parTransId="{74222C80-698D-4F46-8DBA-B23B8168E867}" sibTransId="{BD7E4973-10F8-44EF-9F08-3C118714847A}"/>
    <dgm:cxn modelId="{92B86E0E-0273-4C62-BB3F-D1C151E3FEF8}" srcId="{97886570-BD17-423D-B8D1-7003E91FF010}" destId="{73F15D8A-75B4-45FB-84D9-6F77E60FF4BC}" srcOrd="0" destOrd="0" parTransId="{6EA43BFD-89C9-4869-9B6A-9F8A3C8907CA}" sibTransId="{B2FFA4EB-2C92-414B-96F0-0AB46887B332}"/>
    <dgm:cxn modelId="{A43F3361-34B2-4FAF-A0D3-C35D6B5559A1}" type="presOf" srcId="{73F15D8A-75B4-45FB-84D9-6F77E60FF4BC}" destId="{1146AE67-7CF8-4BF5-891C-16417FD52F4E}" srcOrd="0" destOrd="0" presId="urn:microsoft.com/office/officeart/2005/8/layout/hierarchy3"/>
    <dgm:cxn modelId="{C20D6804-F8A0-4BC2-9582-7A656FE97C4E}" type="presOf" srcId="{BE5102D3-FF53-439A-B320-2BEB084FBB76}" destId="{D7D74754-0E4D-4CDC-903B-564D3327B06B}" srcOrd="0" destOrd="0" presId="urn:microsoft.com/office/officeart/2005/8/layout/hierarchy3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9A357E03-7DA6-4AF9-9679-5337AAD96B7F}" type="presOf" srcId="{74772AE7-9C53-4138-B9F6-83CA17C92653}" destId="{FC7004C5-07FE-40D5-B06B-4DDA3F35BEAE}" srcOrd="0" destOrd="0" presId="urn:microsoft.com/office/officeart/2005/8/layout/hierarchy3"/>
    <dgm:cxn modelId="{261C4636-6596-40E2-9B6B-DAF460318A52}" type="presOf" srcId="{74222C80-698D-4F46-8DBA-B23B8168E867}" destId="{9075A20B-2327-475B-8D29-D3A3D428CAE4}" srcOrd="0" destOrd="0" presId="urn:microsoft.com/office/officeart/2005/8/layout/hierarchy3"/>
    <dgm:cxn modelId="{F0EE8F4A-E14A-4A86-AD1D-80E3979DBDE2}" type="presOf" srcId="{37E2699E-006F-47C8-A685-555F787B3985}" destId="{1BF27E79-D860-45DB-88C0-CADA087A767E}" srcOrd="0" destOrd="0" presId="urn:microsoft.com/office/officeart/2005/8/layout/hierarchy3"/>
    <dgm:cxn modelId="{14C57495-4F49-49D3-858E-CA3A8381CBC2}" type="presOf" srcId="{B9BB0D98-6435-4786-818C-A2E02E04445A}" destId="{4F317127-F31A-4365-B3C2-4EEDD0778BD1}" srcOrd="0" destOrd="0" presId="urn:microsoft.com/office/officeart/2005/8/layout/hierarchy3"/>
    <dgm:cxn modelId="{9243D1C2-53F4-429C-8867-D0141820340A}" type="presOf" srcId="{01B060D1-6A21-4704-B64E-35A2AD1354B2}" destId="{D98A275F-32A4-4B4D-BFC2-03A5E67C12E1}" srcOrd="0" destOrd="0" presId="urn:microsoft.com/office/officeart/2005/8/layout/hierarchy3"/>
    <dgm:cxn modelId="{43D68D2A-39C5-47F6-B8D2-3FB4779A2243}" type="presOf" srcId="{37E2699E-006F-47C8-A685-555F787B3985}" destId="{CF4F6211-E88A-4CBD-931E-84CB54C69E01}" srcOrd="1" destOrd="0" presId="urn:microsoft.com/office/officeart/2005/8/layout/hierarchy3"/>
    <dgm:cxn modelId="{83B3B6AE-C25A-4066-B23E-82341B856CC7}" type="presOf" srcId="{DFD74336-209A-466E-99BD-5B6DD6ED78D6}" destId="{2094169B-2E2C-4665-8E24-DE145E7D2F82}" srcOrd="0" destOrd="0" presId="urn:microsoft.com/office/officeart/2005/8/layout/hierarchy3"/>
    <dgm:cxn modelId="{1EE95F34-004A-480B-A8E9-74082E407409}" type="presOf" srcId="{6EA43BFD-89C9-4869-9B6A-9F8A3C8907CA}" destId="{31BCB4F8-59A4-4358-A885-7479DC412C86}" srcOrd="0" destOrd="0" presId="urn:microsoft.com/office/officeart/2005/8/layout/hierarchy3"/>
    <dgm:cxn modelId="{B866A8EC-82AC-44E2-9490-C8CA12BE1853}" srcId="{01B060D1-6A21-4704-B64E-35A2AD1354B2}" destId="{97886570-BD17-423D-B8D1-7003E91FF010}" srcOrd="1" destOrd="0" parTransId="{3C6B15CE-4E14-4852-AEFB-8F8BDEE378E5}" sibTransId="{F8A73684-DAB5-4ABE-99EE-7D99CAB3090F}"/>
    <dgm:cxn modelId="{44E474E2-62AB-4113-87D4-3672482EA694}" type="presParOf" srcId="{D98A275F-32A4-4B4D-BFC2-03A5E67C12E1}" destId="{2BC5BE68-8B12-47E2-A78A-AEBA048274C4}" srcOrd="0" destOrd="0" presId="urn:microsoft.com/office/officeart/2005/8/layout/hierarchy3"/>
    <dgm:cxn modelId="{2BA8238B-BEA2-4A56-A72E-D1F977A74CBC}" type="presParOf" srcId="{2BC5BE68-8B12-47E2-A78A-AEBA048274C4}" destId="{F80766DC-C32D-43A9-AD28-C4F5EF03469C}" srcOrd="0" destOrd="0" presId="urn:microsoft.com/office/officeart/2005/8/layout/hierarchy3"/>
    <dgm:cxn modelId="{5A30AFAA-6D83-4F69-AFF5-F6E36961E9FC}" type="presParOf" srcId="{F80766DC-C32D-43A9-AD28-C4F5EF03469C}" destId="{1BF27E79-D860-45DB-88C0-CADA087A767E}" srcOrd="0" destOrd="0" presId="urn:microsoft.com/office/officeart/2005/8/layout/hierarchy3"/>
    <dgm:cxn modelId="{5E55C862-E642-4E0D-8C6A-F0E73A106E1E}" type="presParOf" srcId="{F80766DC-C32D-43A9-AD28-C4F5EF03469C}" destId="{CF4F6211-E88A-4CBD-931E-84CB54C69E01}" srcOrd="1" destOrd="0" presId="urn:microsoft.com/office/officeart/2005/8/layout/hierarchy3"/>
    <dgm:cxn modelId="{AC26B0AE-B0B2-48ED-A0F1-0381A1741C99}" type="presParOf" srcId="{2BC5BE68-8B12-47E2-A78A-AEBA048274C4}" destId="{D3C25394-49F0-4C04-8D57-7DE02C9F961B}" srcOrd="1" destOrd="0" presId="urn:microsoft.com/office/officeart/2005/8/layout/hierarchy3"/>
    <dgm:cxn modelId="{4C92573E-B742-4009-B9B8-BB4A19FC4379}" type="presParOf" srcId="{D3C25394-49F0-4C04-8D57-7DE02C9F961B}" destId="{2094169B-2E2C-4665-8E24-DE145E7D2F82}" srcOrd="0" destOrd="0" presId="urn:microsoft.com/office/officeart/2005/8/layout/hierarchy3"/>
    <dgm:cxn modelId="{83394EF7-FBEA-4B28-A911-0D29D8D790AA}" type="presParOf" srcId="{D3C25394-49F0-4C04-8D57-7DE02C9F961B}" destId="{FC7004C5-07FE-40D5-B06B-4DDA3F35BEAE}" srcOrd="1" destOrd="0" presId="urn:microsoft.com/office/officeart/2005/8/layout/hierarchy3"/>
    <dgm:cxn modelId="{D22D60C1-D992-494E-90E9-C6954DC0A189}" type="presParOf" srcId="{D3C25394-49F0-4C04-8D57-7DE02C9F961B}" destId="{140D007A-E220-48B9-8DFE-99DA5BF95556}" srcOrd="2" destOrd="0" presId="urn:microsoft.com/office/officeart/2005/8/layout/hierarchy3"/>
    <dgm:cxn modelId="{761D089E-DA35-4450-A91B-322DB51010EE}" type="presParOf" srcId="{D3C25394-49F0-4C04-8D57-7DE02C9F961B}" destId="{4F317127-F31A-4365-B3C2-4EEDD0778BD1}" srcOrd="3" destOrd="0" presId="urn:microsoft.com/office/officeart/2005/8/layout/hierarchy3"/>
    <dgm:cxn modelId="{4BD4B13E-2512-4A01-B1D2-C2E96F0DD2F8}" type="presParOf" srcId="{D98A275F-32A4-4B4D-BFC2-03A5E67C12E1}" destId="{2611CBD2-8685-4631-8E2D-CAD6CDDB906D}" srcOrd="1" destOrd="0" presId="urn:microsoft.com/office/officeart/2005/8/layout/hierarchy3"/>
    <dgm:cxn modelId="{16DC75AE-187E-43EC-891E-1730700B7E03}" type="presParOf" srcId="{2611CBD2-8685-4631-8E2D-CAD6CDDB906D}" destId="{E64A5A28-B5A9-4DCC-B922-D447BCF82338}" srcOrd="0" destOrd="0" presId="urn:microsoft.com/office/officeart/2005/8/layout/hierarchy3"/>
    <dgm:cxn modelId="{DA23319C-E567-4418-8019-E9C38C69C6E6}" type="presParOf" srcId="{E64A5A28-B5A9-4DCC-B922-D447BCF82338}" destId="{7B58425A-EEE2-4898-917A-96C2B82E4003}" srcOrd="0" destOrd="0" presId="urn:microsoft.com/office/officeart/2005/8/layout/hierarchy3"/>
    <dgm:cxn modelId="{A0CDA509-3E4C-43E6-813B-95FCD558C202}" type="presParOf" srcId="{E64A5A28-B5A9-4DCC-B922-D447BCF82338}" destId="{A44BEB63-C452-4D25-BEBF-BB5A6DEC5F51}" srcOrd="1" destOrd="0" presId="urn:microsoft.com/office/officeart/2005/8/layout/hierarchy3"/>
    <dgm:cxn modelId="{33276B50-CF99-4121-A092-4E9E9EFCD2E4}" type="presParOf" srcId="{2611CBD2-8685-4631-8E2D-CAD6CDDB906D}" destId="{B91D3137-B6CE-45E7-A423-F66E245CA9ED}" srcOrd="1" destOrd="0" presId="urn:microsoft.com/office/officeart/2005/8/layout/hierarchy3"/>
    <dgm:cxn modelId="{AB7BE122-577F-4EA0-BE31-E27BC8A454F1}" type="presParOf" srcId="{B91D3137-B6CE-45E7-A423-F66E245CA9ED}" destId="{31BCB4F8-59A4-4358-A885-7479DC412C86}" srcOrd="0" destOrd="0" presId="urn:microsoft.com/office/officeart/2005/8/layout/hierarchy3"/>
    <dgm:cxn modelId="{17D2F8F6-BF20-4E5C-96D1-9973C9377617}" type="presParOf" srcId="{B91D3137-B6CE-45E7-A423-F66E245CA9ED}" destId="{1146AE67-7CF8-4BF5-891C-16417FD52F4E}" srcOrd="1" destOrd="0" presId="urn:microsoft.com/office/officeart/2005/8/layout/hierarchy3"/>
    <dgm:cxn modelId="{E2B00DD8-EA09-4436-90EC-A0B1B043947A}" type="presParOf" srcId="{B91D3137-B6CE-45E7-A423-F66E245CA9ED}" destId="{9075A20B-2327-475B-8D29-D3A3D428CAE4}" srcOrd="2" destOrd="0" presId="urn:microsoft.com/office/officeart/2005/8/layout/hierarchy3"/>
    <dgm:cxn modelId="{AD0BDAE1-D5C0-4216-8642-731335201975}" type="presParOf" srcId="{B91D3137-B6CE-45E7-A423-F66E245CA9ED}" destId="{D7D74754-0E4D-4CDC-903B-564D3327B06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5/8/layout/vList2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r>
            <a:rPr lang="uk-UA" sz="2800" b="1" i="1" noProof="0" dirty="0">
              <a:solidFill>
                <a:srgbClr val="003300"/>
              </a:solidFill>
            </a:rPr>
            <a:t>текстового редактора для введення і редагування тексту програм;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400" b="1" i="0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400" b="1" i="0" noProof="0" dirty="0"/>
        </a:p>
      </dgm:t>
    </dgm:pt>
    <dgm:pt modelId="{1B81C372-925C-46FC-96B1-2F1AAF945560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r>
            <a:rPr lang="uk-UA" sz="2800" b="1" i="1" noProof="0" dirty="0">
              <a:solidFill>
                <a:srgbClr val="003300"/>
              </a:solidFill>
            </a:rPr>
            <a:t>компілятора для перекладу програми з мови програмування </a:t>
          </a:r>
          <a:r>
            <a:rPr lang="uk-UA" sz="2800" b="1" i="1" noProof="0" dirty="0" err="1">
              <a:solidFill>
                <a:srgbClr val="003300"/>
              </a:solidFill>
            </a:rPr>
            <a:t>Object</a:t>
          </a:r>
          <a:r>
            <a:rPr lang="uk-UA" sz="2800" b="1" i="1" noProof="0" dirty="0">
              <a:solidFill>
                <a:srgbClr val="003300"/>
              </a:solidFill>
            </a:rPr>
            <a:t> </a:t>
          </a:r>
          <a:r>
            <a:rPr lang="uk-UA" sz="2800" b="1" i="1" noProof="0" dirty="0" err="1">
              <a:solidFill>
                <a:srgbClr val="003300"/>
              </a:solidFill>
            </a:rPr>
            <a:t>Pascal</a:t>
          </a:r>
          <a:r>
            <a:rPr lang="uk-UA" sz="2800" b="1" i="1" noProof="0" dirty="0">
              <a:solidFill>
                <a:srgbClr val="003300"/>
              </a:solidFill>
            </a:rPr>
            <a:t> на мову команд, які може виконати процесор комп'ютера;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400" b="1" i="0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400" b="1" i="0" noProof="0" dirty="0"/>
        </a:p>
      </dgm:t>
    </dgm:pt>
    <dgm:pt modelId="{FFF60420-B008-4E57-9B7A-8B5C4B8F1F0F}">
      <dgm:prSet phldrT="[Текст]" custT="1"/>
      <dgm:spPr>
        <a:noFill/>
      </dgm:spPr>
      <dgm:t>
        <a:bodyPr/>
        <a:lstStyle/>
        <a:p>
          <a:r>
            <a:rPr lang="uk-UA" sz="2800" b="1" i="1" noProof="0" dirty="0">
              <a:solidFill>
                <a:srgbClr val="003300"/>
              </a:solidFill>
            </a:rPr>
            <a:t>засобів налагодження програми для пошуку в ній помилок;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400" b="1" i="0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400" b="1" i="0" noProof="0" dirty="0"/>
        </a:p>
      </dgm:t>
    </dgm:pt>
    <dgm:pt modelId="{574467BF-CB95-4D99-A5FA-460B08A3B1CD}">
      <dgm:prSet phldrT="[Текст]" custT="1"/>
      <dgm:spPr>
        <a:noFill/>
      </dgm:spPr>
      <dgm:t>
        <a:bodyPr/>
        <a:lstStyle/>
        <a:p>
          <a:r>
            <a:rPr lang="uk-UA" sz="2800" b="1" i="1" noProof="0" dirty="0">
              <a:solidFill>
                <a:srgbClr val="003300"/>
              </a:solidFill>
            </a:rPr>
            <a:t>довідкової </a:t>
          </a:r>
          <a:r>
            <a:rPr lang="uk-UA" sz="2800" b="1" i="1" noProof="0" dirty="0" smtClean="0">
              <a:solidFill>
                <a:srgbClr val="003300"/>
              </a:solidFill>
            </a:rPr>
            <a:t>системи</a:t>
          </a:r>
          <a:endParaRPr lang="uk-UA" sz="2800" b="1" i="1" noProof="0" dirty="0">
            <a:solidFill>
              <a:srgbClr val="003300"/>
            </a:solidFill>
          </a:endParaRP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400" b="1" i="0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400" b="1" i="0" noProof="0" dirty="0"/>
        </a:p>
      </dgm:t>
    </dgm:pt>
    <dgm:pt modelId="{722D1300-084A-4AA1-B329-016546AE2ACF}" type="pres">
      <dgm:prSet presAssocID="{BD77BD33-EC30-46AC-BD24-401E734F8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02E0F1-C1DE-421B-81C7-E8369031437B}" type="pres">
      <dgm:prSet presAssocID="{D44B0D79-7F04-44B9-9C7C-CD28C17613D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8905D-BAA3-43AF-BDF4-BC518EA00BE1}" type="pres">
      <dgm:prSet presAssocID="{CB2F3BEF-FA31-40CA-87C5-7058F5D23E9E}" presName="spacer" presStyleCnt="0"/>
      <dgm:spPr/>
    </dgm:pt>
    <dgm:pt modelId="{553CC3D8-5F3A-4901-971B-9E4716DFE3C3}" type="pres">
      <dgm:prSet presAssocID="{1B81C372-925C-46FC-96B1-2F1AAF9455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4B4DC-C896-4AA0-9D7A-BF153DDAE37D}" type="pres">
      <dgm:prSet presAssocID="{EAA467BD-7E67-4E63-841E-1141B6CA2872}" presName="spacer" presStyleCnt="0"/>
      <dgm:spPr/>
    </dgm:pt>
    <dgm:pt modelId="{834EBEAB-5FFE-4557-8E90-A4B24E81706F}" type="pres">
      <dgm:prSet presAssocID="{FFF60420-B008-4E57-9B7A-8B5C4B8F1F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E0C20-3B95-4AB6-AA95-97B85AC8A388}" type="pres">
      <dgm:prSet presAssocID="{893D8247-1D02-4E45-A80D-A06E4F50304F}" presName="spacer" presStyleCnt="0"/>
      <dgm:spPr/>
    </dgm:pt>
    <dgm:pt modelId="{C98794EF-1180-4093-B35E-A28BE3DBA8F5}" type="pres">
      <dgm:prSet presAssocID="{574467BF-CB95-4D99-A5FA-460B08A3B1C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09C32-82FA-4A77-9300-2F37D1818C34}" type="presOf" srcId="{BD77BD33-EC30-46AC-BD24-401E734F8176}" destId="{722D1300-084A-4AA1-B329-016546AE2ACF}" srcOrd="0" destOrd="0" presId="urn:microsoft.com/office/officeart/2005/8/layout/vList2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D7EEDD41-16E7-4950-95B3-1CE6C1BDA803}" type="presOf" srcId="{FFF60420-B008-4E57-9B7A-8B5C4B8F1F0F}" destId="{834EBEAB-5FFE-4557-8E90-A4B24E81706F}" srcOrd="0" destOrd="0" presId="urn:microsoft.com/office/officeart/2005/8/layout/vList2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F2F07EDC-0E31-45C6-9CF0-EB3E71BB7E2E}" type="presOf" srcId="{D44B0D79-7F04-44B9-9C7C-CD28C17613D0}" destId="{3A02E0F1-C1DE-421B-81C7-E8369031437B}" srcOrd="0" destOrd="0" presId="urn:microsoft.com/office/officeart/2005/8/layout/vList2"/>
    <dgm:cxn modelId="{B8F8D05B-EE44-4AFE-BA18-5CFF959FB1A7}" type="presOf" srcId="{574467BF-CB95-4D99-A5FA-460B08A3B1CD}" destId="{C98794EF-1180-4093-B35E-A28BE3DBA8F5}" srcOrd="0" destOrd="0" presId="urn:microsoft.com/office/officeart/2005/8/layout/vList2"/>
    <dgm:cxn modelId="{6C0D917C-FE5B-4E27-BB5F-3C3A65CB2558}" type="presOf" srcId="{1B81C372-925C-46FC-96B1-2F1AAF945560}" destId="{553CC3D8-5F3A-4901-971B-9E4716DFE3C3}" srcOrd="0" destOrd="0" presId="urn:microsoft.com/office/officeart/2005/8/layout/vList2"/>
    <dgm:cxn modelId="{377B2025-BEC8-47CF-95EB-D8BF4253A8E3}" type="presParOf" srcId="{722D1300-084A-4AA1-B329-016546AE2ACF}" destId="{3A02E0F1-C1DE-421B-81C7-E8369031437B}" srcOrd="0" destOrd="0" presId="urn:microsoft.com/office/officeart/2005/8/layout/vList2"/>
    <dgm:cxn modelId="{97C8E18C-BA2B-48D0-9103-C82F64EE1205}" type="presParOf" srcId="{722D1300-084A-4AA1-B329-016546AE2ACF}" destId="{93E8905D-BAA3-43AF-BDF4-BC518EA00BE1}" srcOrd="1" destOrd="0" presId="urn:microsoft.com/office/officeart/2005/8/layout/vList2"/>
    <dgm:cxn modelId="{4943583D-713A-4321-BBE5-CE102E6A2142}" type="presParOf" srcId="{722D1300-084A-4AA1-B329-016546AE2ACF}" destId="{553CC3D8-5F3A-4901-971B-9E4716DFE3C3}" srcOrd="2" destOrd="0" presId="urn:microsoft.com/office/officeart/2005/8/layout/vList2"/>
    <dgm:cxn modelId="{47A3BD73-7A54-485E-9F8C-8C3EF8F8C0C8}" type="presParOf" srcId="{722D1300-084A-4AA1-B329-016546AE2ACF}" destId="{A394B4DC-C896-4AA0-9D7A-BF153DDAE37D}" srcOrd="3" destOrd="0" presId="urn:microsoft.com/office/officeart/2005/8/layout/vList2"/>
    <dgm:cxn modelId="{791DDFF3-42FA-4B3B-B1C6-C5CC8063A044}" type="presParOf" srcId="{722D1300-084A-4AA1-B329-016546AE2ACF}" destId="{834EBEAB-5FFE-4557-8E90-A4B24E81706F}" srcOrd="4" destOrd="0" presId="urn:microsoft.com/office/officeart/2005/8/layout/vList2"/>
    <dgm:cxn modelId="{4CF16E48-68F3-4636-A2E5-BAFE97FE3455}" type="presParOf" srcId="{722D1300-084A-4AA1-B329-016546AE2ACF}" destId="{89CE0C20-3B95-4AB6-AA95-97B85AC8A388}" srcOrd="5" destOrd="0" presId="urn:microsoft.com/office/officeart/2005/8/layout/vList2"/>
    <dgm:cxn modelId="{35C7DCE9-6219-40F1-AD4F-8F36644D2A0B}" type="presParOf" srcId="{722D1300-084A-4AA1-B329-016546AE2ACF}" destId="{C98794EF-1180-4093-B35E-A28BE3DBA8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F1C37-C8EE-41FA-8007-31366AA1D6FD}">
      <dsp:nvSpPr>
        <dsp:cNvPr id="0" name=""/>
        <dsp:cNvSpPr/>
      </dsp:nvSpPr>
      <dsp:spPr>
        <a:xfrm>
          <a:off x="0" y="95907"/>
          <a:ext cx="8429684" cy="638819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solidFill>
                <a:srgbClr val="003300"/>
              </a:solidFill>
            </a:rPr>
            <a:t>текстовий </a:t>
          </a:r>
          <a:r>
            <a:rPr lang="uk-UA" sz="2800" b="1" i="1" kern="1200" dirty="0" smtClean="0">
              <a:solidFill>
                <a:srgbClr val="003300"/>
              </a:solidFill>
            </a:rPr>
            <a:t>процесор; </a:t>
          </a:r>
          <a:endParaRPr lang="uk-UA" sz="2800" b="1" i="1" kern="1200" dirty="0">
            <a:solidFill>
              <a:srgbClr val="003300"/>
            </a:solidFill>
          </a:endParaRPr>
        </a:p>
      </dsp:txBody>
      <dsp:txXfrm>
        <a:off x="31185" y="127092"/>
        <a:ext cx="8367314" cy="576449"/>
      </dsp:txXfrm>
    </dsp:sp>
    <dsp:sp modelId="{094B17CA-634B-4BA2-95E9-AC156021E2BE}">
      <dsp:nvSpPr>
        <dsp:cNvPr id="0" name=""/>
        <dsp:cNvSpPr/>
      </dsp:nvSpPr>
      <dsp:spPr>
        <a:xfrm>
          <a:off x="0" y="755104"/>
          <a:ext cx="8429684" cy="638819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solidFill>
                <a:srgbClr val="003300"/>
              </a:solidFill>
            </a:rPr>
            <a:t>графічний </a:t>
          </a:r>
          <a:r>
            <a:rPr lang="uk-UA" sz="2800" b="1" i="1" kern="1200" dirty="0" smtClean="0">
              <a:solidFill>
                <a:srgbClr val="003300"/>
              </a:solidFill>
            </a:rPr>
            <a:t>редактор; </a:t>
          </a:r>
          <a:endParaRPr lang="uk-UA" sz="2800" b="1" i="1" kern="1200" dirty="0">
            <a:solidFill>
              <a:srgbClr val="003300"/>
            </a:solidFill>
          </a:endParaRPr>
        </a:p>
      </dsp:txBody>
      <dsp:txXfrm>
        <a:off x="31185" y="786289"/>
        <a:ext cx="8367314" cy="576449"/>
      </dsp:txXfrm>
    </dsp:sp>
    <dsp:sp modelId="{F8BB6E25-4ED8-4EC3-87F3-172708EE7D1F}">
      <dsp:nvSpPr>
        <dsp:cNvPr id="0" name=""/>
        <dsp:cNvSpPr/>
      </dsp:nvSpPr>
      <dsp:spPr>
        <a:xfrm>
          <a:off x="0" y="1414084"/>
          <a:ext cx="8429684" cy="638819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err="1" smtClean="0">
              <a:solidFill>
                <a:srgbClr val="003300"/>
              </a:solidFill>
            </a:rPr>
            <a:t>програми-архіватори</a:t>
          </a:r>
          <a:r>
            <a:rPr lang="uk-UA" sz="2800" b="1" i="1" kern="1200" dirty="0" smtClean="0">
              <a:solidFill>
                <a:srgbClr val="003300"/>
              </a:solidFill>
            </a:rPr>
            <a:t>; </a:t>
          </a:r>
          <a:endParaRPr lang="uk-UA" sz="2800" b="1" i="1" kern="1200" dirty="0">
            <a:solidFill>
              <a:srgbClr val="003300"/>
            </a:solidFill>
          </a:endParaRPr>
        </a:p>
      </dsp:txBody>
      <dsp:txXfrm>
        <a:off x="31185" y="1445269"/>
        <a:ext cx="8367314" cy="576449"/>
      </dsp:txXfrm>
    </dsp:sp>
    <dsp:sp modelId="{8B68BBD4-55E9-4166-8A9F-6811D8D54569}">
      <dsp:nvSpPr>
        <dsp:cNvPr id="0" name=""/>
        <dsp:cNvSpPr/>
      </dsp:nvSpPr>
      <dsp:spPr>
        <a:xfrm>
          <a:off x="0" y="2073064"/>
          <a:ext cx="8429684" cy="638819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solidFill>
                <a:srgbClr val="003300"/>
              </a:solidFill>
            </a:rPr>
            <a:t>табличний </a:t>
          </a:r>
          <a:r>
            <a:rPr lang="uk-UA" sz="2800" b="1" i="1" kern="1200" dirty="0" smtClean="0">
              <a:solidFill>
                <a:srgbClr val="003300"/>
              </a:solidFill>
            </a:rPr>
            <a:t>процесор; </a:t>
          </a:r>
          <a:endParaRPr lang="uk-UA" sz="2800" b="1" i="1" kern="1200" dirty="0">
            <a:solidFill>
              <a:srgbClr val="003300"/>
            </a:solidFill>
          </a:endParaRPr>
        </a:p>
      </dsp:txBody>
      <dsp:txXfrm>
        <a:off x="31185" y="2104249"/>
        <a:ext cx="8367314" cy="576449"/>
      </dsp:txXfrm>
    </dsp:sp>
    <dsp:sp modelId="{63C70713-9C21-4ACB-9F19-F95C31FF1046}">
      <dsp:nvSpPr>
        <dsp:cNvPr id="0" name=""/>
        <dsp:cNvSpPr/>
      </dsp:nvSpPr>
      <dsp:spPr>
        <a:xfrm>
          <a:off x="0" y="2732044"/>
          <a:ext cx="8429684" cy="638819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solidFill>
                <a:srgbClr val="003300"/>
              </a:solidFill>
            </a:rPr>
            <a:t>редактор комп'ютерних </a:t>
          </a:r>
          <a:r>
            <a:rPr lang="uk-UA" sz="2800" b="1" i="1" kern="1200" dirty="0" smtClean="0">
              <a:solidFill>
                <a:srgbClr val="003300"/>
              </a:solidFill>
            </a:rPr>
            <a:t>презентацій; </a:t>
          </a:r>
          <a:endParaRPr lang="uk-UA" sz="2800" b="1" i="1" kern="1200" dirty="0">
            <a:solidFill>
              <a:srgbClr val="003300"/>
            </a:solidFill>
          </a:endParaRPr>
        </a:p>
      </dsp:txBody>
      <dsp:txXfrm>
        <a:off x="31185" y="2763229"/>
        <a:ext cx="8367314" cy="576449"/>
      </dsp:txXfrm>
    </dsp:sp>
    <dsp:sp modelId="{B0B1148E-0582-4945-B43F-7FF8614D4645}">
      <dsp:nvSpPr>
        <dsp:cNvPr id="0" name=""/>
        <dsp:cNvSpPr/>
      </dsp:nvSpPr>
      <dsp:spPr>
        <a:xfrm>
          <a:off x="0" y="3314635"/>
          <a:ext cx="8429684" cy="638819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solidFill>
                <a:srgbClr val="003300"/>
              </a:solidFill>
            </a:rPr>
            <a:t>навчальні і контролюючі </a:t>
          </a:r>
          <a:r>
            <a:rPr lang="uk-UA" sz="2800" b="1" i="1" kern="1200" dirty="0" smtClean="0">
              <a:solidFill>
                <a:srgbClr val="003300"/>
              </a:solidFill>
            </a:rPr>
            <a:t>програми; </a:t>
          </a:r>
          <a:endParaRPr lang="uk-UA" sz="2800" b="1" i="1" kern="1200" dirty="0">
            <a:solidFill>
              <a:srgbClr val="003300"/>
            </a:solidFill>
          </a:endParaRPr>
        </a:p>
      </dsp:txBody>
      <dsp:txXfrm>
        <a:off x="31185" y="3345820"/>
        <a:ext cx="8367314" cy="576449"/>
      </dsp:txXfrm>
    </dsp:sp>
    <dsp:sp modelId="{CB77B5AD-EE00-413E-8392-4178940649E9}">
      <dsp:nvSpPr>
        <dsp:cNvPr id="0" name=""/>
        <dsp:cNvSpPr/>
      </dsp:nvSpPr>
      <dsp:spPr>
        <a:xfrm>
          <a:off x="0" y="3973616"/>
          <a:ext cx="8429684" cy="638819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solidFill>
                <a:srgbClr val="003300"/>
              </a:solidFill>
            </a:rPr>
            <a:t>ігрові </a:t>
          </a:r>
          <a:r>
            <a:rPr lang="uk-UA" sz="2800" b="1" i="1" kern="1200" dirty="0" smtClean="0">
              <a:solidFill>
                <a:srgbClr val="003300"/>
              </a:solidFill>
            </a:rPr>
            <a:t>програми…. то що</a:t>
          </a:r>
          <a:endParaRPr lang="uk-UA" sz="2800" b="1" i="1" kern="1200" dirty="0">
            <a:solidFill>
              <a:srgbClr val="003300"/>
            </a:solidFill>
          </a:endParaRPr>
        </a:p>
      </dsp:txBody>
      <dsp:txXfrm>
        <a:off x="31185" y="4004801"/>
        <a:ext cx="8367314" cy="576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7B041-7CB9-4EB4-885B-09D044B662B4}">
      <dsp:nvSpPr>
        <dsp:cNvPr id="0" name=""/>
        <dsp:cNvSpPr/>
      </dsp:nvSpPr>
      <dsp:spPr>
        <a:xfrm>
          <a:off x="0" y="26707"/>
          <a:ext cx="8715436" cy="1141920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3300"/>
              </a:solidFill>
            </a:rPr>
            <a:t>Алфавіт - множина символів, з яких можна утворювати слова і речення цієї мови.</a:t>
          </a:r>
        </a:p>
      </dsp:txBody>
      <dsp:txXfrm>
        <a:off x="55744" y="82451"/>
        <a:ext cx="8603948" cy="1030432"/>
      </dsp:txXfrm>
    </dsp:sp>
    <dsp:sp modelId="{71BF8CB9-550C-4C36-BD20-F2E7B015A622}">
      <dsp:nvSpPr>
        <dsp:cNvPr id="0" name=""/>
        <dsp:cNvSpPr/>
      </dsp:nvSpPr>
      <dsp:spPr>
        <a:xfrm>
          <a:off x="0" y="1285885"/>
          <a:ext cx="8715436" cy="1141920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3300"/>
              </a:solidFill>
            </a:rPr>
            <a:t>Словник - набір слів, які використовуються в цій мові.</a:t>
          </a:r>
        </a:p>
      </dsp:txBody>
      <dsp:txXfrm>
        <a:off x="55744" y="1341629"/>
        <a:ext cx="8603948" cy="1030432"/>
      </dsp:txXfrm>
    </dsp:sp>
    <dsp:sp modelId="{6E45BB00-5EC0-49E0-95C3-35AE425F0CA7}">
      <dsp:nvSpPr>
        <dsp:cNvPr id="0" name=""/>
        <dsp:cNvSpPr/>
      </dsp:nvSpPr>
      <dsp:spPr>
        <a:xfrm>
          <a:off x="0" y="2661907"/>
          <a:ext cx="8715436" cy="1141920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3300"/>
              </a:solidFill>
            </a:rPr>
            <a:t>Синтаксис - правила складання і запису мовних конструкцій: не словникових слів і речень.</a:t>
          </a:r>
        </a:p>
      </dsp:txBody>
      <dsp:txXfrm>
        <a:off x="55744" y="2717651"/>
        <a:ext cx="8603948" cy="1030432"/>
      </dsp:txXfrm>
    </dsp:sp>
    <dsp:sp modelId="{3DF102A6-E2C1-4594-A291-61DAD150E05A}">
      <dsp:nvSpPr>
        <dsp:cNvPr id="0" name=""/>
        <dsp:cNvSpPr/>
      </dsp:nvSpPr>
      <dsp:spPr>
        <a:xfrm>
          <a:off x="0" y="4006214"/>
          <a:ext cx="8715436" cy="1141920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3300"/>
              </a:solidFill>
            </a:rPr>
            <a:t>Семантику - встановлене однозначне тлумачення </a:t>
          </a:r>
          <a:r>
            <a:rPr lang="uk-UA" sz="2800" b="1" i="1" kern="1200" noProof="0" dirty="0" err="1">
              <a:solidFill>
                <a:srgbClr val="003300"/>
              </a:solidFill>
            </a:rPr>
            <a:t>мовних</a:t>
          </a:r>
          <a:r>
            <a:rPr lang="uk-UA" sz="2800" b="1" i="1" kern="1200" noProof="0" dirty="0">
              <a:solidFill>
                <a:srgbClr val="003300"/>
              </a:solidFill>
            </a:rPr>
            <a:t> конструкцій, правил їх виконання.</a:t>
          </a:r>
        </a:p>
      </dsp:txBody>
      <dsp:txXfrm>
        <a:off x="55744" y="4061958"/>
        <a:ext cx="8603948" cy="1030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4226" y="1283297"/>
          <a:ext cx="4007167" cy="685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28575"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>
              <a:solidFill>
                <a:srgbClr val="002060"/>
              </a:solidFill>
            </a:rPr>
            <a:t>Машинно-залежні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>
              <a:solidFill>
                <a:srgbClr val="002060"/>
              </a:solidFill>
            </a:rPr>
            <a:t>(низького рівня)</a:t>
          </a:r>
        </a:p>
      </dsp:txBody>
      <dsp:txXfrm>
        <a:off x="24299" y="1303370"/>
        <a:ext cx="3967021" cy="645188"/>
      </dsp:txXfrm>
    </dsp:sp>
    <dsp:sp modelId="{2094169B-2E2C-4665-8E24-DE145E7D2F82}">
      <dsp:nvSpPr>
        <dsp:cNvPr id="0" name=""/>
        <dsp:cNvSpPr/>
      </dsp:nvSpPr>
      <dsp:spPr>
        <a:xfrm>
          <a:off x="404942" y="1968631"/>
          <a:ext cx="400716" cy="39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030"/>
              </a:lnTo>
              <a:lnTo>
                <a:pt x="400716" y="39603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805659" y="2100641"/>
          <a:ext cx="3205734" cy="528041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>
              <a:solidFill>
                <a:schemeClr val="bg1"/>
              </a:solidFill>
            </a:rPr>
            <a:t>Машинні</a:t>
          </a:r>
        </a:p>
      </dsp:txBody>
      <dsp:txXfrm>
        <a:off x="821125" y="2116107"/>
        <a:ext cx="3174802" cy="497109"/>
      </dsp:txXfrm>
    </dsp:sp>
    <dsp:sp modelId="{140D007A-E220-48B9-8DFE-99DA5BF95556}">
      <dsp:nvSpPr>
        <dsp:cNvPr id="0" name=""/>
        <dsp:cNvSpPr/>
      </dsp:nvSpPr>
      <dsp:spPr>
        <a:xfrm>
          <a:off x="404942" y="1968631"/>
          <a:ext cx="400716" cy="1056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082"/>
              </a:lnTo>
              <a:lnTo>
                <a:pt x="400716" y="105608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805659" y="2760693"/>
          <a:ext cx="3205734" cy="528041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 smtClean="0">
              <a:solidFill>
                <a:schemeClr val="bg1"/>
              </a:solidFill>
            </a:rPr>
            <a:t>Асемблер</a:t>
          </a:r>
          <a:endParaRPr lang="uk-UA" sz="2700" i="1" kern="1200" dirty="0">
            <a:solidFill>
              <a:schemeClr val="bg1"/>
            </a:solidFill>
          </a:endParaRPr>
        </a:p>
      </dsp:txBody>
      <dsp:txXfrm>
        <a:off x="821125" y="2776159"/>
        <a:ext cx="3174802" cy="497109"/>
      </dsp:txXfrm>
    </dsp:sp>
    <dsp:sp modelId="{7B58425A-EEE2-4898-917A-96C2B82E4003}">
      <dsp:nvSpPr>
        <dsp:cNvPr id="0" name=""/>
        <dsp:cNvSpPr/>
      </dsp:nvSpPr>
      <dsp:spPr>
        <a:xfrm>
          <a:off x="4275414" y="1283297"/>
          <a:ext cx="4007167" cy="685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39917"/>
                <a:satOff val="-22434"/>
                <a:lumOff val="-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839917"/>
                <a:satOff val="-22434"/>
                <a:lumOff val="-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839917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839917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839917"/>
                <a:satOff val="-22434"/>
                <a:lumOff val="-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839917"/>
                <a:satOff val="-22434"/>
                <a:lumOff val="-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28575"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839917"/>
              <a:satOff val="-22434"/>
              <a:lumOff val="-5294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/>
            <a:t>Машинно-незалежні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/>
            <a:t>(високого рівня)</a:t>
          </a:r>
        </a:p>
      </dsp:txBody>
      <dsp:txXfrm>
        <a:off x="4295487" y="1303370"/>
        <a:ext cx="3967021" cy="645188"/>
      </dsp:txXfrm>
    </dsp:sp>
    <dsp:sp modelId="{31BCB4F8-59A4-4358-A885-7479DC412C86}">
      <dsp:nvSpPr>
        <dsp:cNvPr id="0" name=""/>
        <dsp:cNvSpPr/>
      </dsp:nvSpPr>
      <dsp:spPr>
        <a:xfrm>
          <a:off x="4676131" y="1968631"/>
          <a:ext cx="400716" cy="39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030"/>
              </a:lnTo>
              <a:lnTo>
                <a:pt x="400716" y="39603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AE67-7CF8-4BF5-891C-16417FD52F4E}">
      <dsp:nvSpPr>
        <dsp:cNvPr id="0" name=""/>
        <dsp:cNvSpPr/>
      </dsp:nvSpPr>
      <dsp:spPr>
        <a:xfrm>
          <a:off x="5076847" y="2100641"/>
          <a:ext cx="3205734" cy="5280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>
              <a:solidFill>
                <a:schemeClr val="bg1"/>
              </a:solidFill>
            </a:rPr>
            <a:t>Універсальні мови</a:t>
          </a:r>
        </a:p>
      </dsp:txBody>
      <dsp:txXfrm>
        <a:off x="5092313" y="2116107"/>
        <a:ext cx="3174802" cy="497109"/>
      </dsp:txXfrm>
    </dsp:sp>
    <dsp:sp modelId="{9075A20B-2327-475B-8D29-D3A3D428CAE4}">
      <dsp:nvSpPr>
        <dsp:cNvPr id="0" name=""/>
        <dsp:cNvSpPr/>
      </dsp:nvSpPr>
      <dsp:spPr>
        <a:xfrm>
          <a:off x="4676131" y="1968631"/>
          <a:ext cx="400716" cy="1056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082"/>
              </a:lnTo>
              <a:lnTo>
                <a:pt x="400716" y="105608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4754-0E4D-4CDC-903B-564D3327B06B}">
      <dsp:nvSpPr>
        <dsp:cNvPr id="0" name=""/>
        <dsp:cNvSpPr/>
      </dsp:nvSpPr>
      <dsp:spPr>
        <a:xfrm>
          <a:off x="5076847" y="2760693"/>
          <a:ext cx="3205734" cy="528041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8575" cap="flat" cmpd="sng" algn="ctr">
          <a:noFill/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>
              <a:solidFill>
                <a:schemeClr val="bg1"/>
              </a:solidFill>
            </a:rPr>
            <a:t>Спеціалізовані мови</a:t>
          </a:r>
        </a:p>
      </dsp:txBody>
      <dsp:txXfrm>
        <a:off x="5092313" y="2776159"/>
        <a:ext cx="3174802" cy="497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2E0F1-C1DE-421B-81C7-E8369031437B}">
      <dsp:nvSpPr>
        <dsp:cNvPr id="0" name=""/>
        <dsp:cNvSpPr/>
      </dsp:nvSpPr>
      <dsp:spPr>
        <a:xfrm>
          <a:off x="0" y="1124"/>
          <a:ext cx="9017615" cy="1249923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3300"/>
              </a:solidFill>
            </a:rPr>
            <a:t>текстового редактора для введення і редагування тексту програм;</a:t>
          </a:r>
        </a:p>
      </dsp:txBody>
      <dsp:txXfrm>
        <a:off x="61016" y="62140"/>
        <a:ext cx="8895583" cy="1127891"/>
      </dsp:txXfrm>
    </dsp:sp>
    <dsp:sp modelId="{553CC3D8-5F3A-4901-971B-9E4716DFE3C3}">
      <dsp:nvSpPr>
        <dsp:cNvPr id="0" name=""/>
        <dsp:cNvSpPr/>
      </dsp:nvSpPr>
      <dsp:spPr>
        <a:xfrm>
          <a:off x="0" y="1263479"/>
          <a:ext cx="9017615" cy="1249923"/>
        </a:xfrm>
        <a:prstGeom prst="roundRect">
          <a:avLst/>
        </a:prstGeom>
        <a:noFill/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3300"/>
              </a:solidFill>
            </a:rPr>
            <a:t>компілятора для перекладу програми з мови програмування </a:t>
          </a:r>
          <a:r>
            <a:rPr lang="uk-UA" sz="2800" b="1" i="1" kern="1200" noProof="0" dirty="0" err="1">
              <a:solidFill>
                <a:srgbClr val="003300"/>
              </a:solidFill>
            </a:rPr>
            <a:t>Object</a:t>
          </a:r>
          <a:r>
            <a:rPr lang="uk-UA" sz="2800" b="1" i="1" kern="1200" noProof="0" dirty="0">
              <a:solidFill>
                <a:srgbClr val="003300"/>
              </a:solidFill>
            </a:rPr>
            <a:t> </a:t>
          </a:r>
          <a:r>
            <a:rPr lang="uk-UA" sz="2800" b="1" i="1" kern="1200" noProof="0" dirty="0" err="1">
              <a:solidFill>
                <a:srgbClr val="003300"/>
              </a:solidFill>
            </a:rPr>
            <a:t>Pascal</a:t>
          </a:r>
          <a:r>
            <a:rPr lang="uk-UA" sz="2800" b="1" i="1" kern="1200" noProof="0" dirty="0">
              <a:solidFill>
                <a:srgbClr val="003300"/>
              </a:solidFill>
            </a:rPr>
            <a:t> на мову команд, які може виконати процесор комп'ютера;</a:t>
          </a:r>
        </a:p>
      </dsp:txBody>
      <dsp:txXfrm>
        <a:off x="61016" y="1324495"/>
        <a:ext cx="8895583" cy="1127891"/>
      </dsp:txXfrm>
    </dsp:sp>
    <dsp:sp modelId="{834EBEAB-5FFE-4557-8E90-A4B24E81706F}">
      <dsp:nvSpPr>
        <dsp:cNvPr id="0" name=""/>
        <dsp:cNvSpPr/>
      </dsp:nvSpPr>
      <dsp:spPr>
        <a:xfrm>
          <a:off x="0" y="2525834"/>
          <a:ext cx="9017615" cy="1249923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3300"/>
              </a:solidFill>
            </a:rPr>
            <a:t>засобів налагодження програми для пошуку в ній помилок;</a:t>
          </a:r>
        </a:p>
      </dsp:txBody>
      <dsp:txXfrm>
        <a:off x="61016" y="2586850"/>
        <a:ext cx="8895583" cy="1127891"/>
      </dsp:txXfrm>
    </dsp:sp>
    <dsp:sp modelId="{C98794EF-1180-4093-B35E-A28BE3DBA8F5}">
      <dsp:nvSpPr>
        <dsp:cNvPr id="0" name=""/>
        <dsp:cNvSpPr/>
      </dsp:nvSpPr>
      <dsp:spPr>
        <a:xfrm>
          <a:off x="0" y="3788188"/>
          <a:ext cx="9017615" cy="1249923"/>
        </a:xfrm>
        <a:prstGeom prst="round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3300"/>
              </a:solidFill>
            </a:rPr>
            <a:t>довідкової </a:t>
          </a:r>
          <a:r>
            <a:rPr lang="uk-UA" sz="2800" b="1" i="1" kern="1200" noProof="0" dirty="0" smtClean="0">
              <a:solidFill>
                <a:srgbClr val="003300"/>
              </a:solidFill>
            </a:rPr>
            <a:t>системи</a:t>
          </a:r>
          <a:endParaRPr lang="uk-UA" sz="2800" b="1" i="1" kern="1200" noProof="0" dirty="0">
            <a:solidFill>
              <a:srgbClr val="003300"/>
            </a:solidFill>
          </a:endParaRPr>
        </a:p>
      </dsp:txBody>
      <dsp:txXfrm>
        <a:off x="61016" y="3849204"/>
        <a:ext cx="8895583" cy="1127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3738-513E-4C05-AF57-7C6AC1D04786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FB23D-2406-4EC7-B7FE-D9837E2DB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9392-FAC8-4EB7-99AC-B445A98B338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C83459-C27A-4D42-982B-8DCBBB2C4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9392-FAC8-4EB7-99AC-B445A98B338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459-C27A-4D42-982B-8DCBBB2C4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9392-FAC8-4EB7-99AC-B445A98B338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459-C27A-4D42-982B-8DCBBB2C4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9392-FAC8-4EB7-99AC-B445A98B338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C83459-C27A-4D42-982B-8DCBBB2C4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9392-FAC8-4EB7-99AC-B445A98B338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459-C27A-4D42-982B-8DCBBB2C4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9392-FAC8-4EB7-99AC-B445A98B338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459-C27A-4D42-982B-8DCBBB2C4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9392-FAC8-4EB7-99AC-B445A98B338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6C83459-C27A-4D42-982B-8DCBBB2C4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9392-FAC8-4EB7-99AC-B445A98B338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459-C27A-4D42-982B-8DCBBB2C4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9392-FAC8-4EB7-99AC-B445A98B338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459-C27A-4D42-982B-8DCBBB2C4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9392-FAC8-4EB7-99AC-B445A98B338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459-C27A-4D42-982B-8DCBBB2C4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9392-FAC8-4EB7-99AC-B445A98B338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83459-C27A-4D42-982B-8DCBBB2C4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649392-FAC8-4EB7-99AC-B445A98B3382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C83459-C27A-4D42-982B-8DCBBB2C4F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920880" cy="1801607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accent5">
                    <a:lumMod val="75000"/>
                  </a:schemeClr>
                </a:solidFill>
                <a:cs typeface="Aharoni" pitchFamily="2" charset="-79"/>
              </a:rPr>
              <a:t>Тема:</a:t>
            </a:r>
            <a:r>
              <a:rPr lang="uk-UA" sz="6000" dirty="0" smtClean="0">
                <a:solidFill>
                  <a:srgbClr val="C00000"/>
                </a:solidFill>
                <a:cs typeface="Aharoni" pitchFamily="2" charset="-79"/>
              </a:rPr>
              <a:t> середовище програмування. Елементи вікна</a:t>
            </a:r>
            <a:r>
              <a:rPr lang="ru-RU" sz="6000" dirty="0" smtClean="0">
                <a:solidFill>
                  <a:srgbClr val="C00000"/>
                </a:solidFill>
                <a:cs typeface="Aharoni" pitchFamily="2" charset="-79"/>
              </a:rPr>
              <a:t>.</a:t>
            </a:r>
            <a:r>
              <a:rPr lang="uk-UA" sz="6000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endParaRPr lang="uk-UA" sz="6000" dirty="0"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t="2727" b="4779"/>
          <a:stretch/>
        </p:blipFill>
        <p:spPr>
          <a:xfrm>
            <a:off x="3929058" y="4146480"/>
            <a:ext cx="5214942" cy="2738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47908"/>
            <a:ext cx="8424936" cy="532820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rgbClr val="FF0000"/>
                </a:solidFill>
              </a:rPr>
              <a:t>Середовище розробки</a:t>
            </a:r>
            <a:br>
              <a:rPr lang="uk-UA" sz="4800" dirty="0">
                <a:solidFill>
                  <a:srgbClr val="FF0000"/>
                </a:solidFill>
              </a:rPr>
            </a:br>
            <a:r>
              <a:rPr lang="uk-UA" sz="4800" dirty="0">
                <a:solidFill>
                  <a:srgbClr val="FF0000"/>
                </a:solidFill>
              </a:rPr>
              <a:t>програм </a:t>
            </a:r>
            <a:r>
              <a:rPr lang="en-US" sz="4800" dirty="0">
                <a:solidFill>
                  <a:srgbClr val="FF0000"/>
                </a:solidFill>
              </a:rPr>
              <a:t>Lazarus</a:t>
            </a:r>
            <a:endParaRPr lang="uk-UA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00808"/>
            <a:ext cx="9037607" cy="13849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Програми, створені в середовищі </a:t>
            </a:r>
            <a:r>
              <a:rPr lang="uk-UA" sz="28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Lazarus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називають </a:t>
            </a:r>
            <a:r>
              <a:rPr lang="uk-UA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проектами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складаються з кількох файлів.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56992"/>
            <a:ext cx="9037607" cy="584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kern="0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 вікно середовища </a:t>
            </a:r>
            <a:r>
              <a:rPr lang="uk-UA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Lazarus</a:t>
            </a:r>
            <a:r>
              <a:rPr lang="uk-UA" sz="3200" b="1" kern="0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можна: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149080"/>
            <a:ext cx="6651172" cy="13849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Використовуючи команду </a:t>
            </a:r>
            <a:r>
              <a:rPr lang="uk-UA" sz="2800" b="1" kern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Lazarus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меню</a:t>
            </a:r>
            <a:endParaRPr lang="en-US" sz="28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Lazarus</a:t>
            </a:r>
            <a:endParaRPr lang="uk-UA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733256"/>
            <a:ext cx="6651172" cy="9541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Використовуючи значок на Робочому столі.</a:t>
            </a:r>
          </a:p>
        </p:txBody>
      </p:sp>
      <p:pic>
        <p:nvPicPr>
          <p:cNvPr id="9" name="Picture 2" descr="http://allprogs.com/uploads/posts/2015-01/1421824148_ico-91833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17" y="4076700"/>
            <a:ext cx="2064883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0046" y="260648"/>
            <a:ext cx="9053954" cy="676836"/>
          </a:xfrm>
        </p:spPr>
        <p:txBody>
          <a:bodyPr>
            <a:noAutofit/>
          </a:bodyPr>
          <a:lstStyle/>
          <a:p>
            <a:pPr algn="l"/>
            <a:r>
              <a:rPr lang="uk-UA" sz="4400" dirty="0">
                <a:solidFill>
                  <a:srgbClr val="00B0F0"/>
                </a:solidFill>
              </a:rPr>
              <a:t>Вікно середовища </a:t>
            </a:r>
            <a:r>
              <a:rPr lang="en-US" sz="4400" dirty="0">
                <a:solidFill>
                  <a:srgbClr val="00B0F0"/>
                </a:solidFill>
              </a:rPr>
              <a:t>Lazarus</a:t>
            </a:r>
            <a:r>
              <a:rPr lang="uk-UA" sz="4400" dirty="0">
                <a:solidFill>
                  <a:srgbClr val="00B0F0"/>
                </a:solidFill>
              </a:rPr>
              <a:t/>
            </a:r>
            <a:br>
              <a:rPr lang="uk-UA" sz="4400" dirty="0">
                <a:solidFill>
                  <a:srgbClr val="00B0F0"/>
                </a:solidFill>
              </a:rPr>
            </a:br>
            <a:r>
              <a:rPr lang="uk-UA" sz="4400" dirty="0">
                <a:solidFill>
                  <a:srgbClr val="00B0F0"/>
                </a:solidFill>
              </a:rPr>
              <a:t>і підлеглі вікна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b="6934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48264" y="5373217"/>
            <a:ext cx="1872208" cy="830997"/>
          </a:xfrm>
          <a:prstGeom prst="wedgeRectCallout">
            <a:avLst>
              <a:gd name="adj1" fmla="val -7066"/>
              <a:gd name="adj2" fmla="val -120925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Вікно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Форми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1" y="5661248"/>
            <a:ext cx="3168352" cy="830997"/>
          </a:xfrm>
          <a:prstGeom prst="wedgeRectCallout">
            <a:avLst>
              <a:gd name="adj1" fmla="val -83099"/>
              <a:gd name="adj2" fmla="val -124656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Вікно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Інспектор об’єктів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84" y="980728"/>
            <a:ext cx="3203848" cy="523220"/>
          </a:xfrm>
          <a:prstGeom prst="wedgeRectCallout">
            <a:avLst>
              <a:gd name="adj1" fmla="val -34641"/>
              <a:gd name="adj2" fmla="val 78632"/>
            </a:avLst>
          </a:prstGeom>
          <a:solidFill>
            <a:srgbClr val="CC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Головне вікно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3" y="2276872"/>
            <a:ext cx="3816424" cy="461665"/>
          </a:xfrm>
          <a:prstGeom prst="wedgeRectCallout">
            <a:avLst>
              <a:gd name="adj1" fmla="val -42543"/>
              <a:gd name="adj2" fmla="val -113146"/>
            </a:avLst>
          </a:prstGeom>
          <a:solidFill>
            <a:srgbClr val="CC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Палітра компонентів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63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7904" y="260648"/>
            <a:ext cx="5175402" cy="50783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Вікно </a:t>
            </a:r>
            <a:r>
              <a:rPr lang="uk-UA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Інспектор об'єктів</a:t>
            </a:r>
            <a:r>
              <a:rPr lang="uk-UA" sz="36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6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ньому можна </a:t>
            </a:r>
            <a:r>
              <a:rPr lang="uk-UA" sz="36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кожного компонента переглядати і змінювати значення його властивостей, розпочинати створення обробників подій та ін.;</a:t>
            </a:r>
          </a:p>
        </p:txBody>
      </p:sp>
      <p:pic>
        <p:nvPicPr>
          <p:cNvPr id="34820" name="Picture 4" descr="https://hsto.org/getpro/habr/post_images/1c4/b8e/567/1c4b8e5671f2aeedea09cc01f66a3f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6159" y="5301208"/>
            <a:ext cx="3877841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kern="0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Вікно Редактор тексту з вкладками, на яких розміщуються фрагменти програми мовою </a:t>
            </a:r>
            <a:r>
              <a:rPr lang="uk-UA" sz="3200" b="1" kern="0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uk-UA" sz="3200" b="1" kern="0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kern="0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</a:t>
            </a:r>
            <a:r>
              <a:rPr lang="uk-UA" sz="3200" b="1" kern="0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442798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550397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Під час розміщення </a:t>
            </a:r>
            <a:r>
              <a:rPr lang="uk-UA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компонентів </a:t>
            </a:r>
            <a:r>
              <a:rPr lang="uk-UA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формі автоматично створюється відповідний фрагмент програми мовою </a:t>
            </a: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 Pascal </a:t>
            </a:r>
            <a:r>
              <a:rPr lang="uk-UA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 його не потрібно вводити до тексту програми вручну, що значно зменшує, спрощує і пришвидшує роботу зі створення програм. Такий спосіб розробки програм називають </a:t>
            </a:r>
            <a:r>
              <a:rPr lang="uk-UA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візуальним</a:t>
            </a:r>
            <a:r>
              <a:rPr lang="uk-UA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8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Вікно</a:t>
            </a:r>
            <a:r>
              <a:rPr lang="uk-UA" sz="5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8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uk-UA" sz="5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25689"/>
            <a:ext cx="5292080" cy="563231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</a:t>
            </a:r>
            <a:r>
              <a:rPr lang="uk-UA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це об'єкт, на якому можна розмістити різні компоненти (елементи керування), зокрема, кнопки, поля, написи, меню, смуги прокручування та ін. Під час виконання проекту форма відкривається як вікно прикладної програми, на </a:t>
            </a:r>
            <a:r>
              <a:rPr lang="uk-UA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 відображатимуться </a:t>
            </a:r>
            <a:r>
              <a:rPr lang="uk-UA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об'єкти, розміщені на формі.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92392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kern="0" dirty="0">
                <a:solidFill>
                  <a:srgbClr val="FFFFFF"/>
                </a:solidFill>
                <a:latin typeface="Arial Narrow" pitchFamily="34" charset="0"/>
              </a:rPr>
              <a:t>Форма має </a:t>
            </a:r>
            <a:r>
              <a:rPr lang="uk-UA" sz="3000" b="1" kern="0" dirty="0">
                <a:solidFill>
                  <a:srgbClr val="FFFF00"/>
                </a:solidFill>
                <a:latin typeface="Arial Narrow" pitchFamily="34" charset="0"/>
              </a:rPr>
              <a:t>властивості</a:t>
            </a:r>
            <a:r>
              <a:rPr lang="uk-UA" sz="3000" b="1" kern="0" dirty="0">
                <a:solidFill>
                  <a:srgbClr val="FFFFFF"/>
                </a:solidFill>
                <a:latin typeface="Arial Narrow" pitchFamily="34" charset="0"/>
              </a:rPr>
              <a:t>, які відображаються на вкладці </a:t>
            </a:r>
            <a:r>
              <a:rPr lang="uk-UA" sz="3000" b="1" kern="0" dirty="0">
                <a:solidFill>
                  <a:srgbClr val="FFFF00"/>
                </a:solidFill>
                <a:latin typeface="Arial Narrow" pitchFamily="34" charset="0"/>
              </a:rPr>
              <a:t>Властивості</a:t>
            </a:r>
            <a:r>
              <a:rPr lang="uk-UA" sz="3000" b="1" kern="0" dirty="0">
                <a:solidFill>
                  <a:srgbClr val="FFFFFF"/>
                </a:solidFill>
                <a:latin typeface="Arial Narrow" pitchFamily="34" charset="0"/>
              </a:rPr>
              <a:t> вікна </a:t>
            </a:r>
            <a:r>
              <a:rPr lang="uk-UA" sz="3000" b="1" kern="0" dirty="0">
                <a:solidFill>
                  <a:srgbClr val="FFFF00"/>
                </a:solidFill>
                <a:latin typeface="Arial Narrow" pitchFamily="34" charset="0"/>
              </a:rPr>
              <a:t>Інспектор об'єктів</a:t>
            </a:r>
            <a:r>
              <a:rPr lang="uk-UA" sz="3000" b="1" kern="0" dirty="0">
                <a:solidFill>
                  <a:srgbClr val="FFFFFF"/>
                </a:solidFill>
                <a:latin typeface="Arial Narrow" pitchFamily="34" charset="0"/>
              </a:rPr>
              <a:t>. У лівій частині цієї вкладки знаходиться список властивостей, а в правій - їх значення. Наведемо приклади деяких із цих властивостей</a:t>
            </a:r>
            <a:r>
              <a:rPr lang="uk-UA" sz="3000" b="1" kern="0" dirty="0" smtClean="0">
                <a:solidFill>
                  <a:srgbClr val="FFFFFF"/>
                </a:solidFill>
                <a:latin typeface="Arial Narrow" pitchFamily="34" charset="0"/>
              </a:rPr>
              <a:t>:</a:t>
            </a:r>
            <a:r>
              <a:rPr lang="en-US" sz="3000" b="1" kern="0" dirty="0" smtClean="0">
                <a:solidFill>
                  <a:srgbClr val="FFFFFF"/>
                </a:solidFill>
                <a:latin typeface="Arial Narrow" pitchFamily="34" charset="0"/>
              </a:rPr>
              <a:t>*** </a:t>
            </a:r>
            <a:r>
              <a:rPr lang="ru-RU" sz="3000" b="1" kern="0" dirty="0" smtClean="0">
                <a:solidFill>
                  <a:srgbClr val="FFFFFF"/>
                </a:solidFill>
                <a:latin typeface="Arial Narrow" pitchFamily="34" charset="0"/>
              </a:rPr>
              <a:t>картинка инспектор выборочно построчно </a:t>
            </a:r>
            <a:endParaRPr lang="uk-UA" sz="3000" b="1" kern="0" dirty="0">
              <a:solidFill>
                <a:srgbClr val="FFFFFF"/>
              </a:solidFill>
              <a:latin typeface="Arial Narrow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2246438"/>
            <a:ext cx="9144000" cy="4494931"/>
            <a:chOff x="0" y="1761683"/>
            <a:chExt cx="8964488" cy="3218394"/>
          </a:xfrm>
        </p:grpSpPr>
        <p:sp>
          <p:nvSpPr>
            <p:cNvPr id="4" name="TextBox 3"/>
            <p:cNvSpPr txBox="1"/>
            <p:nvPr/>
          </p:nvSpPr>
          <p:spPr>
            <a:xfrm>
              <a:off x="2051720" y="1761683"/>
              <a:ext cx="6840760" cy="330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Andalus" pitchFamily="18" charset="-78"/>
                </a:rPr>
                <a:t>визначає ім'я форми як об'єкта;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79712" y="2265739"/>
              <a:ext cx="6953250" cy="330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Andalus" pitchFamily="18" charset="-78"/>
                </a:rPr>
                <a:t>визначає текст у рядку заголовка форми;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150" y="2769794"/>
              <a:ext cx="6904338" cy="330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Andalus" pitchFamily="18" charset="-78"/>
                </a:rPr>
                <a:t>визначає колір фону форми;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1720" y="3273851"/>
              <a:ext cx="6912768" cy="330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Andalus" pitchFamily="18" charset="-78"/>
                </a:rPr>
                <a:t>визначає висоту вікна в пікселях;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1720" y="3777907"/>
              <a:ext cx="6912768" cy="33055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Andalus" pitchFamily="18" charset="-78"/>
                </a:rPr>
                <a:t>визначає ширину вікна в пікселях;</a:t>
              </a:r>
            </a:p>
          </p:txBody>
        </p:sp>
        <p:sp>
          <p:nvSpPr>
            <p:cNvPr id="9" name="Прямокутник 23"/>
            <p:cNvSpPr/>
            <p:nvPr/>
          </p:nvSpPr>
          <p:spPr>
            <a:xfrm>
              <a:off x="0" y="3845799"/>
              <a:ext cx="2061593" cy="4616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Andalus" pitchFamily="18" charset="-78"/>
                </a:rPr>
                <a:t>Width</a:t>
              </a:r>
              <a:endParaRPr lang="uk-UA" sz="2800" b="1" i="1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dalus" pitchFamily="18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1720" y="4281963"/>
              <a:ext cx="6912768" cy="59499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Andalus" pitchFamily="18" charset="-78"/>
                </a:rPr>
                <a:t>визначає відстань (у пікселях) від верхньої межі вікна до верхньої межі екрана;</a:t>
              </a:r>
            </a:p>
          </p:txBody>
        </p:sp>
        <p:sp>
          <p:nvSpPr>
            <p:cNvPr id="11" name="Прямокутник 25"/>
            <p:cNvSpPr/>
            <p:nvPr/>
          </p:nvSpPr>
          <p:spPr>
            <a:xfrm>
              <a:off x="0" y="4309822"/>
              <a:ext cx="2061593" cy="67025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Andalus" pitchFamily="18" charset="-78"/>
                </a:rPr>
                <a:t>Тор</a:t>
              </a:r>
            </a:p>
          </p:txBody>
        </p:sp>
        <p:sp>
          <p:nvSpPr>
            <p:cNvPr id="13" name="Прямокутник 12"/>
            <p:cNvSpPr/>
            <p:nvPr/>
          </p:nvSpPr>
          <p:spPr>
            <a:xfrm>
              <a:off x="0" y="1783474"/>
              <a:ext cx="2061593" cy="4616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Andalus" pitchFamily="18" charset="-78"/>
                </a:rPr>
                <a:t>Name</a:t>
              </a:r>
              <a:endParaRPr lang="uk-UA" sz="2800" b="1" i="1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dalus" pitchFamily="18" charset="-78"/>
              </a:endParaRPr>
            </a:p>
          </p:txBody>
        </p:sp>
        <p:sp>
          <p:nvSpPr>
            <p:cNvPr id="14" name="Прямокутник 17"/>
            <p:cNvSpPr/>
            <p:nvPr/>
          </p:nvSpPr>
          <p:spPr>
            <a:xfrm>
              <a:off x="0" y="2350614"/>
              <a:ext cx="2061593" cy="4616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Andalus" pitchFamily="18" charset="-78"/>
                </a:rPr>
                <a:t>Caption</a:t>
              </a:r>
              <a:endParaRPr lang="uk-UA" sz="2800" b="1" i="1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dalus" pitchFamily="18" charset="-78"/>
              </a:endParaRPr>
            </a:p>
          </p:txBody>
        </p:sp>
        <p:sp>
          <p:nvSpPr>
            <p:cNvPr id="15" name="Прямокутник 21"/>
            <p:cNvSpPr/>
            <p:nvPr/>
          </p:nvSpPr>
          <p:spPr>
            <a:xfrm>
              <a:off x="0" y="3381776"/>
              <a:ext cx="2061593" cy="4616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Andalus" pitchFamily="18" charset="-78"/>
                </a:rPr>
                <a:t>Height</a:t>
              </a:r>
              <a:endParaRPr lang="uk-UA" sz="2800" b="1" i="1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dalus" pitchFamily="18" charset="-78"/>
              </a:endParaRPr>
            </a:p>
          </p:txBody>
        </p:sp>
        <p:sp>
          <p:nvSpPr>
            <p:cNvPr id="16" name="Прямокутник 19"/>
            <p:cNvSpPr/>
            <p:nvPr/>
          </p:nvSpPr>
          <p:spPr>
            <a:xfrm>
              <a:off x="0" y="2866195"/>
              <a:ext cx="2061593" cy="4616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tang" pitchFamily="18" charset="-127"/>
                  <a:ea typeface="Batang" pitchFamily="18" charset="-127"/>
                  <a:cs typeface="Andalus" pitchFamily="18" charset="-78"/>
                </a:rPr>
                <a:t>Color</a:t>
              </a:r>
              <a:endParaRPr lang="uk-UA" sz="2800" b="1" i="1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dalus" pitchFamily="18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2868"/>
            <a:ext cx="9144000" cy="224676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Перед початком </a:t>
            </a:r>
            <a:r>
              <a:rPr lang="uk-UA" sz="28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виконання, </a:t>
            </a:r>
            <a:r>
              <a:rPr lang="uk-UA" sz="28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проект </a:t>
            </a:r>
            <a:r>
              <a:rPr lang="uk-UA" sz="28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бажано зберегти. Сучасні </a:t>
            </a:r>
            <a:r>
              <a:rPr lang="uk-UA" sz="28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проекти складаються не з одного </a:t>
            </a:r>
            <a:r>
              <a:rPr lang="uk-UA" sz="28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файлу</a:t>
            </a:r>
            <a:r>
              <a:rPr lang="uk-UA" sz="28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, а з кількох. Тому </a:t>
            </a:r>
            <a:r>
              <a:rPr lang="uk-UA" sz="28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бажано для </a:t>
            </a:r>
            <a:r>
              <a:rPr lang="uk-UA" sz="28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кожного нового проекту створювати окрему папку.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88231"/>
            <a:ext cx="4932040" cy="486916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Система </a:t>
            </a:r>
            <a:r>
              <a:rPr lang="uk-UA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поступово пропонує </a:t>
            </a:r>
            <a:r>
              <a:rPr lang="uk-UA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зберегти </a:t>
            </a:r>
            <a:r>
              <a:rPr lang="uk-UA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два файли </a:t>
            </a:r>
            <a:r>
              <a:rPr lang="uk-UA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проекту: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файл </a:t>
            </a:r>
            <a:r>
              <a:rPr lang="uk-UA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з іменем </a:t>
            </a: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Project1</a:t>
            </a: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 </a:t>
            </a:r>
            <a:r>
              <a:rPr lang="uk-UA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і з розширенням імені </a:t>
            </a: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l</a:t>
            </a:r>
            <a:r>
              <a:rPr lang="uk-UA" sz="28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рі</a:t>
            </a:r>
            <a:r>
              <a:rPr lang="uk-UA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;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файл з іменем </a:t>
            </a: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Unit1</a:t>
            </a: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 </a:t>
            </a:r>
            <a:r>
              <a:rPr lang="uk-UA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і з розширенням імені </a:t>
            </a: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pas</a:t>
            </a: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.</a:t>
            </a:r>
          </a:p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Розширення імен файлів змінювати не можна, а імена файлів можна змінити</a:t>
            </a:r>
            <a:r>
              <a:rPr lang="uk-UA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.</a:t>
            </a:r>
            <a:endParaRPr lang="uk-UA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687" y="2060848"/>
            <a:ext cx="3709313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відкрити проект, збережений раніше на носії, потрібно виконати одну з </a:t>
            </a:r>
            <a:r>
              <a:rPr lang="uk-UA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 для відкриття файлу </a:t>
            </a:r>
            <a:endParaRPr lang="uk-UA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кутник 6"/>
          <p:cNvSpPr/>
          <p:nvPr/>
        </p:nvSpPr>
        <p:spPr>
          <a:xfrm>
            <a:off x="467544" y="2204864"/>
            <a:ext cx="8316416" cy="1292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kern="0" dirty="0">
                <a:solidFill>
                  <a:srgbClr val="FFFFFF"/>
                </a:solidFill>
              </a:rPr>
              <a:t>Виконати команду </a:t>
            </a:r>
            <a:r>
              <a:rPr lang="uk-UA" sz="3200" b="1" kern="0" dirty="0">
                <a:solidFill>
                  <a:srgbClr val="FFFF00"/>
                </a:solidFill>
              </a:rPr>
              <a:t>Відкрити</a:t>
            </a:r>
            <a:r>
              <a:rPr lang="uk-UA" sz="3200" b="1" kern="0" dirty="0">
                <a:solidFill>
                  <a:srgbClr val="FFFFFF"/>
                </a:solidFill>
              </a:rPr>
              <a:t> з меню </a:t>
            </a:r>
            <a:r>
              <a:rPr lang="uk-UA" sz="3200" b="1" kern="0" dirty="0">
                <a:solidFill>
                  <a:srgbClr val="FFFF00"/>
                </a:solidFill>
              </a:rPr>
              <a:t>Файл</a:t>
            </a:r>
            <a:endParaRPr lang="uk-UA" sz="3200" b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7"/>
          <p:cNvSpPr/>
          <p:nvPr/>
        </p:nvSpPr>
        <p:spPr>
          <a:xfrm>
            <a:off x="467544" y="3645024"/>
            <a:ext cx="7740352" cy="1292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3200" b="1" kern="0" dirty="0">
                <a:solidFill>
                  <a:srgbClr val="FFFF00"/>
                </a:solidFill>
              </a:rPr>
              <a:t>Відкрити</a:t>
            </a:r>
            <a:r>
              <a:rPr lang="en-US" sz="3200" b="1" kern="0" dirty="0">
                <a:solidFill>
                  <a:srgbClr val="FFFFFF"/>
                </a:solidFill>
              </a:rPr>
              <a:t> </a:t>
            </a:r>
            <a:r>
              <a:rPr lang="uk-UA" sz="3200" b="1" kern="0" dirty="0">
                <a:solidFill>
                  <a:srgbClr val="FFFFFF"/>
                </a:solidFill>
              </a:rPr>
              <a:t>на панелі інструментів</a:t>
            </a:r>
          </a:p>
        </p:txBody>
      </p:sp>
      <p:sp>
        <p:nvSpPr>
          <p:cNvPr id="7" name="Прямокутник 8"/>
          <p:cNvSpPr/>
          <p:nvPr/>
        </p:nvSpPr>
        <p:spPr>
          <a:xfrm>
            <a:off x="251520" y="5160675"/>
            <a:ext cx="7884368" cy="1292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kern="0" dirty="0">
                <a:solidFill>
                  <a:srgbClr val="FFFFFF"/>
                </a:solidFill>
              </a:rPr>
              <a:t>Виконати команду </a:t>
            </a:r>
            <a:r>
              <a:rPr lang="uk-UA" sz="3200" b="1" kern="0" dirty="0">
                <a:solidFill>
                  <a:srgbClr val="FFFF00"/>
                </a:solidFill>
              </a:rPr>
              <a:t>Відкрити проект</a:t>
            </a:r>
            <a:r>
              <a:rPr lang="uk-UA" sz="3200" b="1" kern="0" dirty="0">
                <a:solidFill>
                  <a:srgbClr val="FFFFFF"/>
                </a:solidFill>
              </a:rPr>
              <a:t> з меню </a:t>
            </a:r>
            <a:r>
              <a:rPr lang="uk-UA" sz="3200" b="1" kern="0" dirty="0">
                <a:solidFill>
                  <a:srgbClr val="FFFF00"/>
                </a:solidFill>
              </a:rPr>
              <a:t>Проект</a:t>
            </a:r>
            <a:endParaRPr lang="uk-UA" sz="3200" b="1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 </a:t>
            </a:r>
            <a:r>
              <a:rPr lang="uk-UA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 запуску середовища </a:t>
            </a:r>
            <a:r>
              <a:rPr lang="uk-UA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Lazarus</a:t>
            </a:r>
            <a:r>
              <a:rPr lang="uk-UA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(як що в середовищі вже працювали) відкривається </a:t>
            </a:r>
            <a:r>
              <a:rPr lang="uk-UA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останній збережений проект. Закрити його можна командою </a:t>
            </a:r>
            <a:r>
              <a:rPr lang="uk-UA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Закрити проект </a:t>
            </a:r>
            <a:r>
              <a:rPr lang="uk-UA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 меню </a:t>
            </a:r>
            <a:r>
              <a:rPr lang="uk-UA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</a:t>
            </a:r>
            <a:r>
              <a:rPr lang="uk-UA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uk-UA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 після виконання команди відкривається </a:t>
            </a:r>
            <a:r>
              <a:rPr lang="uk-UA" sz="28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Майстер  Проектів </a:t>
            </a:r>
            <a:endParaRPr lang="uk-UA" sz="28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132856"/>
            <a:ext cx="5472608" cy="472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allprogs.com/uploads/posts/2015-01/1421824148_ico-91833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064883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 перший проект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23528" y="1772816"/>
            <a:ext cx="8820472" cy="4896544"/>
            <a:chOff x="0" y="1844824"/>
            <a:chExt cx="12119424" cy="3141875"/>
          </a:xfrm>
        </p:grpSpPr>
        <p:sp>
          <p:nvSpPr>
            <p:cNvPr id="5" name="TextBox 4"/>
            <p:cNvSpPr txBox="1"/>
            <p:nvPr/>
          </p:nvSpPr>
          <p:spPr>
            <a:xfrm>
              <a:off x="2190750" y="3983519"/>
              <a:ext cx="9928674" cy="46166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i="1" kern="0" dirty="0">
                  <a:solidFill>
                    <a:srgbClr val="FFFFFF"/>
                  </a:solidFill>
                </a:rPr>
                <a:t>600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6" name="Прямокутник 18"/>
            <p:cNvSpPr/>
            <p:nvPr/>
          </p:nvSpPr>
          <p:spPr>
            <a:xfrm>
              <a:off x="72008" y="3983519"/>
              <a:ext cx="2061593" cy="4616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FF"/>
                  </a:solidFill>
                </a:rPr>
                <a:t>Left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88024" y="4525034"/>
              <a:ext cx="9928674" cy="46166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i="1" kern="0" dirty="0">
                  <a:solidFill>
                    <a:srgbClr val="FFFFFF"/>
                  </a:solidFill>
                </a:rPr>
                <a:t>50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8" name="Прямокутник 21"/>
            <p:cNvSpPr/>
            <p:nvPr/>
          </p:nvSpPr>
          <p:spPr>
            <a:xfrm>
              <a:off x="69282" y="4525034"/>
              <a:ext cx="2061593" cy="4616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FF"/>
                  </a:solidFill>
                </a:rPr>
                <a:t>Top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8742" y="1844824"/>
              <a:ext cx="9928674" cy="46166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Перше вікно</a:t>
              </a:r>
            </a:p>
          </p:txBody>
        </p:sp>
        <p:sp>
          <p:nvSpPr>
            <p:cNvPr id="10" name="Прямокутник 9"/>
            <p:cNvSpPr/>
            <p:nvPr/>
          </p:nvSpPr>
          <p:spPr>
            <a:xfrm>
              <a:off x="0" y="1844824"/>
              <a:ext cx="2061593" cy="4616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FF"/>
                  </a:solidFill>
                </a:rPr>
                <a:t>Caption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18742" y="2380745"/>
              <a:ext cx="9928674" cy="46166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i="1" kern="0" dirty="0" err="1">
                  <a:solidFill>
                    <a:srgbClr val="FFFFFF"/>
                  </a:solidFill>
                </a:rPr>
                <a:t>clRed</a:t>
              </a:r>
              <a:r>
                <a:rPr lang="en-US" sz="2400" b="1" i="1" kern="0" dirty="0">
                  <a:solidFill>
                    <a:srgbClr val="FFFFFF"/>
                  </a:solidFill>
                </a:rPr>
                <a:t> (color - </a:t>
              </a:r>
              <a:r>
                <a:rPr lang="uk-UA" sz="2400" b="1" i="1" kern="0" dirty="0">
                  <a:solidFill>
                    <a:srgbClr val="FFFFFF"/>
                  </a:solidFill>
                </a:rPr>
                <a:t>колір, </a:t>
              </a:r>
              <a:r>
                <a:rPr lang="en-US" sz="2400" b="1" i="1" kern="0" dirty="0">
                  <a:solidFill>
                    <a:srgbClr val="FFFF00"/>
                  </a:solidFill>
                </a:rPr>
                <a:t>red</a:t>
              </a:r>
              <a:r>
                <a:rPr lang="en-US" sz="2400" b="1" i="1" kern="0" dirty="0">
                  <a:solidFill>
                    <a:srgbClr val="FFFFFF"/>
                  </a:solidFill>
                </a:rPr>
                <a:t> — </a:t>
              </a:r>
              <a:r>
                <a:rPr lang="uk-UA" sz="2400" b="1" i="1" kern="0" dirty="0">
                  <a:solidFill>
                    <a:srgbClr val="FFFFFF"/>
                  </a:solidFill>
                </a:rPr>
                <a:t>червоний)</a:t>
              </a:r>
            </a:p>
          </p:txBody>
        </p:sp>
        <p:sp>
          <p:nvSpPr>
            <p:cNvPr id="12" name="Прямокутник 12"/>
            <p:cNvSpPr/>
            <p:nvPr/>
          </p:nvSpPr>
          <p:spPr>
            <a:xfrm>
              <a:off x="0" y="2380745"/>
              <a:ext cx="2061593" cy="4616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FF"/>
                  </a:solidFill>
                </a:rPr>
                <a:t>Color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8742" y="2922260"/>
              <a:ext cx="9928674" cy="46166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i="1" kern="0" dirty="0">
                  <a:solidFill>
                    <a:srgbClr val="FFFFFF"/>
                  </a:solidFill>
                </a:rPr>
                <a:t>455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4" name="Прямокутник 14"/>
            <p:cNvSpPr/>
            <p:nvPr/>
          </p:nvSpPr>
          <p:spPr>
            <a:xfrm>
              <a:off x="0" y="2922260"/>
              <a:ext cx="2061593" cy="4616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FF"/>
                  </a:solidFill>
                </a:rPr>
                <a:t>Height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8742" y="3463775"/>
              <a:ext cx="9928674" cy="46166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i="1" kern="0" dirty="0">
                  <a:solidFill>
                    <a:srgbClr val="FFFFFF"/>
                  </a:solidFill>
                </a:rPr>
                <a:t>700</a:t>
              </a: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6" name="Прямокутник 16"/>
            <p:cNvSpPr/>
            <p:nvPr/>
          </p:nvSpPr>
          <p:spPr>
            <a:xfrm>
              <a:off x="0" y="3463775"/>
              <a:ext cx="2061593" cy="46166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FF"/>
                  </a:solidFill>
                </a:rPr>
                <a:t>Width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7091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таке алгоритм? </a:t>
            </a:r>
          </a:p>
          <a:p>
            <a:pPr>
              <a:buFont typeface="Wingdings" pitchFamily="2" charset="2"/>
              <a:buChar char="§"/>
            </a:pPr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я кого типу програмного забезпечення належать системи програмування? </a:t>
            </a:r>
          </a:p>
          <a:p>
            <a:pPr>
              <a:buFont typeface="Wingdings" pitchFamily="2" charset="2"/>
              <a:buChar char="§"/>
            </a:pPr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може бути виконавцем алгоритму?</a:t>
            </a:r>
          </a:p>
          <a:p>
            <a:pPr>
              <a:buFont typeface="Wingdings" pitchFamily="2" charset="2"/>
              <a:buChar char="§"/>
            </a:pPr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якій формі можна подавати алгоритми?</a:t>
            </a:r>
          </a:p>
          <a:p>
            <a:pPr>
              <a:buFont typeface="Wingdings" pitchFamily="2" charset="2"/>
              <a:buChar char="§"/>
            </a:pPr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мови програмування ви вивчали у попередніх класах?</a:t>
            </a:r>
          </a:p>
          <a:p>
            <a:pPr>
              <a:buFont typeface="Wingdings" pitchFamily="2" charset="2"/>
              <a:buChar char="§"/>
            </a:pPr>
            <a:endParaRPr lang="uk-UA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4000" cy="132343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kern="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Розпочати </a:t>
            </a:r>
            <a:r>
              <a:rPr lang="uk-UA" sz="4000" b="1" kern="0" dirty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виконання проекту можна декількома способами:</a:t>
            </a:r>
          </a:p>
        </p:txBody>
      </p:sp>
      <p:sp>
        <p:nvSpPr>
          <p:cNvPr id="5" name="Прямокутник 6"/>
          <p:cNvSpPr/>
          <p:nvPr/>
        </p:nvSpPr>
        <p:spPr>
          <a:xfrm>
            <a:off x="0" y="1556792"/>
            <a:ext cx="5004048" cy="1307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Виконавши команду </a:t>
            </a:r>
            <a:r>
              <a:rPr lang="uk-UA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Виконати</a:t>
            </a:r>
            <a:r>
              <a:rPr lang="uk-U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меню </a:t>
            </a:r>
            <a:r>
              <a:rPr lang="uk-UA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Виконати</a:t>
            </a:r>
            <a:endParaRPr lang="uk-UA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 7"/>
          <p:cNvSpPr/>
          <p:nvPr/>
        </p:nvSpPr>
        <p:spPr>
          <a:xfrm>
            <a:off x="0" y="3429000"/>
            <a:ext cx="5220072" cy="1307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Вибравши </a:t>
            </a:r>
            <a:r>
              <a:rPr lang="uk-UA" sz="3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відповідну кнопку </a:t>
            </a:r>
            <a:r>
              <a:rPr lang="uk-UA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Виконати</a:t>
            </a:r>
            <a:r>
              <a:rPr lang="uk-U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панелі </a:t>
            </a:r>
            <a:r>
              <a:rPr lang="uk-UA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інструментів</a:t>
            </a:r>
            <a:endParaRPr lang="uk-UA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кутник 8"/>
          <p:cNvSpPr/>
          <p:nvPr/>
        </p:nvSpPr>
        <p:spPr>
          <a:xfrm>
            <a:off x="179512" y="5301208"/>
            <a:ext cx="5004048" cy="1307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Натиснувши клавішу </a:t>
            </a:r>
            <a:r>
              <a:rPr lang="uk-UA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F9</a:t>
            </a:r>
            <a:endParaRPr lang="uk-UA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0950" y="1268760"/>
            <a:ext cx="3973050" cy="175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s://pbs.twimg.com/profile_images/449994023575371777/iWzZYMF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13" y="3218913"/>
            <a:ext cx="3639087" cy="363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 rot="1488973">
            <a:off x="5731378" y="2289328"/>
            <a:ext cx="115212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40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Кінцевий результат виконання проекту </a:t>
            </a:r>
            <a:endParaRPr lang="ru-RU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Створити проект, виконання якого відкриває вікно синього кольору розмірами 400х500. Змінити текст у заголовку вікна на Власне прізвище Зберегти проект у папці з іменем Проба   </a:t>
            </a:r>
            <a:endParaRPr lang="ru-RU" sz="36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Caption</a:t>
            </a:r>
            <a:r>
              <a:rPr lang="en-US" sz="3200" b="1" dirty="0" smtClean="0"/>
              <a:t> 		</a:t>
            </a:r>
            <a:r>
              <a:rPr lang="uk-UA" sz="3200" b="1" dirty="0" smtClean="0"/>
              <a:t>		</a:t>
            </a:r>
            <a:r>
              <a:rPr lang="ru-RU" sz="3200" b="1" dirty="0" err="1" smtClean="0"/>
              <a:t>Власне</a:t>
            </a:r>
            <a:r>
              <a:rPr lang="ru-RU" sz="3200" b="1" dirty="0" smtClean="0"/>
              <a:t> </a:t>
            </a:r>
            <a:r>
              <a:rPr lang="uk-UA" sz="3200" b="1" dirty="0" smtClean="0"/>
              <a:t>прізвище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Color </a:t>
            </a:r>
            <a:r>
              <a:rPr lang="en-US" sz="3200" b="1" dirty="0" smtClean="0"/>
              <a:t>				</a:t>
            </a:r>
            <a:r>
              <a:rPr lang="uk-UA" sz="3200" b="1" dirty="0" smtClean="0"/>
              <a:t>синій </a:t>
            </a:r>
            <a:endParaRPr lang="en-US" sz="3200" b="1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Height</a:t>
            </a:r>
            <a:r>
              <a:rPr lang="uk-UA" sz="3200" b="1" dirty="0" smtClean="0"/>
              <a:t>				400</a:t>
            </a:r>
            <a:endParaRPr lang="en-US" sz="3200" b="1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Width </a:t>
            </a:r>
            <a:r>
              <a:rPr lang="uk-UA" sz="3200" b="1" dirty="0" smtClean="0"/>
              <a:t>				500</a:t>
            </a:r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3947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b="1" i="1" dirty="0">
                <a:solidFill>
                  <a:srgbClr val="FF0000"/>
                </a:solidFill>
              </a:rPr>
              <a:t>Дякую за увагу!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5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17439"/>
            <a:ext cx="8572528" cy="11387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400" b="1" i="1" kern="0" dirty="0">
                <a:solidFill>
                  <a:srgbClr val="CC0000"/>
                </a:solidFill>
              </a:rPr>
              <a:t>Працюючи з комп'ютером </a:t>
            </a:r>
            <a:r>
              <a:rPr lang="uk-UA" sz="3400" b="1" i="1" kern="0" dirty="0" smtClean="0">
                <a:solidFill>
                  <a:srgbClr val="CC0000"/>
                </a:solidFill>
              </a:rPr>
              <a:t>користувач використовує програми такі як: </a:t>
            </a:r>
            <a:endParaRPr lang="uk-UA" sz="3400" b="1" i="1" kern="0" dirty="0">
              <a:solidFill>
                <a:srgbClr val="CC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6338213"/>
              </p:ext>
            </p:extLst>
          </p:nvPr>
        </p:nvGraphicFramePr>
        <p:xfrm>
          <a:off x="285720" y="1500174"/>
          <a:ext cx="8429684" cy="463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4F1C37-C8EE-41FA-8007-31366AA1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>
                                            <p:graphicEl>
                                              <a:dgm id="{E74F1C37-C8EE-41FA-8007-31366AA1D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B17CA-634B-4BA2-95E9-AC156021E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">
                                            <p:graphicEl>
                                              <a:dgm id="{094B17CA-634B-4BA2-95E9-AC156021E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B6E25-4ED8-4EC3-87F3-172708EE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5">
                                            <p:graphicEl>
                                              <a:dgm id="{F8BB6E25-4ED8-4EC3-87F3-172708EE7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68BBD4-55E9-4166-8A9F-6811D8D54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dgm id="{8B68BBD4-55E9-4166-8A9F-6811D8D54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C70713-9C21-4ACB-9F19-F95C31FF1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">
                                            <p:graphicEl>
                                              <a:dgm id="{63C70713-9C21-4ACB-9F19-F95C31FF1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B1148E-0582-4945-B43F-7FF8614D4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5">
                                            <p:graphicEl>
                                              <a:dgm id="{B0B1148E-0582-4945-B43F-7FF8614D4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77B5AD-EE00-413E-8392-417894064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5">
                                            <p:graphicEl>
                                              <a:dgm id="{CB77B5AD-EE00-413E-8392-417894064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1714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Мова програмування це система позначень для точного опису алгоритму який потрібно виконати  за допомогою </a:t>
            </a:r>
            <a:r>
              <a:rPr lang="uk-U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ютера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820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омп'ютерна програма — це алгоритм опрацювання даних, записаний спеціальною мовою та призначений для виконання комп'ютером.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286256"/>
            <a:ext cx="89644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останні 70 років створено близько трьох тисяч різних мов програмування. Деякі з них уже не використовують, для деяких постійно з'являються нові версії, що зручніші для складання програм і мають більші можливості. Постійно створюються нові мови програмування.</a:t>
            </a:r>
            <a:endParaRPr lang="ru-RU" sz="2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17593394"/>
              </p:ext>
            </p:extLst>
          </p:nvPr>
        </p:nvGraphicFramePr>
        <p:xfrm>
          <a:off x="179512" y="1484784"/>
          <a:ext cx="8715436" cy="514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42852"/>
            <a:ext cx="9144000" cy="1446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kern="0" dirty="0">
                <a:solidFill>
                  <a:srgbClr val="CC0000"/>
                </a:solidFill>
              </a:rPr>
              <a:t>Кожна мова програмування має такі складові: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8820472" cy="19389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відомі мови </a:t>
            </a:r>
            <a:r>
              <a:rPr lang="uk-UA" sz="4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програмування можна поділити на дві </a:t>
            </a:r>
            <a:r>
              <a:rPr lang="uk-UA" sz="40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групи</a:t>
            </a:r>
            <a:r>
              <a:rPr lang="uk-UA" sz="4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539552" y="2285968"/>
          <a:ext cx="828680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2420888"/>
            <a:ext cx="4887754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Мови програмування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001156" cy="13849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8 </a:t>
            </a:r>
            <a:r>
              <a:rPr lang="uk-UA" sz="28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класі ми будемо 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вивчати мову програмування </a:t>
            </a:r>
            <a:r>
              <a:rPr lang="en-US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Pascal (</a:t>
            </a:r>
            <a:r>
              <a:rPr lang="uk-UA" sz="2800" b="1" kern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Pascal - 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об'єктний Паскаль).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06" y="1500174"/>
            <a:ext cx="8929750" cy="1815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створення, редагування і налагодження програм </a:t>
            </a:r>
            <a:r>
              <a:rPr lang="uk-UA" sz="28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мовою 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програмування </a:t>
            </a:r>
            <a:r>
              <a:rPr lang="uk-UA" sz="2800" b="1" kern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kern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будемо використовувати </a:t>
            </a:r>
            <a:r>
              <a:rPr lang="uk-UA" sz="28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 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розробки програм </a:t>
            </a:r>
            <a:r>
              <a:rPr lang="uk-UA" sz="2800" b="1" kern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Lazarus</a:t>
            </a:r>
            <a:r>
              <a:rPr lang="uk-UA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/>
          <a:srcRect t="2727" b="4779"/>
          <a:stretch/>
        </p:blipFill>
        <p:spPr>
          <a:xfrm>
            <a:off x="3929058" y="3429000"/>
            <a:ext cx="5214942" cy="3314968"/>
          </a:xfrm>
          <a:prstGeom prst="rect">
            <a:avLst/>
          </a:prstGeom>
        </p:spPr>
      </p:pic>
      <p:pic>
        <p:nvPicPr>
          <p:cNvPr id="26626" name="Picture 2" descr="http://programer.in.ua/images/my_Image/lazar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324036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2852"/>
            <a:ext cx="9001156" cy="7078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 </a:t>
            </a:r>
            <a:r>
              <a:rPr lang="uk-UA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Lazarus</a:t>
            </a:r>
            <a:r>
              <a:rPr lang="uk-UA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складається з: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81280212"/>
              </p:ext>
            </p:extLst>
          </p:nvPr>
        </p:nvGraphicFramePr>
        <p:xfrm>
          <a:off x="126385" y="1214422"/>
          <a:ext cx="9017615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39952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5364088" y="0"/>
            <a:ext cx="3779912" cy="2420889"/>
            <a:chOff x="5364088" y="1"/>
            <a:chExt cx="3779912" cy="242088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1"/>
              <a:ext cx="3779912" cy="2420888"/>
            </a:xfrm>
            <a:prstGeom prst="rect">
              <a:avLst/>
            </a:prstGeom>
          </p:spPr>
        </p:pic>
        <p:sp>
          <p:nvSpPr>
            <p:cNvPr id="6" name="Знак заборони 8"/>
            <p:cNvSpPr/>
            <p:nvPr/>
          </p:nvSpPr>
          <p:spPr>
            <a:xfrm>
              <a:off x="5580112" y="1124744"/>
              <a:ext cx="504056" cy="360040"/>
            </a:xfrm>
            <a:prstGeom prst="noSmoking">
              <a:avLst/>
            </a:prstGeom>
            <a:solidFill>
              <a:srgbClr val="FF00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7" name="Знак заборони 8"/>
            <p:cNvSpPr/>
            <p:nvPr/>
          </p:nvSpPr>
          <p:spPr>
            <a:xfrm>
              <a:off x="7380312" y="1052736"/>
              <a:ext cx="504056" cy="360040"/>
            </a:xfrm>
            <a:prstGeom prst="noSmoking">
              <a:avLst/>
            </a:prstGeom>
            <a:solidFill>
              <a:srgbClr val="FF00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92080" y="2564904"/>
            <a:ext cx="3851920" cy="2016224"/>
            <a:chOff x="5292080" y="2564904"/>
            <a:chExt cx="3851920" cy="171145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2564904"/>
              <a:ext cx="3851920" cy="17114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Знак заборони 8"/>
            <p:cNvSpPr/>
            <p:nvPr/>
          </p:nvSpPr>
          <p:spPr>
            <a:xfrm>
              <a:off x="6588224" y="2924944"/>
              <a:ext cx="1061929" cy="1142853"/>
            </a:xfrm>
            <a:prstGeom prst="noSmoking">
              <a:avLst/>
            </a:prstGeom>
            <a:solidFill>
              <a:srgbClr val="FF00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991" y="4705125"/>
            <a:ext cx="3801009" cy="21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нак заборони 5"/>
          <p:cNvSpPr/>
          <p:nvPr/>
        </p:nvSpPr>
        <p:spPr>
          <a:xfrm>
            <a:off x="6516216" y="5157192"/>
            <a:ext cx="1466138" cy="1440160"/>
          </a:xfrm>
          <a:prstGeom prst="noSmoking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328</TotalTime>
  <Words>825</Words>
  <Application>Microsoft Office PowerPoint</Application>
  <PresentationFormat>Экран (4:3)</PresentationFormat>
  <Paragraphs>104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Aharoni</vt:lpstr>
      <vt:lpstr>Andalus</vt:lpstr>
      <vt:lpstr>Arial</vt:lpstr>
      <vt:lpstr>Arial Narrow</vt:lpstr>
      <vt:lpstr>Batang</vt:lpstr>
      <vt:lpstr>Calibri</vt:lpstr>
      <vt:lpstr>Franklin Gothic Book</vt:lpstr>
      <vt:lpstr>Franklin Gothic Medium</vt:lpstr>
      <vt:lpstr>Symbol</vt:lpstr>
      <vt:lpstr>Times New Roman</vt:lpstr>
      <vt:lpstr>Wingdings</vt:lpstr>
      <vt:lpstr>Wingdings 2</vt:lpstr>
      <vt:lpstr>Трек</vt:lpstr>
      <vt:lpstr>Тема: середовище програмування. Елементи вікна.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Середовище розробки програм Lazarus</vt:lpstr>
      <vt:lpstr>Вікно середовища Lazarus і підлеглі вікна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паша</dc:creator>
  <cp:lastModifiedBy>User</cp:lastModifiedBy>
  <cp:revision>283</cp:revision>
  <dcterms:created xsi:type="dcterms:W3CDTF">2016-11-23T15:07:30Z</dcterms:created>
  <dcterms:modified xsi:type="dcterms:W3CDTF">2022-02-08T09:45:53Z</dcterms:modified>
</cp:coreProperties>
</file>