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03" r:id="rId3"/>
    <p:sldId id="299" r:id="rId4"/>
    <p:sldId id="307" r:id="rId5"/>
    <p:sldId id="301" r:id="rId6"/>
    <p:sldId id="300" r:id="rId7"/>
    <p:sldId id="302" r:id="rId8"/>
    <p:sldId id="306" r:id="rId9"/>
    <p:sldId id="309" r:id="rId10"/>
    <p:sldId id="310" r:id="rId11"/>
    <p:sldId id="311" r:id="rId12"/>
    <p:sldId id="312" r:id="rId13"/>
    <p:sldId id="314" r:id="rId14"/>
    <p:sldId id="313" r:id="rId15"/>
    <p:sldId id="316" r:id="rId16"/>
    <p:sldId id="319" r:id="rId17"/>
    <p:sldId id="308" r:id="rId18"/>
    <p:sldId id="315" r:id="rId19"/>
    <p:sldId id="32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E8"/>
    <a:srgbClr val="FFE0C1"/>
    <a:srgbClr val="FFFBF7"/>
    <a:srgbClr val="EDF6F9"/>
    <a:srgbClr val="7A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0E56C0-C1F6-4932-83F2-8A07FA1D49A4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0F708C-AFA2-45B1-90ED-C6A9CC629A6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25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F708C-AFA2-45B1-90ED-C6A9CC629A6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8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817D-44B1-4D28-BECB-626324BF3BDD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A0A2-0ED4-4F4E-84CE-7B9B9136C7E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8F4A-BD05-4107-9DCF-F7CC2322B9DC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BF5B-14A8-48FA-BF14-62891AEF808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0405F-4B9D-4AF9-899F-802C27954480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C3EC-00A6-41FB-9F61-8A6679AC867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6500-6CA0-4EA2-86C0-37F47447F073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737F5-1A4C-406B-B960-EE53C7662E5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90935-1AC6-4D33-B4C7-A57CF30BEF0B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FA1A-FD2C-426B-BC5F-432B9A4468B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7963-0DA7-4F23-B6AB-76D2312B2628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E1C4-40B2-485A-B3A2-1DC0B9C7B6D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3BCD-D699-4622-B9AC-345081E67D32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5830-BB1A-4FAD-A449-E40D2D59058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521D-33C6-4D92-AD9D-5E622D46B19B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3A5F8-D740-478A-891F-4461F764EB5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B3B0-604A-4972-AB66-4993BD782A43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F371-34EF-4F26-B028-7C4FA2E6C09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D4DA-80C4-43D9-A549-EF8D1171AA84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A278-4C88-4F1C-ADD9-1E5005B3E1D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E2B9-D39B-4334-94AB-D02B666D3193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E5FF-D119-45A8-9F57-9877F26BC2D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1DF68F-0C89-41E6-865F-E97D17E1613F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CCBAF2-6339-463B-92CC-D6C3889283B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281" y="353734"/>
            <a:ext cx="7776864" cy="313932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 електричного струму на організм людини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737" y="4944163"/>
            <a:ext cx="543183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/>
              <a:t>Фізика</a:t>
            </a:r>
            <a:r>
              <a:rPr lang="ru-RU" sz="3200" b="1" dirty="0" smtClean="0"/>
              <a:t> 11 </a:t>
            </a:r>
            <a:r>
              <a:rPr lang="ru-RU" sz="3200" b="1" dirty="0" err="1" smtClean="0"/>
              <a:t>клас</a:t>
            </a:r>
            <a:r>
              <a:rPr lang="ru-RU" sz="3200" b="1" dirty="0" smtClean="0"/>
              <a:t> 25.10.2021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22" y="3708461"/>
            <a:ext cx="2332369" cy="3068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uk-UA" b="1" dirty="0" smtClean="0"/>
              <a:t>Характер</a:t>
            </a:r>
            <a:r>
              <a:rPr lang="uk-UA" dirty="0" smtClean="0"/>
              <a:t> </a:t>
            </a:r>
            <a:r>
              <a:rPr lang="uk-UA" b="1" dirty="0" smtClean="0"/>
              <a:t>струму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uk-UA" sz="3600" dirty="0" smtClean="0"/>
              <a:t>ПОСТІЙНИЙ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830189"/>
          </a:xfrm>
          <a:solidFill>
            <a:srgbClr val="FFFBF7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Людське тіло менш чутливе до постійного струму.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uk-UA" sz="3600" dirty="0" smtClean="0"/>
              <a:t>ЗМІННИЙ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830189"/>
          </a:xfrm>
          <a:solidFill>
            <a:srgbClr val="EDF6F9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Найнебезпечніший — змінний струм частотою 50—60 Гц.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8117" y="4166435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Пам’ятайте, що опір людського тіла зменшується зі збільшенням часу дії струму. Тому, дуже важливо швидко усунути контакт потерпілого зі струмопровідними частинами.</a:t>
            </a:r>
            <a:endParaRPr lang="uk-UA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380"/>
            <a:ext cx="8229600" cy="1143000"/>
          </a:xfrm>
        </p:spPr>
        <p:txBody>
          <a:bodyPr/>
          <a:lstStyle/>
          <a:p>
            <a:r>
              <a:rPr lang="uk-UA" b="1" dirty="0" smtClean="0"/>
              <a:t>Сила</a:t>
            </a:r>
            <a:r>
              <a:rPr lang="uk-UA" dirty="0" smtClean="0"/>
              <a:t> </a:t>
            </a:r>
            <a:r>
              <a:rPr lang="uk-UA" b="1" dirty="0" smtClean="0"/>
              <a:t>струму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0" r="-58" b="-1"/>
          <a:stretch/>
        </p:blipFill>
        <p:spPr>
          <a:xfrm>
            <a:off x="251520" y="1772816"/>
            <a:ext cx="8663185" cy="2736304"/>
          </a:xfrm>
        </p:spPr>
      </p:pic>
      <p:sp>
        <p:nvSpPr>
          <p:cNvPr id="9" name="Прямоугольник 8"/>
          <p:cNvSpPr/>
          <p:nvPr/>
        </p:nvSpPr>
        <p:spPr>
          <a:xfrm>
            <a:off x="827584" y="5013176"/>
            <a:ext cx="7848872" cy="1200329"/>
          </a:xfrm>
          <a:prstGeom prst="rect">
            <a:avLst/>
          </a:prstGeom>
          <a:solidFill>
            <a:srgbClr val="FEF2E8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Чим більший за величиною струм, тим небезпечніше його дія!</a:t>
            </a:r>
            <a:endParaRPr lang="uk-UA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24936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Прийнято вважати смертельно небезпечним для людини струм промислової частоти 50 Гц і величиною 0,05 А (50 мА).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865313" cy="1328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43000"/>
          </a:xfrm>
        </p:spPr>
        <p:txBody>
          <a:bodyPr/>
          <a:lstStyle/>
          <a:p>
            <a:r>
              <a:rPr lang="uk-UA" b="1" dirty="0" smtClean="0"/>
              <a:t>Шлях протікання в тілі людини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4" y="1040658"/>
            <a:ext cx="8517632" cy="18002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Найнебезпечніші шляхи: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руки — ноги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рука —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рука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коли найбільша частина струму проходить через </a:t>
            </a:r>
            <a:r>
              <a:rPr lang="uk-UA" sz="3600" u="sng" dirty="0" smtClean="0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029700" cy="397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5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Чинники, які впливають на ступінь ураження струмом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1844824"/>
            <a:ext cx="5987008" cy="449309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Часу проходження через організм.</a:t>
            </a:r>
          </a:p>
          <a:p>
            <a:pPr marL="514350" indent="-51435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Напруги і частоти струму.</a:t>
            </a:r>
          </a:p>
          <a:p>
            <a:pPr marL="514350" indent="-51435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Опору людини.</a:t>
            </a:r>
          </a:p>
          <a:p>
            <a:pPr marL="514350" indent="-51435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Фізичного стану людини.</a:t>
            </a:r>
          </a:p>
          <a:p>
            <a:pPr marL="514350" indent="-51435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Умов зовнішнього середовища.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uk-UA" b="1" dirty="0" smtClean="0"/>
              <a:t>Правила поводження з електричними приладами та пристроями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446219" cy="4072643"/>
          </a:xfrm>
        </p:spPr>
      </p:pic>
    </p:spTree>
    <p:extLst>
      <p:ext uri="{BB962C8B-B14F-4D97-AF65-F5344CB8AC3E}">
        <p14:creationId xmlns:p14="http://schemas.microsoft.com/office/powerpoint/2010/main" val="31021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uk-UA" b="1" dirty="0" smtClean="0"/>
              <a:t>Правила поводження з електричними приладами та пристроями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23817"/>
            <a:ext cx="8445624" cy="175325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разі займання електричного обладнання насамперед потрібно його знеструмити та викликати пожежників.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104455" cy="307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37" y="35595"/>
            <a:ext cx="1310025" cy="130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188" y="0"/>
            <a:ext cx="7410956" cy="1143000"/>
          </a:xfrm>
        </p:spPr>
        <p:txBody>
          <a:bodyPr/>
          <a:lstStyle/>
          <a:p>
            <a:r>
              <a:rPr lang="uk-UA" b="1" dirty="0" smtClean="0"/>
              <a:t>Дай відповідь на запитання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84576"/>
          </a:xfrm>
        </p:spPr>
        <p:txBody>
          <a:bodyPr/>
          <a:lstStyle/>
          <a:p>
            <a:pPr marL="514350" indent="-514350" algn="just">
              <a:buAutoNum type="arabicParenR"/>
            </a:pP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Чому вкрай небезпечно торкатися до оголених дротів електромережі, коли взуття і ґрунт під ногами мокрі?</a:t>
            </a:r>
          </a:p>
          <a:p>
            <a:pPr marL="514350" indent="-514350" algn="just">
              <a:buAutoNum type="arabicParenR"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торкатися рукою до контактів батарейки кишенькового ліхтаря, то людина нічого не відчуває, але замкнувши контакти язиком відчувається пощипування. Поясніть, чому.</a:t>
            </a:r>
          </a:p>
          <a:p>
            <a:pPr marL="514350" indent="-514350" algn="just">
              <a:buAutoNum type="arabicParenR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Відомо що деревина — це ізолятор. За яких умов деревина стає провідником електрики?</a:t>
            </a:r>
            <a:endParaRPr lang="uk-UA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/>
              <a:t>Дай відповідь на запитання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320480"/>
          </a:xfrm>
        </p:spPr>
        <p:txBody>
          <a:bodyPr/>
          <a:lstStyle/>
          <a:p>
            <a:pPr marL="514350" indent="-514350" algn="just">
              <a:buFont typeface="+mj-lt"/>
              <a:buAutoNum type="arabicParenR" startAt="4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Відомо, що людина — провідник електричного струму. За яких умов тіло людини має більший електричний опір?</a:t>
            </a:r>
          </a:p>
          <a:p>
            <a:pPr marL="514350" indent="-514350" algn="just">
              <a:buFont typeface="+mj-lt"/>
              <a:buAutoNum type="arabicParenR" startAt="4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 потрібно спочатку від’єднати – вилку переносного шнура від розетки чи другий кінець шнура, під’єднаного до приладу?</a:t>
            </a:r>
          </a:p>
          <a:p>
            <a:pPr marL="514350" indent="-514350" algn="just">
              <a:buFont typeface="+mj-lt"/>
              <a:buAutoNum type="arabicParenR" startAt="4"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Чому не можна гасити вогонь, викликаний струмом, водою?</a:t>
            </a:r>
            <a:endParaRPr lang="uk-UA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Враховуйте отримані відомості про вплив електричного струму на організм людини в своєму повсякденному житті </a:t>
            </a:r>
          </a:p>
          <a:p>
            <a:r>
              <a:rPr lang="uk-UA" dirty="0" smtClean="0"/>
              <a:t>Знайдіть інші цікаві дані </a:t>
            </a:r>
            <a:r>
              <a:rPr lang="uk-UA" smtClean="0"/>
              <a:t>по вивченій темі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726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223" y="457287"/>
            <a:ext cx="4320481" cy="5839731"/>
          </a:xfrm>
        </p:spPr>
        <p:txBody>
          <a:bodyPr/>
          <a:lstStyle/>
          <a:p>
            <a:pPr marL="0" indent="0">
              <a:lnSpc>
                <a:spcPct val="114000"/>
              </a:lnSpc>
              <a:spcAft>
                <a:spcPts val="600"/>
              </a:spcAft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Небезпеку дії електричного струму на людину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вперше встановив винахідник електрохімічного високовольтного джерела напруги     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В. В. Петров. 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04" y="404664"/>
            <a:ext cx="4393635" cy="589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7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712968" cy="4248471"/>
          </a:xfrm>
        </p:spPr>
        <p:txBody>
          <a:bodyPr/>
          <a:lstStyle/>
          <a:p>
            <a:pPr marL="0" indent="0"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Доторкнувшись до провідника, що знаходиться під напругою, людина включає себе в електричне коло. У цьому випадку через тіло людини проходить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електричний струм.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5" y="404664"/>
            <a:ext cx="6984776" cy="6192688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Найчастіша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причина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ураження людини електричним струмом — торкання до неізольованих струмопровідних провідників; до провідників із пошкодженою ізоляцією, а також до металевих елементів конструкції машин, і механізмів, які випадково опинилися під напругою.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39" b="3179"/>
          <a:stretch/>
        </p:blipFill>
        <p:spPr bwMode="auto">
          <a:xfrm>
            <a:off x="2555776" y="287934"/>
            <a:ext cx="6369400" cy="628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63888" cy="6858000"/>
          </a:xfrm>
        </p:spPr>
        <p:txBody>
          <a:bodyPr/>
          <a:lstStyle/>
          <a:p>
            <a:r>
              <a:rPr lang="uk-UA" b="1" dirty="0" smtClean="0"/>
              <a:t>Можливі причини ураження електричним струмом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95180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814" y="359502"/>
            <a:ext cx="8445624" cy="2349418"/>
          </a:xfrm>
        </p:spPr>
        <p:txBody>
          <a:bodyPr/>
          <a:lstStyle/>
          <a:p>
            <a:r>
              <a:rPr lang="uk-UA" b="1" dirty="0" smtClean="0"/>
              <a:t>Проходячи крізь організм людини, електричний струм здійснює чотири дії: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4896544" cy="330182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Термічна.</a:t>
            </a:r>
          </a:p>
          <a:p>
            <a:pPr marL="514350" indent="-51435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Електролітична.</a:t>
            </a:r>
          </a:p>
          <a:p>
            <a:pPr marL="514350" indent="-51435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Механічна.</a:t>
            </a:r>
          </a:p>
          <a:p>
            <a:pPr marL="514350" indent="-51435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Біологічна.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820472" cy="352839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uk-UA" sz="3600" b="1" dirty="0" smtClean="0">
                <a:solidFill>
                  <a:srgbClr val="7A3D00"/>
                </a:solidFill>
                <a:latin typeface="Times New Roman" pitchFamily="18" charset="0"/>
                <a:cs typeface="Times New Roman" pitchFamily="18" charset="0"/>
              </a:rPr>
              <a:t>Термічна дія </a:t>
            </a:r>
            <a:r>
              <a:rPr lang="uk-UA" sz="3600" dirty="0" smtClean="0">
                <a:solidFill>
                  <a:srgbClr val="7A3D00"/>
                </a:solidFill>
                <a:latin typeface="Times New Roman" pitchFamily="18" charset="0"/>
                <a:cs typeface="Times New Roman" pitchFamily="18" charset="0"/>
              </a:rPr>
              <a:t>струму полягає в нагріванні тканини, випаровуванні вологи, що викликає опіки.</a:t>
            </a:r>
          </a:p>
          <a:p>
            <a:pPr algn="just">
              <a:spcBef>
                <a:spcPts val="0"/>
              </a:spcBef>
            </a:pPr>
            <a:r>
              <a:rPr lang="uk-UA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Електролітична дія </a:t>
            </a:r>
            <a:r>
              <a:rPr lang="uk-UA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струму проявляється в розкладі органічної речовини, в тому числі  крові і лімфи.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52" b="66392"/>
          <a:stretch/>
        </p:blipFill>
        <p:spPr bwMode="auto">
          <a:xfrm>
            <a:off x="1187624" y="3961367"/>
            <a:ext cx="6934788" cy="24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5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692639" cy="568863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Біологічна дія </a:t>
            </a: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струму проявляється у подразненні і збуренні живих тканин організму, яке може привести до мимовільного непередбачуваного скорочення м'язів. </a:t>
            </a:r>
          </a:p>
          <a:p>
            <a:pPr algn="just">
              <a:spcBef>
                <a:spcPts val="0"/>
              </a:spcBef>
            </a:pP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Механічна дія </a:t>
            </a:r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струму виявляється у розриві, розшаруванні та інших пошкодженнях різних тканин організму.</a:t>
            </a:r>
            <a:endParaRPr lang="uk-UA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041224">
            <a:off x="771162" y="1586705"/>
            <a:ext cx="8229600" cy="4270924"/>
          </a:xfrm>
        </p:spPr>
        <p:txBody>
          <a:bodyPr/>
          <a:lstStyle/>
          <a:p>
            <a:r>
              <a:rPr lang="uk-UA" sz="60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Від чого залежать наслідки ураження електричним </a:t>
            </a:r>
            <a:br>
              <a:rPr lang="uk-UA" sz="60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uk-UA" sz="60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струмом?</a:t>
            </a:r>
            <a:endParaRPr lang="ru-RU" sz="6000" dirty="0">
              <a:solidFill>
                <a:srgbClr val="FF0000"/>
              </a:solidFill>
              <a:latin typeface="Arial Black" pitchFamily="34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63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485</Words>
  <Application>Microsoft Office PowerPoint</Application>
  <PresentationFormat>Екран (4:3)</PresentationFormat>
  <Paragraphs>49</Paragraphs>
  <Slides>19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Arabic Typesetting</vt:lpstr>
      <vt:lpstr>Arial</vt:lpstr>
      <vt:lpstr>Arial Black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Можливі причини ураження електричним струмом</vt:lpstr>
      <vt:lpstr>Проходячи крізь організм людини, електричний струм здійснює чотири дії: </vt:lpstr>
      <vt:lpstr>Презентація PowerPoint</vt:lpstr>
      <vt:lpstr>Презентація PowerPoint</vt:lpstr>
      <vt:lpstr>Від чого залежать наслідки ураження електричним  струмом?</vt:lpstr>
      <vt:lpstr>Характер струму</vt:lpstr>
      <vt:lpstr>Сила струму</vt:lpstr>
      <vt:lpstr>Презентація PowerPoint</vt:lpstr>
      <vt:lpstr>Шлях протікання в тілі людини</vt:lpstr>
      <vt:lpstr>Чинники, які впливають на ступінь ураження струмом</vt:lpstr>
      <vt:lpstr>Правила поводження з електричними приладами та пристроями</vt:lpstr>
      <vt:lpstr>Правила поводження з електричними приладами та пристроями</vt:lpstr>
      <vt:lpstr>Дай відповідь на запитання</vt:lpstr>
      <vt:lpstr>Дай відповідь на запитання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RePack by Diakov</cp:lastModifiedBy>
  <cp:revision>61</cp:revision>
  <dcterms:created xsi:type="dcterms:W3CDTF">2011-11-13T13:01:57Z</dcterms:created>
  <dcterms:modified xsi:type="dcterms:W3CDTF">2021-10-24T18:15:06Z</dcterms:modified>
</cp:coreProperties>
</file>