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57" r:id="rId2"/>
    <p:sldMasterId id="2147483873" r:id="rId3"/>
    <p:sldMasterId id="2147483886" r:id="rId4"/>
    <p:sldMasterId id="2147483967" r:id="rId5"/>
  </p:sldMasterIdLst>
  <p:sldIdLst>
    <p:sldId id="286" r:id="rId6"/>
    <p:sldId id="279" r:id="rId7"/>
    <p:sldId id="269" r:id="rId8"/>
    <p:sldId id="284" r:id="rId9"/>
    <p:sldId id="28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FF"/>
    <a:srgbClr val="D5E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0" autoAdjust="0"/>
    <p:restoredTop sz="94660"/>
  </p:normalViewPr>
  <p:slideViewPr>
    <p:cSldViewPr>
      <p:cViewPr varScale="1">
        <p:scale>
          <a:sx n="78" d="100"/>
          <a:sy n="78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056265-E688-482F-B510-B9D54942E1C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BB61C3-1905-4E29-90D4-0651D3A082E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8AB225-8263-4999-9B2E-551DA0E8C83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27211A-D67B-4110-8389-A4D03302902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F5E7BA-FFD6-4E24-AAA5-DA8FEB30739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5B5EC9-17CF-44B0-9909-72325B3703B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8CBD86-16B6-4717-9F58-6B92251E84E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BD0796-FDEB-4EE1-9A1D-92DADEF7CCE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8E320-FF7F-4185-BB80-04A80C6500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40D001-3568-46AF-B378-2DB2CF40E39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9ACEE4-C8CE-4850-B352-ACB253ED64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EDCBE8-CA63-4F25-900A-C0A2D55A14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93CC64-602C-483D-8645-FBA7744C1C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71151E-C237-4A2F-8F95-F20AA9A75F8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CBE07C-6F73-41B7-A00E-872961A4D23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2DF9D2-7BAB-4114-BEE0-FAF0ED0ACFE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0674"/>
            <a:ext cx="7219950" cy="1325563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5625"/>
            <a:ext cx="72199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E0419A-AAB0-40C0-B3E4-6105AFB1A40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19C5F5-E678-4D01-A26E-6BC771E06F3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3E728F-7678-4BE8-8746-F8197D21658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C09405-A9C2-4F82-BF3A-D63149E5B9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23E4A2-3AC4-4CE4-B6D6-E63C9F93EEC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A562A5-0AD2-4C9B-9470-82C957DCA3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1F88AB-E7FD-4623-9915-169286A9099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AE2432-BC2E-4455-BB4E-954F7E204B8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70C77F-1363-417D-9956-CF287EA0B8A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4A076B-AE59-4542-BD6F-C0B7FA96E5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E39BC1-34FE-4A46-9863-E4CB3674B39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0801E0-B50F-40BA-A745-95A27B4CBF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E66A5-2981-4A6A-B2E7-C0C657213B9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4FD297-108D-42F4-B85B-BCB706733C0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B3FA5C-EBBA-44A7-ABFF-2C2F25BD44A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6116E5-A7A1-4C7D-AE62-9476C5AED0A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F9A135-740B-4E6E-95A4-A4B899C3AE2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8F31C0-3FB4-4705-9C3B-A984E150CFE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EFAF95-55A8-484B-8831-DDC27A00B6B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310907-33E7-418C-81EE-4F059A8EF7D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87E124-22BA-46FA-998A-21361CC689F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6D4633-6699-4E4D-AB9A-E6119B47757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367E61-1124-42A8-85D2-217015AAAB2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017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17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81C69-F949-41FE-A423-A4ED35EADA36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3284-DC2F-407F-9321-6EBE817C80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88A4-E11D-4719-A036-6792DBA4E1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83956-CA9E-48A2-8B6A-42F35E9C01B3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0142-145F-460A-8F55-CA96DD2CF6D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8A819-B028-4E19-ADF8-AD694C79DA8E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1B74-F056-441B-9DC6-DF15315FE12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84E3C-F082-4E66-89CA-9C805F8A08DD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16E2-886F-418E-8043-311E35719F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E1369-0ED8-492E-845C-67996304D819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C019-A071-4DD4-9E54-6F161B7C13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034A-849B-488E-A755-7CF703FE7991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D37AB-0CE5-4276-950E-8115A422AA9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AE65-5939-4FB4-9820-77D5C570859B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2959-E783-4BCC-9B53-FAC382680B8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DF84-39B1-4AA4-8A8D-53D83B470875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42C2-A997-4395-A7CB-AE2C7DC87B8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CED4-9441-4109-90AB-E5B50BDFBBE2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33D15-6D08-48E0-BE58-D6614617AEA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2881-87B6-4DE5-BA50-D8BE51E7B4DC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9258-CE70-45DD-BA4E-AA3A9C04D1E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AA60-08D8-4B82-BE58-C79EC274D1FB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5BA5C-47D8-4B2A-9A0C-26AA45CF2D1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0859-37A8-4992-9076-462E31694E70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3269-6C00-4839-8432-EC20CFF52E3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8F063-8844-44D7-A5AD-B15E6E679CC0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237C-AC71-44FE-9A3C-DB4122A1884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D3F4-0C77-477D-B8CA-74E71B6B7D4D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3A72-E579-436D-8AF8-B69B96631F6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69BEA-5EC6-4EE0-8DA8-EB3603C7CC62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481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7" r:id="rId1"/>
    <p:sldLayoutId id="2147484022" r:id="rId2"/>
    <p:sldLayoutId id="2147484021" r:id="rId3"/>
    <p:sldLayoutId id="2147484020" r:id="rId4"/>
    <p:sldLayoutId id="2147484019" r:id="rId5"/>
    <p:sldLayoutId id="2147484018" r:id="rId6"/>
    <p:sldLayoutId id="2147484017" r:id="rId7"/>
    <p:sldLayoutId id="2147484016" r:id="rId8"/>
    <p:sldLayoutId id="2147484015" r:id="rId9"/>
    <p:sldLayoutId id="2147484014" r:id="rId10"/>
    <p:sldLayoutId id="2147484013" r:id="rId11"/>
    <p:sldLayoutId id="2147484012" r:id="rId12"/>
    <p:sldLayoutId id="2147484011" r:id="rId13"/>
    <p:sldLayoutId id="2147484010" r:id="rId14"/>
    <p:sldLayoutId id="214748400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81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481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954A1F-BF51-4CFB-9EB6-4D401054B44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829DA8A-95B7-4673-AC83-4E4229FF543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710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5637C18-EA62-4269-BB81-81D686F1A1B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8C86BEB-A771-4AD7-8A8F-35C628BAE08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07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07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07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07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07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07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07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07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07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604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07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F25C9F7-E322-4A97-8377-8BD489A68A44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36" r:id="rId2"/>
    <p:sldLayoutId id="2147484035" r:id="rId3"/>
    <p:sldLayoutId id="2147484034" r:id="rId4"/>
    <p:sldLayoutId id="2147484033" r:id="rId5"/>
    <p:sldLayoutId id="2147484032" r:id="rId6"/>
    <p:sldLayoutId id="2147484031" r:id="rId7"/>
    <p:sldLayoutId id="2147484030" r:id="rId8"/>
    <p:sldLayoutId id="2147484029" r:id="rId9"/>
    <p:sldLayoutId id="2147484028" r:id="rId10"/>
    <p:sldLayoutId id="2147484027" r:id="rId11"/>
    <p:sldLayoutId id="2147484026" r:id="rId12"/>
    <p:sldLayoutId id="2147484025" r:id="rId13"/>
    <p:sldLayoutId id="2147484024" r:id="rId14"/>
    <p:sldLayoutId id="214748402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https://uk.wikipedia.org/wiki/%D0%94%D0%B8%D1%84%D1%80%D0%B0%D0%BA%D1%86%D1%96%D1%8F_%D0%B5%D0%BB%D0%B5%D0%BA%D1%82%D1%80%D0%BE%D0%BD%D1%96%D0%B2" TargetMode="Externa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k.wikipedia.org/wiki/%D0%9A%D1%80%D0%B8%D1%81%D1%82%D0%B0%D0%BB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Фізика 11 клас 28.03.2022р.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00B050"/>
                </a:solidFill>
              </a:rPr>
              <a:t>Гіпотеза де Бройля</a:t>
            </a:r>
          </a:p>
          <a:p>
            <a:r>
              <a:rPr lang="uk-UA" sz="3600" dirty="0" smtClean="0">
                <a:solidFill>
                  <a:srgbClr val="00B050"/>
                </a:solidFill>
              </a:rPr>
              <a:t>Корпускулярно-хвильовий дуалізм</a:t>
            </a:r>
            <a:endParaRPr lang="uk-UA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9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bg2"/>
                </a:solidFill>
              </a:rPr>
              <a:t>Корпускулярно-хвильовий дуалізм</a:t>
            </a:r>
            <a:endParaRPr lang="ru-RU" sz="4000" b="1" smtClean="0">
              <a:solidFill>
                <a:schemeClr val="bg2"/>
              </a:solidFill>
            </a:endParaRPr>
          </a:p>
        </p:txBody>
      </p:sp>
      <p:pic>
        <p:nvPicPr>
          <p:cNvPr id="86018" name="Picture 5" descr="скачанные файлы (4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060575"/>
            <a:ext cx="2687638" cy="3417888"/>
          </a:xfrm>
        </p:spPr>
      </p:pic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8038" y="1773238"/>
            <a:ext cx="5616575" cy="1663700"/>
          </a:xfrm>
        </p:spPr>
        <p:txBody>
          <a:bodyPr/>
          <a:lstStyle/>
          <a:p>
            <a:pPr eaLnBrk="1" hangingPunct="1"/>
            <a:r>
              <a:rPr lang="ru-RU" sz="2000" smtClean="0"/>
              <a:t>Корпускулярно-хвильовий дуалізм — запропонована Луї де Бройлем гіпотеза про те, що будь-яка елементарна частка має хвильові властивості, а будь-яка хвиля має властивості, характерні для частинки (192</a:t>
            </a:r>
            <a:r>
              <a:rPr lang="en-US" sz="2000" smtClean="0"/>
              <a:t>4</a:t>
            </a:r>
            <a:r>
              <a:rPr lang="ru-RU" sz="2000" smtClean="0"/>
              <a:t>р.)</a:t>
            </a:r>
            <a:endParaRPr lang="en-US" sz="2000" smtClean="0"/>
          </a:p>
          <a:p>
            <a:pPr eaLnBrk="1" hangingPunct="1"/>
            <a:r>
              <a:rPr lang="ru-RU" sz="2000" smtClean="0"/>
              <a:t>За це де Бройль в 1929 році отримав Нобелівську премію з фізики. </a:t>
            </a:r>
            <a:endParaRPr lang="en-US" sz="2000" smtClean="0"/>
          </a:p>
          <a:p>
            <a:pPr eaLnBrk="1" hangingPunct="1"/>
            <a:r>
              <a:rPr lang="uk-UA" sz="2000" smtClean="0"/>
              <a:t>Хвильові властивості матеріального </a:t>
            </a:r>
            <a:r>
              <a:rPr lang="ru-RU" sz="2000" smtClean="0"/>
              <a:t>об'єкта, який має імпульс р, характеризує довжина хвилі да Бройля:</a:t>
            </a:r>
          </a:p>
          <a:p>
            <a:pPr eaLnBrk="1" hangingPunct="1">
              <a:buFont typeface="Wingdings" pitchFamily="2" charset="2"/>
              <a:buNone/>
            </a:pPr>
            <a:endParaRPr lang="ru-RU" sz="2000" smtClean="0"/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900113" y="561657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1892- 1987</a:t>
            </a:r>
          </a:p>
        </p:txBody>
      </p:sp>
      <p:pic>
        <p:nvPicPr>
          <p:cNvPr id="86021" name="Picture 7" descr="img-r8w8L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5556250"/>
            <a:ext cx="1301750" cy="13017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229600" cy="13716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chemeClr val="bg2"/>
                </a:solidFill>
              </a:rPr>
              <a:t>Експериментальне підтвердження корпускулярно-хвильового дуалізму</a:t>
            </a:r>
            <a:endParaRPr lang="ru-RU" sz="3200" b="1" smtClean="0">
              <a:solidFill>
                <a:schemeClr val="bg2"/>
              </a:solidFill>
            </a:endParaRPr>
          </a:p>
        </p:txBody>
      </p:sp>
      <p:sp>
        <p:nvSpPr>
          <p:cNvPr id="87043" name="Rectangle 11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В 1927 році американці Клінтон Девіссон та Лестор Джермер та незалежно від них англієць Джордж Томпсон (син відомого фізика Томпсона, який відкрив електрон) спостерігали дифракцію електронів на кристалах.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/>
            <a:r>
              <a:rPr lang="ru-RU" sz="2000" smtClean="0"/>
              <a:t> Ці фізики були удостоєні Нобелевської премії в 1937 році. </a:t>
            </a:r>
          </a:p>
        </p:txBody>
      </p:sp>
      <p:pic>
        <p:nvPicPr>
          <p:cNvPr id="87044" name="Picture 9" descr="davisson_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45726">
            <a:off x="5003800" y="2205038"/>
            <a:ext cx="1444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10" descr="unnamed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9413">
            <a:off x="6948488" y="2133600"/>
            <a:ext cx="133508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11" descr="225px-George_Paget_Thoms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149725"/>
            <a:ext cx="1524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uk-UA" b="1" smtClean="0">
                <a:solidFill>
                  <a:schemeClr val="bg2"/>
                </a:solidFill>
              </a:rPr>
              <a:t>Дифракція електронів</a:t>
            </a:r>
            <a:endParaRPr lang="ru-RU" b="1" smtClean="0">
              <a:solidFill>
                <a:schemeClr val="bg2"/>
              </a:solidFill>
            </a:endParaRPr>
          </a:p>
        </p:txBody>
      </p:sp>
      <p:sp>
        <p:nvSpPr>
          <p:cNvPr id="8806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038600" cy="4681537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smtClean="0"/>
          </a:p>
          <a:p>
            <a:pPr>
              <a:lnSpc>
                <a:spcPct val="90000"/>
              </a:lnSpc>
            </a:pPr>
            <a:r>
              <a:rPr lang="ru-RU" sz="2000" smtClean="0"/>
              <a:t>Томсон отримав інтерференційну картину, пропускаючи пучок електронів через металеву фольгу, а Девісон і Джермер використовували </a:t>
            </a:r>
            <a:r>
              <a:rPr lang="ru-RU" sz="2000" smtClean="0">
                <a:hlinkClick r:id="rId2" tooltip="Кристал"/>
              </a:rPr>
              <a:t>кристали</a:t>
            </a:r>
            <a:r>
              <a:rPr lang="ru-RU" sz="2000" smtClean="0"/>
              <a:t>.</a:t>
            </a:r>
          </a:p>
          <a:p>
            <a:pPr>
              <a:lnSpc>
                <a:spcPct val="90000"/>
              </a:lnSpc>
            </a:pPr>
            <a:endParaRPr lang="uk-UA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Відкриття дифракції електронів стало вирішальним підтвердженням гіпотези де Бройля і встановило хвильову природу електрона.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000" smtClean="0"/>
          </a:p>
        </p:txBody>
      </p:sp>
      <p:pic>
        <p:nvPicPr>
          <p:cNvPr id="88067" name="Picture 7" descr="VTf0WI0fwh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3213100"/>
            <a:ext cx="2844800" cy="2857500"/>
          </a:xfrm>
        </p:spPr>
      </p:pic>
      <p:pic>
        <p:nvPicPr>
          <p:cNvPr id="88068" name="Picture 8" descr="220px-DifraccionElectronesM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908050"/>
            <a:ext cx="1917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Доповніть презентацію матеріалом підручника ,параграф 36,пункт 3</a:t>
            </a:r>
          </a:p>
          <a:p>
            <a:r>
              <a:rPr lang="uk-UA" dirty="0" smtClean="0"/>
              <a:t>Зверніть увагу на довжину хвилі де Бройля</a:t>
            </a:r>
          </a:p>
          <a:p>
            <a:r>
              <a:rPr lang="uk-UA" dirty="0" smtClean="0"/>
              <a:t>Виконайте вправу 36 (5)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587903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ucation17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992</TotalTime>
  <Words>149</Words>
  <Application>Microsoft Office PowerPoint</Application>
  <PresentationFormat>Екран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5</vt:i4>
      </vt:variant>
    </vt:vector>
  </HeadingPairs>
  <TitlesOfParts>
    <vt:vector size="21" baseType="lpstr">
      <vt:lpstr>Arial</vt:lpstr>
      <vt:lpstr>Arial Black</vt:lpstr>
      <vt:lpstr>Book Antiqua</vt:lpstr>
      <vt:lpstr>Calibri</vt:lpstr>
      <vt:lpstr>Calibri Light</vt:lpstr>
      <vt:lpstr>Lucida Sans</vt:lpstr>
      <vt:lpstr>Tahoma</vt:lpstr>
      <vt:lpstr>Times New Roman</vt:lpstr>
      <vt:lpstr>Wingdings</vt:lpstr>
      <vt:lpstr>Wingdings 2</vt:lpstr>
      <vt:lpstr>Wingdings 3</vt:lpstr>
      <vt:lpstr>Тема1</vt:lpstr>
      <vt:lpstr>4_Равновесие</vt:lpstr>
      <vt:lpstr>education17</vt:lpstr>
      <vt:lpstr>Апекс</vt:lpstr>
      <vt:lpstr>Пиксел</vt:lpstr>
      <vt:lpstr>Фізика 11 клас 28.03.2022р.</vt:lpstr>
      <vt:lpstr>Корпускулярно-хвильовий дуалізм</vt:lpstr>
      <vt:lpstr>Експериментальне підтвердження корпускулярно-хвильового дуалізму</vt:lpstr>
      <vt:lpstr>Дифракція електронів</vt:lpstr>
      <vt:lpstr>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властивості світла.</dc:title>
  <dc:creator>Диана</dc:creator>
  <cp:lastModifiedBy>RePack by Diakov</cp:lastModifiedBy>
  <cp:revision>35</cp:revision>
  <dcterms:created xsi:type="dcterms:W3CDTF">2015-05-31T07:50:26Z</dcterms:created>
  <dcterms:modified xsi:type="dcterms:W3CDTF">2022-03-25T17:30:43Z</dcterms:modified>
</cp:coreProperties>
</file>