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BB603-D8AC-498D-8FC3-649DF9A5DAF1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9291B-6F41-45B7-B5D5-9469882AD6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6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291B-6F41-45B7-B5D5-9469882AD6A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76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E2FF-EFC7-42E5-9F99-6DB42DC52536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0F7E-5767-42B8-B3FA-A806C5347EF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Відбивання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світла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Закон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відбивання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світла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Плоске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дзеркало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Фізика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9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клас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27.10.2021р.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допитливих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 1973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грецький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інженер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використав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70 плоских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дзеркал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шириною 1,5 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довжиною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0,9 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кожне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сфокусувати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сонячне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човні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цьому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експерименті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човен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швидко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загорався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Отже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доведено,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  за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дзеркал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підпалити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корабель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проте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Архімеда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завдання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ймовірно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дуже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важким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адже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ворожі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кораблі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не стояли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місці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вони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рухалися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5638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11</a:t>
            </a:r>
          </a:p>
          <a:p>
            <a:r>
              <a:rPr lang="uk-UA" dirty="0" smtClean="0"/>
              <a:t>Вправа 11(1-3)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951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00042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Відбивання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явище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час 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якого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падаючий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промінь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світла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межі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розділу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двох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середовищ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змінює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свій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напрям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залишаючись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даному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середовищі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786214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929090" cy="31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Закони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відбивання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2861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1571612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Перший закон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відбивання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Промінь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падаючий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промінь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відбитий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лежать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одній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площині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перпендикуляром,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проведеним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межі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розділу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двох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середовищ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8834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Другий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закон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відбивання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Кут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падіння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променів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дорівнює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куту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відбивання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променів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8208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в плоскому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дзеркалі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0009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857628"/>
            <a:ext cx="47863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3530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характеристики </a:t>
            </a:r>
            <a:r>
              <a:rPr lang="ru-RU" b="1" dirty="0" err="1"/>
              <a:t>зображень</a:t>
            </a:r>
            <a:r>
              <a:rPr lang="ru-RU" b="1" dirty="0"/>
              <a:t> у плоских </a:t>
            </a:r>
            <a:r>
              <a:rPr lang="ru-RU" b="1" dirty="0" err="1"/>
              <a:t>дзеркалах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зображень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у плоских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дзеркалах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501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Плоске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дзеркало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дає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уявне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зображення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предмета</a:t>
            </a:r>
            <a:r>
              <a:rPr lang="ru-RU" sz="2800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1495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Зображення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предмета в плоскому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дзеркалі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власне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предмет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симетричними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відносно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поверхні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дзеркала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означає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28638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зображення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предмета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дорівнює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розміром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самому предмету;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0070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предмета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розташоване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тій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самій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відстані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поверхні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предмет;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21495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відрізок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сполучає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точку на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предметі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відповідною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їй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точкою на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зображенні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перпендикулярним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поверхні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428604"/>
            <a:ext cx="8572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Дзеркальне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розсіяне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відбивання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світла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533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1"/>
            <a:ext cx="35337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105835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Дзеркальне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відбиття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відбиття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при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паралельний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пучок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променів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відбиття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залишається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паралельним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495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071546"/>
            <a:ext cx="3495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471488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Розсіяне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дифузне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відбиття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відбиття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smtClean="0"/>
              <a:t>при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відбиті</a:t>
            </a:r>
            <a:r>
              <a:rPr lang="ru-RU" sz="3200" dirty="0" smtClean="0"/>
              <a:t> </a:t>
            </a:r>
            <a:r>
              <a:rPr lang="ru-RU" sz="3200" dirty="0" err="1"/>
              <a:t>промені</a:t>
            </a:r>
            <a:r>
              <a:rPr lang="ru-RU" sz="3200" dirty="0"/>
              <a:t> </a:t>
            </a:r>
            <a:r>
              <a:rPr lang="ru-RU" sz="3200" dirty="0" err="1"/>
              <a:t>поширюються</a:t>
            </a:r>
            <a:r>
              <a:rPr lang="ru-RU" sz="3200" dirty="0"/>
              <a:t> в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напрямках</a:t>
            </a:r>
            <a:r>
              <a:rPr lang="ru-RU" sz="3200" dirty="0"/>
              <a:t> 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Розв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6">
                    <a:lumMod val="50000"/>
                  </a:schemeClr>
                </a:solidFill>
              </a:rPr>
              <a:t>язування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 задач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Задача 1.</a:t>
            </a:r>
            <a:r>
              <a:rPr lang="ru-RU" sz="3200" b="1" dirty="0"/>
              <a:t> </a:t>
            </a:r>
            <a:r>
              <a:rPr lang="ru-RU" sz="3200" dirty="0" err="1"/>
              <a:t>Побудуйте</a:t>
            </a:r>
            <a:r>
              <a:rPr lang="ru-RU" sz="3200" dirty="0"/>
              <a:t> </a:t>
            </a:r>
            <a:r>
              <a:rPr lang="ru-RU" sz="3200" dirty="0" err="1"/>
              <a:t>падаючий</a:t>
            </a:r>
            <a:r>
              <a:rPr lang="ru-RU" sz="3200" dirty="0"/>
              <a:t> </a:t>
            </a:r>
            <a:r>
              <a:rPr lang="ru-RU" sz="3200" dirty="0" err="1"/>
              <a:t>промінь</a:t>
            </a:r>
            <a:r>
              <a:rPr lang="ru-RU" sz="3200" dirty="0"/>
              <a:t> та </a:t>
            </a:r>
            <a:r>
              <a:rPr lang="ru-RU" sz="3200" dirty="0" err="1"/>
              <a:t>позначте</a:t>
            </a:r>
            <a:r>
              <a:rPr lang="ru-RU" sz="3200" dirty="0"/>
              <a:t> кут </a:t>
            </a:r>
            <a:r>
              <a:rPr lang="ru-RU" sz="3200" dirty="0" err="1"/>
              <a:t>падіння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відбивання</a:t>
            </a:r>
            <a:r>
              <a:rPr lang="ru-RU" sz="32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6005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69033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Задача 2.</a:t>
            </a:r>
            <a:r>
              <a:rPr lang="ru-RU" sz="3200" b="1" dirty="0"/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Сонячні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промені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падають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поверхню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води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кутом 30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градусів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до горизонту.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кут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відбивання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променів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кут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падаючим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відбитим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променем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ми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бачимо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нас?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кут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кутом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падіння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? кутом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Сформулюйте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закони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4.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полягає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властивість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оборотності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світлових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променів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5.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випадку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уявним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6. Охарактеризуйте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зображення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предмета в плоскому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дзеркалі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7. Чим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розсіяне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відбивання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світла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відрізняється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дзеркального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Закріплення вивченого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допитливих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657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08" y="928670"/>
            <a:ext cx="6000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Легенда про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запалювальні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дзеркала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Архімеда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полонила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істориків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протягом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століть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ній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розповідається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про те, як в 212 р. до н.е.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Архімед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зробив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промінь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смерті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складався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безлічі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дзеркал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яке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фокусувало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сонячне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римських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кораблях,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підпалювало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Різні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люди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намагалися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перевірити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можливість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такої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системи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практиці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приходили до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висновку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навряд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описане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легенді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правдою.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9124" y="1142984"/>
            <a:ext cx="43577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Проте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 2006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професор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інженерної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механіки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Девід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Уоллес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Массачусетського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технологічного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інституту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закликав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своїх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студентів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побудувати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дерев’яну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копію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римського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корабля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сфокусував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ньому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сонячне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світло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127 плоских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дзеркал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розміром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30 см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кожне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Судно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перебувало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відстані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30 м. Через десять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хвилин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воно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загорілося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522</Words>
  <Application>Microsoft Office PowerPoint</Application>
  <PresentationFormat>Екран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 Відбивання світла. Закон відбивання світла. Плоске дзеркало.  Фізика 9 клас 27.10.2021р.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Розв’язування задач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Відбивання світла. Закон відбивання світла. Плоске дзеркало.</dc:title>
  <dc:creator>User</dc:creator>
  <cp:lastModifiedBy>RePack by Diakov</cp:lastModifiedBy>
  <cp:revision>11</cp:revision>
  <dcterms:created xsi:type="dcterms:W3CDTF">2017-11-01T16:54:34Z</dcterms:created>
  <dcterms:modified xsi:type="dcterms:W3CDTF">2021-10-26T18:17:41Z</dcterms:modified>
</cp:coreProperties>
</file>