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4BB4-88BE-40AE-B30F-27C743069D08}" type="datetimeFigureOut">
              <a:rPr lang="uk-UA" smtClean="0"/>
              <a:t>21.04.2022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6628-2ABE-47C3-886C-B384675F7C7C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4BB4-88BE-40AE-B30F-27C743069D08}" type="datetimeFigureOut">
              <a:rPr lang="uk-UA" smtClean="0"/>
              <a:t>21.04.2022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6628-2ABE-47C3-886C-B384675F7C7C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4BB4-88BE-40AE-B30F-27C743069D08}" type="datetimeFigureOut">
              <a:rPr lang="uk-UA" smtClean="0"/>
              <a:t>21.04.2022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6628-2ABE-47C3-886C-B384675F7C7C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4BB4-88BE-40AE-B30F-27C743069D08}" type="datetimeFigureOut">
              <a:rPr lang="uk-UA" smtClean="0"/>
              <a:t>21.04.2022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6628-2ABE-47C3-886C-B384675F7C7C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4BB4-88BE-40AE-B30F-27C743069D08}" type="datetimeFigureOut">
              <a:rPr lang="uk-UA" smtClean="0"/>
              <a:t>21.04.2022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6628-2ABE-47C3-886C-B384675F7C7C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4BB4-88BE-40AE-B30F-27C743069D08}" type="datetimeFigureOut">
              <a:rPr lang="uk-UA" smtClean="0"/>
              <a:t>21.04.2022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6628-2ABE-47C3-886C-B384675F7C7C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4BB4-88BE-40AE-B30F-27C743069D08}" type="datetimeFigureOut">
              <a:rPr lang="uk-UA" smtClean="0"/>
              <a:t>21.04.2022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6628-2ABE-47C3-886C-B384675F7C7C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4BB4-88BE-40AE-B30F-27C743069D08}" type="datetimeFigureOut">
              <a:rPr lang="uk-UA" smtClean="0"/>
              <a:t>21.04.2022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6628-2ABE-47C3-886C-B384675F7C7C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4BB4-88BE-40AE-B30F-27C743069D08}" type="datetimeFigureOut">
              <a:rPr lang="uk-UA" smtClean="0"/>
              <a:t>21.04.2022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6628-2ABE-47C3-886C-B384675F7C7C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4BB4-88BE-40AE-B30F-27C743069D08}" type="datetimeFigureOut">
              <a:rPr lang="uk-UA" smtClean="0"/>
              <a:t>21.04.2022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6628-2ABE-47C3-886C-B384675F7C7C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4BB4-88BE-40AE-B30F-27C743069D08}" type="datetimeFigureOut">
              <a:rPr lang="uk-UA" smtClean="0"/>
              <a:t>21.04.2022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6628-2ABE-47C3-886C-B384675F7C7C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44BB4-88BE-40AE-B30F-27C743069D08}" type="datetimeFigureOut">
              <a:rPr lang="uk-UA" smtClean="0"/>
              <a:t>21.04.2022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06628-2ABE-47C3-886C-B384675F7C7C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6000" b="1" i="1" dirty="0" smtClean="0">
                <a:solidFill>
                  <a:schemeClr val="tx2">
                    <a:lumMod val="75000"/>
                  </a:schemeClr>
                </a:solidFill>
              </a:rPr>
              <a:t>Тестова </a:t>
            </a:r>
            <a:r>
              <a:rPr lang="uk-UA" sz="6000" b="1" i="1" dirty="0" smtClean="0">
                <a:solidFill>
                  <a:schemeClr val="tx2">
                    <a:lumMod val="75000"/>
                  </a:schemeClr>
                </a:solidFill>
              </a:rPr>
              <a:t>робота</a:t>
            </a:r>
            <a:br>
              <a:rPr lang="uk-UA" sz="6000" b="1" i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uk-UA" sz="6000" b="1" i="1" dirty="0" smtClean="0">
                <a:solidFill>
                  <a:schemeClr val="tx2">
                    <a:lumMod val="75000"/>
                  </a:schemeClr>
                </a:solidFill>
              </a:rPr>
              <a:t>«Закони збереження енергії та імпульсу»</a:t>
            </a:r>
            <a:endParaRPr lang="uk-UA" sz="60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>
                <a:solidFill>
                  <a:srgbClr val="00B0F0"/>
                </a:solidFill>
              </a:rPr>
              <a:t>Фізика 9 клас </a:t>
            </a:r>
          </a:p>
          <a:p>
            <a:r>
              <a:rPr lang="uk-UA" dirty="0" smtClean="0">
                <a:solidFill>
                  <a:srgbClr val="00B0F0"/>
                </a:solidFill>
              </a:rPr>
              <a:t>29.04.2022р</a:t>
            </a:r>
            <a:r>
              <a:rPr lang="uk-UA" dirty="0" smtClean="0"/>
              <a:t>.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929718" cy="6369072"/>
          </a:xfrm>
        </p:spPr>
        <p:txBody>
          <a:bodyPr/>
          <a:lstStyle/>
          <a:p>
            <a:pPr algn="l"/>
            <a:r>
              <a:rPr lang="uk-UA" dirty="0" smtClean="0"/>
              <a:t>8. “ Балістичний маятник ” використовується для…</a:t>
            </a:r>
            <a:br>
              <a:rPr lang="uk-UA" dirty="0" smtClean="0"/>
            </a:br>
            <a:r>
              <a:rPr lang="uk-UA" dirty="0" smtClean="0"/>
              <a:t>А) визначення кута повороту</a:t>
            </a:r>
            <a:br>
              <a:rPr lang="uk-UA" dirty="0" smtClean="0"/>
            </a:br>
            <a:r>
              <a:rPr lang="uk-UA" dirty="0" smtClean="0"/>
              <a:t>Б) визначення гравітаційної сталої</a:t>
            </a:r>
            <a:br>
              <a:rPr lang="uk-UA" dirty="0" smtClean="0"/>
            </a:br>
            <a:r>
              <a:rPr lang="uk-UA" dirty="0" smtClean="0"/>
              <a:t>В) розваги</a:t>
            </a:r>
            <a:br>
              <a:rPr lang="uk-UA" dirty="0" smtClean="0"/>
            </a:br>
            <a:r>
              <a:rPr lang="uk-UA" dirty="0" smtClean="0"/>
              <a:t>Г) визначення кулі гвинтівки</a:t>
            </a:r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/>
          <a:lstStyle/>
          <a:p>
            <a:pPr algn="l"/>
            <a:r>
              <a:rPr lang="uk-UA" dirty="0" smtClean="0"/>
              <a:t>9. Потенціальна енергія вимірюється</a:t>
            </a:r>
            <a:br>
              <a:rPr lang="uk-UA" dirty="0" smtClean="0"/>
            </a:br>
            <a:r>
              <a:rPr lang="uk-UA" dirty="0" smtClean="0"/>
              <a:t>А) Н           Б) Вт</a:t>
            </a:r>
            <a:br>
              <a:rPr lang="uk-UA" dirty="0" smtClean="0"/>
            </a:br>
            <a:r>
              <a:rPr lang="uk-UA" dirty="0" smtClean="0"/>
              <a:t>В) </a:t>
            </a:r>
            <a:r>
              <a:rPr lang="uk-UA" dirty="0" err="1" smtClean="0"/>
              <a:t>Тл</a:t>
            </a:r>
            <a:r>
              <a:rPr lang="uk-UA" dirty="0" smtClean="0"/>
              <a:t>           Г) Дж</a:t>
            </a:r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/>
          <a:lstStyle/>
          <a:p>
            <a:pPr algn="l"/>
            <a:r>
              <a:rPr lang="uk-UA" dirty="0" smtClean="0"/>
              <a:t>10. </a:t>
            </a:r>
            <a:r>
              <a:rPr lang="uk-UA" dirty="0" err="1" smtClean="0"/>
              <a:t>“Сегнерове</a:t>
            </a:r>
            <a:r>
              <a:rPr lang="uk-UA" dirty="0" smtClean="0"/>
              <a:t> </a:t>
            </a:r>
            <a:r>
              <a:rPr lang="uk-UA" dirty="0" err="1" smtClean="0"/>
              <a:t>колесо”</a:t>
            </a:r>
            <a:r>
              <a:rPr lang="uk-UA" dirty="0" smtClean="0"/>
              <a:t> можна вважати…</a:t>
            </a:r>
            <a:br>
              <a:rPr lang="uk-UA" dirty="0" smtClean="0"/>
            </a:br>
            <a:r>
              <a:rPr lang="uk-UA" dirty="0" smtClean="0"/>
              <a:t>А) ДВЗ</a:t>
            </a:r>
            <a:br>
              <a:rPr lang="uk-UA" dirty="0" smtClean="0"/>
            </a:br>
            <a:r>
              <a:rPr lang="uk-UA" dirty="0" smtClean="0"/>
              <a:t>Б) </a:t>
            </a:r>
            <a:r>
              <a:rPr lang="uk-UA" dirty="0"/>
              <a:t>р</a:t>
            </a:r>
            <a:r>
              <a:rPr lang="uk-UA" dirty="0" smtClean="0"/>
              <a:t>еактивним двигуном</a:t>
            </a:r>
            <a:br>
              <a:rPr lang="uk-UA" dirty="0" smtClean="0"/>
            </a:br>
            <a:r>
              <a:rPr lang="uk-UA" dirty="0" smtClean="0"/>
              <a:t>В) вітряком</a:t>
            </a:r>
            <a:br>
              <a:rPr lang="uk-UA" dirty="0" smtClean="0"/>
            </a:br>
            <a:r>
              <a:rPr lang="uk-UA" dirty="0" smtClean="0"/>
              <a:t>Г) повітряна турбіна</a:t>
            </a:r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/>
          <a:lstStyle/>
          <a:p>
            <a:pPr algn="l"/>
            <a:r>
              <a:rPr lang="uk-UA" dirty="0" smtClean="0"/>
              <a:t>11. Перший космонавт на планеті</a:t>
            </a:r>
            <a:br>
              <a:rPr lang="uk-UA" dirty="0" smtClean="0"/>
            </a:br>
            <a:r>
              <a:rPr lang="uk-UA" dirty="0" smtClean="0"/>
              <a:t>А) Ніл </a:t>
            </a:r>
            <a:r>
              <a:rPr lang="uk-UA" dirty="0" err="1" smtClean="0"/>
              <a:t>Армстронг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Б) С.П.Корольов</a:t>
            </a:r>
            <a:br>
              <a:rPr lang="uk-UA" dirty="0" smtClean="0"/>
            </a:br>
            <a:r>
              <a:rPr lang="uk-UA" dirty="0" smtClean="0"/>
              <a:t>В) Г.Т.Береговий</a:t>
            </a:r>
            <a:br>
              <a:rPr lang="uk-UA" dirty="0" smtClean="0"/>
            </a:br>
            <a:r>
              <a:rPr lang="uk-UA" dirty="0" smtClean="0"/>
              <a:t>Г) Ю.О.Гагарін</a:t>
            </a:r>
            <a:endParaRPr lang="uk-U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6297634"/>
          </a:xfrm>
        </p:spPr>
        <p:txBody>
          <a:bodyPr/>
          <a:lstStyle/>
          <a:p>
            <a:pPr algn="l"/>
            <a:r>
              <a:rPr lang="uk-UA" dirty="0" smtClean="0"/>
              <a:t>12. Рух, що виникає внаслідок відділення з деякою швидкістю</a:t>
            </a:r>
            <a:br>
              <a:rPr lang="uk-UA" dirty="0" smtClean="0"/>
            </a:br>
            <a:r>
              <a:rPr lang="uk-UA" dirty="0" smtClean="0"/>
              <a:t>від тіла якоїсь його частини називається…</a:t>
            </a:r>
            <a:br>
              <a:rPr lang="uk-UA" dirty="0" smtClean="0"/>
            </a:br>
            <a:r>
              <a:rPr lang="uk-UA" dirty="0" smtClean="0"/>
              <a:t>А) Броунівським рухом</a:t>
            </a:r>
            <a:br>
              <a:rPr lang="uk-UA" dirty="0" smtClean="0"/>
            </a:br>
            <a:r>
              <a:rPr lang="uk-UA" dirty="0" smtClean="0"/>
              <a:t>Б) реактивним рухом</a:t>
            </a:r>
            <a:br>
              <a:rPr lang="uk-UA" dirty="0" smtClean="0"/>
            </a:br>
            <a:r>
              <a:rPr lang="uk-UA" dirty="0" smtClean="0"/>
              <a:t>В) </a:t>
            </a:r>
            <a:r>
              <a:rPr lang="uk-UA" dirty="0" err="1" smtClean="0"/>
              <a:t>“балістичний</a:t>
            </a:r>
            <a:r>
              <a:rPr lang="uk-UA" dirty="0" smtClean="0"/>
              <a:t> </a:t>
            </a:r>
            <a:r>
              <a:rPr lang="uk-UA" dirty="0" err="1" smtClean="0"/>
              <a:t>маятник”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Г) математичний маятник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B0F0"/>
                </a:solidFill>
              </a:rPr>
              <a:t>Методичний коментар</a:t>
            </a:r>
            <a:endParaRPr lang="uk-UA" dirty="0">
              <a:solidFill>
                <a:srgbClr val="00B0F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Тестова робота складається із 12 запитань</a:t>
            </a:r>
          </a:p>
          <a:p>
            <a:r>
              <a:rPr lang="uk-UA" dirty="0" smtClean="0"/>
              <a:t>Кожне запитання «коштує» один бал</a:t>
            </a:r>
          </a:p>
          <a:p>
            <a:r>
              <a:rPr lang="uk-UA" dirty="0" smtClean="0"/>
              <a:t>Роботу бажано виконати до кінця уроку</a:t>
            </a:r>
          </a:p>
          <a:p>
            <a:r>
              <a:rPr lang="uk-UA" dirty="0" smtClean="0">
                <a:solidFill>
                  <a:srgbClr val="00B050"/>
                </a:solidFill>
              </a:rPr>
              <a:t>Відповіді пишіть повним реченням</a:t>
            </a:r>
          </a:p>
          <a:p>
            <a:endParaRPr lang="uk-UA" dirty="0"/>
          </a:p>
          <a:p>
            <a:endParaRPr lang="uk-UA" dirty="0" smtClean="0"/>
          </a:p>
          <a:p>
            <a:pPr marL="0" indent="0">
              <a:buNone/>
            </a:pPr>
            <a:r>
              <a:rPr lang="uk-UA" dirty="0" smtClean="0">
                <a:solidFill>
                  <a:srgbClr val="002060"/>
                </a:solidFill>
              </a:rPr>
              <a:t>Домашнє завдання</a:t>
            </a:r>
          </a:p>
          <a:p>
            <a:pPr marL="0" indent="0">
              <a:buNone/>
            </a:pPr>
            <a:r>
              <a:rPr lang="uk-UA" dirty="0" smtClean="0"/>
              <a:t>Повторити параграф 38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35403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/>
          <a:lstStyle/>
          <a:p>
            <a:pPr algn="l"/>
            <a:r>
              <a:rPr lang="uk-UA" dirty="0" smtClean="0"/>
              <a:t>1. Фізична величина, яка є мірою руху та взаємодії всіх видів матерії.</a:t>
            </a:r>
            <a:br>
              <a:rPr lang="uk-UA" dirty="0" smtClean="0"/>
            </a:br>
            <a:r>
              <a:rPr lang="uk-UA" dirty="0" smtClean="0"/>
              <a:t>А) імпульс        Б) сила</a:t>
            </a:r>
            <a:br>
              <a:rPr lang="uk-UA" dirty="0" smtClean="0"/>
            </a:br>
            <a:r>
              <a:rPr lang="uk-UA" dirty="0" smtClean="0"/>
              <a:t>В) енергія         Г) реактивний </a:t>
            </a:r>
            <a:br>
              <a:rPr lang="uk-UA" dirty="0" smtClean="0"/>
            </a:br>
            <a:r>
              <a:rPr lang="uk-UA" dirty="0" smtClean="0"/>
              <a:t>                               рух</a:t>
            </a: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369072"/>
          </a:xfrm>
        </p:spPr>
        <p:txBody>
          <a:bodyPr/>
          <a:lstStyle/>
          <a:p>
            <a:pPr algn="l"/>
            <a:r>
              <a:rPr lang="uk-UA" dirty="0" smtClean="0"/>
              <a:t>2. Літальний апарат, який </a:t>
            </a:r>
            <a:r>
              <a:rPr lang="uk-UA" dirty="0" err="1" smtClean="0"/>
              <a:t>перемі</a:t>
            </a:r>
            <a:r>
              <a:rPr lang="uk-UA" dirty="0" smtClean="0"/>
              <a:t> </a:t>
            </a:r>
            <a:r>
              <a:rPr lang="uk-UA" dirty="0" err="1" smtClean="0"/>
              <a:t>-щується</a:t>
            </a:r>
            <a:r>
              <a:rPr lang="uk-UA" dirty="0" smtClean="0"/>
              <a:t> в просторі завдяки </a:t>
            </a:r>
            <a:r>
              <a:rPr lang="uk-UA" dirty="0" err="1" smtClean="0"/>
              <a:t>реак-</a:t>
            </a:r>
            <a:r>
              <a:rPr lang="uk-UA" dirty="0" smtClean="0"/>
              <a:t> </a:t>
            </a:r>
            <a:r>
              <a:rPr lang="uk-UA" dirty="0" err="1" smtClean="0"/>
              <a:t>тивній</a:t>
            </a:r>
            <a:r>
              <a:rPr lang="uk-UA" dirty="0" smtClean="0"/>
              <a:t> тязі, що виникає внаслідок відкидання частини власної маси має назву</a:t>
            </a:r>
            <a:br>
              <a:rPr lang="uk-UA" dirty="0" smtClean="0"/>
            </a:br>
            <a:r>
              <a:rPr lang="uk-UA" dirty="0" smtClean="0"/>
              <a:t>А) </a:t>
            </a:r>
            <a:r>
              <a:rPr lang="uk-UA" dirty="0" err="1" smtClean="0"/>
              <a:t>сенглер</a:t>
            </a:r>
            <a:r>
              <a:rPr lang="uk-UA" dirty="0" smtClean="0"/>
              <a:t>        Б)  кокон</a:t>
            </a:r>
            <a:br>
              <a:rPr lang="uk-UA" dirty="0" smtClean="0"/>
            </a:br>
            <a:r>
              <a:rPr lang="uk-UA" dirty="0" smtClean="0"/>
              <a:t>В) </a:t>
            </a:r>
            <a:r>
              <a:rPr lang="uk-UA" dirty="0" err="1" smtClean="0"/>
              <a:t>балістон</a:t>
            </a:r>
            <a:r>
              <a:rPr lang="uk-UA" dirty="0" smtClean="0"/>
              <a:t>       Г) ракета</a:t>
            </a: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pPr algn="l"/>
            <a:r>
              <a:rPr lang="uk-UA" dirty="0" smtClean="0"/>
              <a:t>3. Закон збереження енергії це…</a:t>
            </a:r>
            <a:br>
              <a:rPr lang="uk-UA" dirty="0" smtClean="0"/>
            </a:br>
            <a:r>
              <a:rPr lang="uk-UA" dirty="0" smtClean="0"/>
              <a:t>А) виняток з законів природи</a:t>
            </a:r>
            <a:br>
              <a:rPr lang="uk-UA" dirty="0" smtClean="0"/>
            </a:br>
            <a:r>
              <a:rPr lang="uk-UA" dirty="0" smtClean="0"/>
              <a:t>Б) загальний закон Всесвіту</a:t>
            </a:r>
            <a:br>
              <a:rPr lang="uk-UA" dirty="0" smtClean="0"/>
            </a:br>
            <a:r>
              <a:rPr lang="uk-UA" dirty="0" smtClean="0"/>
              <a:t>В) випадковий закон</a:t>
            </a:r>
            <a:br>
              <a:rPr lang="uk-UA" dirty="0" smtClean="0"/>
            </a:br>
            <a:r>
              <a:rPr lang="uk-UA" dirty="0" smtClean="0"/>
              <a:t>Г) закон вищих сил</a:t>
            </a: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/>
          <a:lstStyle/>
          <a:p>
            <a:pPr algn="l"/>
            <a:r>
              <a:rPr lang="uk-UA" dirty="0" smtClean="0"/>
              <a:t>4. Від яких величин залежить потенціальна енергія деформованої пружини</a:t>
            </a:r>
            <a:br>
              <a:rPr lang="uk-UA" dirty="0" smtClean="0"/>
            </a:br>
            <a:r>
              <a:rPr lang="uk-UA" dirty="0" smtClean="0"/>
              <a:t>А) швидкості руху</a:t>
            </a:r>
            <a:br>
              <a:rPr lang="uk-UA" dirty="0" smtClean="0"/>
            </a:br>
            <a:r>
              <a:rPr lang="uk-UA" dirty="0" smtClean="0"/>
              <a:t>Б) властивостей пружини</a:t>
            </a:r>
            <a:br>
              <a:rPr lang="uk-UA" dirty="0" smtClean="0"/>
            </a:br>
            <a:r>
              <a:rPr lang="uk-UA" dirty="0" smtClean="0"/>
              <a:t>В) кольору</a:t>
            </a:r>
            <a:br>
              <a:rPr lang="uk-UA" dirty="0" smtClean="0"/>
            </a:br>
            <a:r>
              <a:rPr lang="uk-UA" dirty="0" smtClean="0"/>
              <a:t>Г) правильної відповіді не має</a:t>
            </a: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86874" cy="6583362"/>
          </a:xfrm>
        </p:spPr>
        <p:txBody>
          <a:bodyPr/>
          <a:lstStyle/>
          <a:p>
            <a:pPr algn="l"/>
            <a:r>
              <a:rPr lang="uk-UA" dirty="0" smtClean="0"/>
              <a:t>5. Від яких величин залежить потенціальна енергія тіла, піднятого над поверхнею Землі</a:t>
            </a:r>
            <a:br>
              <a:rPr lang="uk-UA" dirty="0" smtClean="0"/>
            </a:br>
            <a:r>
              <a:rPr lang="uk-UA" dirty="0" smtClean="0"/>
              <a:t>А) швидкості руху</a:t>
            </a:r>
            <a:br>
              <a:rPr lang="uk-UA" dirty="0" smtClean="0"/>
            </a:br>
            <a:r>
              <a:rPr lang="uk-UA" dirty="0" smtClean="0"/>
              <a:t>Б) властивостей пружини</a:t>
            </a:r>
            <a:br>
              <a:rPr lang="uk-UA" dirty="0" smtClean="0"/>
            </a:br>
            <a:r>
              <a:rPr lang="uk-UA" dirty="0" smtClean="0"/>
              <a:t>В) кольору</a:t>
            </a:r>
            <a:br>
              <a:rPr lang="uk-UA" dirty="0" smtClean="0"/>
            </a:br>
            <a:r>
              <a:rPr lang="uk-UA" dirty="0" smtClean="0"/>
              <a:t>Г) правильної відповіді не має </a:t>
            </a:r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6369072"/>
          </a:xfrm>
        </p:spPr>
        <p:txBody>
          <a:bodyPr/>
          <a:lstStyle/>
          <a:p>
            <a:pPr algn="l"/>
            <a:r>
              <a:rPr lang="uk-UA" dirty="0" smtClean="0"/>
              <a:t>6. Закон збереження імпульсу це…</a:t>
            </a:r>
            <a:br>
              <a:rPr lang="uk-UA" dirty="0" smtClean="0"/>
            </a:br>
            <a:r>
              <a:rPr lang="uk-UA" dirty="0" smtClean="0"/>
              <a:t>А) загальний закон Всесвіту </a:t>
            </a:r>
            <a:br>
              <a:rPr lang="uk-UA" dirty="0" smtClean="0"/>
            </a:br>
            <a:r>
              <a:rPr lang="uk-UA" dirty="0" smtClean="0"/>
              <a:t>Б) виняток з законів природи </a:t>
            </a:r>
            <a:br>
              <a:rPr lang="uk-UA" dirty="0" smtClean="0"/>
            </a:br>
            <a:r>
              <a:rPr lang="uk-UA" dirty="0" smtClean="0"/>
              <a:t>В) випадковий закон</a:t>
            </a:r>
            <a:br>
              <a:rPr lang="uk-UA" dirty="0" smtClean="0"/>
            </a:br>
            <a:r>
              <a:rPr lang="uk-UA" dirty="0" smtClean="0"/>
              <a:t>Г) закон вищих сил</a:t>
            </a: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pPr algn="l"/>
            <a:r>
              <a:rPr lang="uk-UA" dirty="0" smtClean="0"/>
              <a:t>7. Від яких величин залежить кінетична енергія тіла</a:t>
            </a:r>
            <a:br>
              <a:rPr lang="uk-UA" dirty="0" smtClean="0"/>
            </a:br>
            <a:r>
              <a:rPr lang="uk-UA" dirty="0" smtClean="0"/>
              <a:t>А) швидкості руху</a:t>
            </a:r>
            <a:br>
              <a:rPr lang="uk-UA" dirty="0" smtClean="0"/>
            </a:br>
            <a:r>
              <a:rPr lang="uk-UA" dirty="0" smtClean="0"/>
              <a:t>Б) властивостей пружини</a:t>
            </a:r>
            <a:br>
              <a:rPr lang="uk-UA" dirty="0" smtClean="0"/>
            </a:br>
            <a:r>
              <a:rPr lang="uk-UA" dirty="0" smtClean="0"/>
              <a:t>В) кольору</a:t>
            </a:r>
            <a:br>
              <a:rPr lang="uk-UA" dirty="0" smtClean="0"/>
            </a:br>
            <a:r>
              <a:rPr lang="uk-UA" dirty="0" smtClean="0"/>
              <a:t>Г) правильної відповіді не має</a:t>
            </a:r>
            <a:endParaRPr lang="uk-U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108</TotalTime>
  <Words>164</Words>
  <Application>Microsoft Office PowerPoint</Application>
  <PresentationFormat>Екран (4:3)</PresentationFormat>
  <Paragraphs>25</Paragraphs>
  <Slides>14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7" baseType="lpstr">
      <vt:lpstr>Arial</vt:lpstr>
      <vt:lpstr>Calibri</vt:lpstr>
      <vt:lpstr>Тема Office</vt:lpstr>
      <vt:lpstr>Тестова робота «Закони збереження енергії та імпульсу»</vt:lpstr>
      <vt:lpstr>Методичний коментар</vt:lpstr>
      <vt:lpstr>1. Фізична величина, яка є мірою руху та взаємодії всіх видів матерії. А) імпульс        Б) сила В) енергія         Г) реактивний                                 рух</vt:lpstr>
      <vt:lpstr>2. Літальний апарат, який перемі -щується в просторі завдяки реак- тивній тязі, що виникає внаслідок відкидання частини власної маси має назву А) сенглер        Б)  кокон В) балістон       Г) ракета</vt:lpstr>
      <vt:lpstr>3. Закон збереження енергії це… А) виняток з законів природи Б) загальний закон Всесвіту В) випадковий закон Г) закон вищих сил</vt:lpstr>
      <vt:lpstr>4. Від яких величин залежить потенціальна енергія деформованої пружини А) швидкості руху Б) властивостей пружини В) кольору Г) правильної відповіді не має</vt:lpstr>
      <vt:lpstr>5. Від яких величин залежить потенціальна енергія тіла, піднятого над поверхнею Землі А) швидкості руху Б) властивостей пружини В) кольору Г) правильної відповіді не має </vt:lpstr>
      <vt:lpstr>6. Закон збереження імпульсу це… А) загальний закон Всесвіту  Б) виняток з законів природи  В) випадковий закон Г) закон вищих сил</vt:lpstr>
      <vt:lpstr>7. Від яких величин залежить кінетична енергія тіла А) швидкості руху Б) властивостей пружини В) кольору Г) правильної відповіді не має</vt:lpstr>
      <vt:lpstr>8. “ Балістичний маятник ” використовується для… А) визначення кута повороту Б) визначення гравітаційної сталої В) розваги Г) визначення кулі гвинтівки</vt:lpstr>
      <vt:lpstr>9. Потенціальна енергія вимірюється А) Н           Б) Вт В) Тл           Г) Дж</vt:lpstr>
      <vt:lpstr>10. “Сегнерове колесо” можна вважати… А) ДВЗ Б) реактивним двигуном В) вітряком Г) повітряна турбіна</vt:lpstr>
      <vt:lpstr>11. Перший космонавт на планеті А) Ніл Армстронг Б) С.П.Корольов В) Г.Т.Береговий Г) Ю.О.Гагарін</vt:lpstr>
      <vt:lpstr>12. Рух, що виникає внаслідок відділення з деякою швидкістю від тіла якоїсь його частини називається… А) Броунівським рухом Б) реактивним рухом В) “балістичний маятник” Г) математичний маятник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Тестова робота</dc:title>
  <dc:creator>Влад</dc:creator>
  <cp:lastModifiedBy>RePack by Diakov</cp:lastModifiedBy>
  <cp:revision>11</cp:revision>
  <dcterms:created xsi:type="dcterms:W3CDTF">2020-04-29T07:10:07Z</dcterms:created>
  <dcterms:modified xsi:type="dcterms:W3CDTF">2022-04-21T12:21:02Z</dcterms:modified>
</cp:coreProperties>
</file>