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4" r:id="rId11"/>
    <p:sldId id="267" r:id="rId12"/>
    <p:sldId id="269" r:id="rId13"/>
    <p:sldId id="270" r:id="rId14"/>
    <p:sldId id="271" r:id="rId15"/>
    <p:sldId id="272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592"/>
    <a:srgbClr val="D6DEEA"/>
    <a:srgbClr val="FFFFFF"/>
    <a:srgbClr val="9F9289"/>
    <a:srgbClr val="E2DEDB"/>
    <a:srgbClr val="F1F1F1"/>
    <a:srgbClr val="003374"/>
    <a:srgbClr val="3A5896"/>
    <a:srgbClr val="173A8D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32953"/>
            <a:ext cx="7886700" cy="78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486" y="-26544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866" y="2306301"/>
            <a:ext cx="6125134" cy="271054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Реактивний рух. Фізичні основи ракетної техніки. </a:t>
            </a:r>
            <a:br>
              <a:rPr lang="uk-U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Досягнення космонавтики.</a:t>
            </a:r>
            <a:endParaRPr lang="en-US" sz="48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3723" y="78377"/>
            <a:ext cx="2319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Фізика 9 клас 21.04.2022р.</a:t>
            </a:r>
            <a:endParaRPr lang="uk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2664823" y="198267"/>
            <a:ext cx="5441225" cy="78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Ракета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83" y="1147602"/>
            <a:ext cx="2716121" cy="377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066904" y="1260565"/>
            <a:ext cx="4659085" cy="7511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доведено,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одноступенева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ракета 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зможе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покинути Землю.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9487" y="2210887"/>
            <a:ext cx="4711337" cy="14075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багатоступеневих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ракет: у таких ракетах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ступені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спорожнілими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паливними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резервуарами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відкидаються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8677" y="3830683"/>
            <a:ext cx="4659085" cy="859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цьому маса ракети зменшується, відповідно збільшується швидкість її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377440" y="198267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Санек\Desktop\200px-Кондратюк,_Ю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95" y="1450452"/>
            <a:ext cx="2559413" cy="306929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178629" y="1312818"/>
            <a:ext cx="5765074" cy="1365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Кондратюк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Васильович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вчений-винхідник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один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піонерів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74275" y="2883627"/>
            <a:ext cx="5765074" cy="4865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Полтаві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21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1897 року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4754" y="3677195"/>
            <a:ext cx="5765074" cy="1032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так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званої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траси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Кондратюка»,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подорожували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кораблі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Аполон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377440" y="198267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295" y="1162031"/>
            <a:ext cx="5268685" cy="1365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Корольов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Сергій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Павлович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ракетобудування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космонавтики, конструктор.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617" y="2666868"/>
            <a:ext cx="5268685" cy="721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Основоположник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космонавтики.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562" y="3597174"/>
            <a:ext cx="8656321" cy="1376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 його керівництвом було запущено першу міжконтинентальну балістичну ракету, перший штучний супутник Землі, здійснено перший політ людини в космос та вихід людини в космос.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Санек\Desktop\372132_25_i_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811" y="1076813"/>
            <a:ext cx="2912799" cy="274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804160" y="198267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7681" y="1169127"/>
            <a:ext cx="5268685" cy="103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1957 року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запущений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перший штучник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супутник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Users\Санек\Desktop\1-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654" y="1106141"/>
            <a:ext cx="2404334" cy="112703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927250" y="2412876"/>
            <a:ext cx="6030686" cy="1005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1961 року – перший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простір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Олексійович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Гагарін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перший космонавт.</a:t>
            </a:r>
          </a:p>
        </p:txBody>
      </p:sp>
      <p:pic>
        <p:nvPicPr>
          <p:cNvPr id="11267" name="Picture 3" descr="C:\Users\Санек\Desktop\Gaga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01" y="2259875"/>
            <a:ext cx="1974533" cy="14809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08858" y="3605349"/>
            <a:ext cx="6030686" cy="1407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Перший вихід у відкритий космос здійснив радянський космонавт Олексій Архипович Леонов 18 березня 1965 року з космічного корабля “Восход-2”.</a:t>
            </a:r>
          </a:p>
        </p:txBody>
      </p:sp>
      <p:pic>
        <p:nvPicPr>
          <p:cNvPr id="11268" name="Picture 4" descr="C:\Users\Санек\Desktop\752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245" y="3656742"/>
            <a:ext cx="3079252" cy="130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804160" y="198267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2917" y="1179308"/>
            <a:ext cx="5268685" cy="103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липня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1969 року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астронавт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Армстронг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землян ступив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290" name="Picture 2" descr="C:\Users\Санек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80" y="1111094"/>
            <a:ext cx="2789985" cy="146310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43841" y="2665208"/>
            <a:ext cx="5268685" cy="103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1971 року – запущено першу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орбітальну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«Салют-1».</a:t>
            </a:r>
          </a:p>
        </p:txBody>
      </p:sp>
      <p:pic>
        <p:nvPicPr>
          <p:cNvPr id="12291" name="Picture 3" descr="C:\Users\Санек\Desktop\1904_pervaya_kosmicheskays_stantiya_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951" y="2292531"/>
            <a:ext cx="2927077" cy="144111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618413" y="3902914"/>
            <a:ext cx="5268685" cy="103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1981 року – перший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багаторазового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транспортного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корабля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Колумбія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2292" name="Picture 4" descr="C:\Users\Санек\Desktop\b39235ac0286f9e2a2dc8d3e3974bf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60" y="3743778"/>
            <a:ext cx="2620917" cy="130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анек\Desktop\Leonid_Kadeny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91" y="1463041"/>
            <a:ext cx="3537740" cy="3316631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638698" y="185204"/>
            <a:ext cx="5894070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Перший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космонавт України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3691" y="1129561"/>
            <a:ext cx="4868092" cy="9209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Каденюк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Леонід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Констянтинович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перший космонавт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71014" y="2190590"/>
            <a:ext cx="4915989" cy="1028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 листопада 1997 року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Леоніда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Каденюка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кораблі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Колумбія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8790" y="3336620"/>
            <a:ext cx="4915989" cy="1715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27 листопада  - перше з космосу громадянин України вів діалог саме зі своєю державою.</a:t>
            </a:r>
          </a:p>
          <a:p>
            <a:r>
              <a:rPr lang="ru-RU" sz="2400" dirty="0" err="1" smtClean="0"/>
              <a:t>Гімн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пролунав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космосі</a:t>
            </a:r>
            <a:r>
              <a:rPr lang="ru-RU" sz="2400" dirty="0" smtClean="0"/>
              <a:t> над </a:t>
            </a:r>
            <a:r>
              <a:rPr lang="ru-RU" sz="2400" dirty="0" err="1" smtClean="0"/>
              <a:t>всією</a:t>
            </a:r>
            <a:r>
              <a:rPr lang="ru-RU" sz="2400" dirty="0" smtClean="0"/>
              <a:t> планетою.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</a:t>
            </a:r>
            <a:r>
              <a:rPr lang="uk-UA" dirty="0" smtClean="0">
                <a:solidFill>
                  <a:srgbClr val="00B0F0"/>
                </a:solidFill>
              </a:rPr>
              <a:t>Домашнє завдання 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    Опрацюйте параграф 37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 Виконайте вправу 37 (1.2)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Виготовіть «</a:t>
            </a:r>
            <a:r>
              <a:rPr lang="uk-UA" dirty="0" err="1" smtClean="0">
                <a:solidFill>
                  <a:schemeClr val="bg1"/>
                </a:solidFill>
              </a:rPr>
              <a:t>сегнерове</a:t>
            </a:r>
            <a:r>
              <a:rPr lang="uk-UA" dirty="0" smtClean="0">
                <a:solidFill>
                  <a:schemeClr val="bg1"/>
                </a:solidFill>
              </a:rPr>
              <a:t> колесо»- експериментальне завдання на ст. 234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Підготуйте короткі повідомлення </a:t>
            </a:r>
            <a:r>
              <a:rPr lang="uk-UA" smtClean="0">
                <a:solidFill>
                  <a:schemeClr val="bg1"/>
                </a:solidFill>
              </a:rPr>
              <a:t>на тему «Україна -</a:t>
            </a:r>
            <a:r>
              <a:rPr lang="uk-UA" dirty="0" smtClean="0">
                <a:solidFill>
                  <a:schemeClr val="bg1"/>
                </a:solidFill>
              </a:rPr>
              <a:t>космічна держава»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1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27270" y="215537"/>
            <a:ext cx="4781005" cy="64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Повторення</a:t>
            </a:r>
            <a:endParaRPr lang="uk-UA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29989" y="1430383"/>
            <a:ext cx="5852160" cy="4376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Дайте означення імпульсу тіла. Якою є одиниця імпульсу тіла в СІ?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45474" y="2694214"/>
            <a:ext cx="5852160" cy="4376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Яку систему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вважати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замкненою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?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Наведіть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приклади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2995" y="4137660"/>
            <a:ext cx="5852160" cy="4376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Сформулюйте закон збереження імпульсу.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60321" y="1286692"/>
            <a:ext cx="5965371" cy="7903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Імпульс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векторна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фізична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величина, яка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дорівнює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добутку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маси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 швидкість його руху:</a:t>
            </a:r>
          </a:p>
          <a:p>
            <a:endParaRPr lang="uk-UA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36767" y="2583181"/>
            <a:ext cx="5869577" cy="7903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Систему тіл називають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замкненою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ізольованою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зовнішні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будь-які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зміни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стану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результатом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внутрішніх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сил.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194" y="1829617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078" y="1792673"/>
            <a:ext cx="1790700" cy="4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Скругленный прямоугольник 35"/>
          <p:cNvSpPr/>
          <p:nvPr/>
        </p:nvSpPr>
        <p:spPr>
          <a:xfrm>
            <a:off x="548641" y="3944984"/>
            <a:ext cx="5869577" cy="7903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замкненій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системі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векторна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сума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імпульсів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взаємодії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дорівнює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вектор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ній сумі імпульсів тіл після взаємодії.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942" y="4710501"/>
            <a:ext cx="2466975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1" y="4733158"/>
            <a:ext cx="523875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6409" y="4741611"/>
            <a:ext cx="3162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build="allAtOnce" animBg="1"/>
      <p:bldP spid="27" grpId="0" animBg="1"/>
      <p:bldP spid="28" grpId="0" animBg="1"/>
      <p:bldP spid="30" grpId="0" animBg="1"/>
      <p:bldP spid="31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48892" y="261258"/>
            <a:ext cx="4781005" cy="64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Поміркуй!</a:t>
            </a:r>
            <a:endParaRPr lang="uk-UA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230" y="1045029"/>
            <a:ext cx="6331131" cy="293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Завдяки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рухатися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люди,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автомобілі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тварини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1168" y="1825537"/>
            <a:ext cx="6331131" cy="2775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літають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планери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птахи,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метелики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9876" y="1440181"/>
            <a:ext cx="6331131" cy="2645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плавають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риби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катери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підводні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човни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2378" y="3004457"/>
            <a:ext cx="7358743" cy="18875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385592"/>
                </a:solidFill>
              </a:rPr>
              <a:t>Відповідь є простою: </a:t>
            </a:r>
            <a:r>
              <a:rPr lang="uk-UA" sz="2400" b="1" dirty="0" smtClean="0">
                <a:solidFill>
                  <a:srgbClr val="385592"/>
                </a:solidFill>
              </a:rPr>
              <a:t>всі перелічені тіла від чогось відштовхуються: 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людина, тварина, автомобіль —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риби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катери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води;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планери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птахи,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метелики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—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5" name="Picture 7" descr="C:\Users\Санек\Desktop\fish_PNG11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945" y="2057208"/>
            <a:ext cx="1973516" cy="982547"/>
          </a:xfrm>
          <a:prstGeom prst="rect">
            <a:avLst/>
          </a:prstGeom>
          <a:noFill/>
        </p:spPr>
      </p:pic>
      <p:pic>
        <p:nvPicPr>
          <p:cNvPr id="2056" name="Picture 8" descr="C:\Users\Санек\Desktop\audi_PNG17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289" y="2148840"/>
            <a:ext cx="1849362" cy="832213"/>
          </a:xfrm>
          <a:prstGeom prst="rect">
            <a:avLst/>
          </a:prstGeom>
          <a:noFill/>
        </p:spPr>
      </p:pic>
      <p:pic>
        <p:nvPicPr>
          <p:cNvPr id="2057" name="Picture 9" descr="C:\Users\Санек\Desktop\birds_PNG1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3744" y="2114932"/>
            <a:ext cx="2185457" cy="92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0564" y="133351"/>
            <a:ext cx="5284787" cy="78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Питання</a:t>
            </a:r>
            <a:endParaRPr lang="uk-UA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2710" y="1064622"/>
            <a:ext cx="7358743" cy="2842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А як по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яснити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рух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космічного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літального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апарата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адже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можливості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чогось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відштовхнутися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ru-RU" sz="2400" dirty="0" smtClean="0"/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Проте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космічні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кораблі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літають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відкритому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виконують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маневри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повертаються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на Землю.</a:t>
            </a:r>
          </a:p>
          <a:p>
            <a:endParaRPr lang="ru-RU" sz="2400" dirty="0" smtClean="0"/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чого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ж вони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відштовхуються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610863" y="4180980"/>
            <a:ext cx="5284787" cy="78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З’ясуємо це!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89166" y="159476"/>
            <a:ext cx="6695258" cy="78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/>
              <a:t>Дізнаємося про реактивний рух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4136" y="1704703"/>
            <a:ext cx="3753396" cy="2606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Реактивний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рух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 —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це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рух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виникає</a:t>
            </a:r>
            <a:endParaRPr lang="ru-RU" sz="2800" dirty="0" smtClean="0">
              <a:solidFill>
                <a:schemeClr val="accent4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внаслідок відділення з деякою швидкістю від тіла якоїсь його частини.</a:t>
            </a:r>
            <a:endParaRPr lang="uk-UA" sz="2800" dirty="0">
              <a:solidFill>
                <a:schemeClr val="accent4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957" y="1325880"/>
            <a:ext cx="4051975" cy="34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602378" y="159476"/>
            <a:ext cx="6695258" cy="78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Проаналізуємо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експеримент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864" y="1097281"/>
            <a:ext cx="6844937" cy="646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1. Основою реактивного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руху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є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закон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збе</a:t>
            </a:r>
            <a:r>
              <a:rPr lang="uk-UA" sz="2000" dirty="0" err="1" smtClean="0">
                <a:solidFill>
                  <a:schemeClr val="bg2">
                    <a:lumMod val="25000"/>
                  </a:schemeClr>
                </a:solidFill>
              </a:rPr>
              <a:t>реження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 імпульсу.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090" y="1594588"/>
            <a:ext cx="2466975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56755" y="2152106"/>
            <a:ext cx="6892834" cy="646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2. Якщо отвір кульки закритий,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перебуває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спокої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імпульс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системи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«кулька — повітря» дорівнює нулю.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681" y="1691854"/>
            <a:ext cx="2015354" cy="14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48047" y="3690492"/>
            <a:ext cx="6914607" cy="8288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3.Якщо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отвір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відкрити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то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повітря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почне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ви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риватися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назовні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досить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великою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швидкістю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Сама кулька теж набуде швидкості.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0380" y="3204865"/>
            <a:ext cx="2014946" cy="181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продовження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560" y="1123406"/>
            <a:ext cx="7741921" cy="646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Тобто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повітря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та куля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набудуть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певних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імпульсів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протилежних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напрямком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один одному.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041" y="2164046"/>
            <a:ext cx="3762435" cy="219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83624" y="2504804"/>
            <a:ext cx="4794069" cy="646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Уявімо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система «кулька —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повітря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є замкненою.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81" y="3263469"/>
            <a:ext cx="3676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456" y="3881405"/>
            <a:ext cx="2571750" cy="106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74126" y="132953"/>
            <a:ext cx="5441225" cy="78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Ракета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Санек\Desktop\rockets_PNG132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06" y="3327151"/>
            <a:ext cx="2667000" cy="160734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316481" y="1143000"/>
            <a:ext cx="6078583" cy="2024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Ракета —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літальний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апарат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який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переміщується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просторі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завдяки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реактивній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тязі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виникає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внаслідок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відкидання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ракетою </a:t>
            </a: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частини власної маси.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7" name="Picture 3" descr="C:\Users\Санек\Desktop\rockets_PNG101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497" y="3369515"/>
            <a:ext cx="2377440" cy="158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467" y="1343332"/>
            <a:ext cx="3190875" cy="31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2664823" y="198267"/>
            <a:ext cx="5441225" cy="78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Ракета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938" y="1381468"/>
            <a:ext cx="4467496" cy="18024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газовий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струмінь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чезною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швидкістю викидається із сопла ракети,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оболонка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одержує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імпульс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напрямлений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протилежний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 струменя.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467" y="4135722"/>
            <a:ext cx="3295650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83178" y="3314699"/>
            <a:ext cx="5007429" cy="6498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Уявімо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неймовірний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варіант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у момент старту все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паливо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ракети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згоряє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разу.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650</Words>
  <Application>Microsoft Office PowerPoint</Application>
  <PresentationFormat>Екран (16:9)</PresentationFormat>
  <Paragraphs>73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Реактивний рух. Фізичні основи ракетної техніки.  Досягнення космонавтики.</vt:lpstr>
      <vt:lpstr> </vt:lpstr>
      <vt:lpstr>Презентація PowerPoint</vt:lpstr>
      <vt:lpstr>Питання</vt:lpstr>
      <vt:lpstr>Презентація PowerPoint</vt:lpstr>
      <vt:lpstr>Презентація PowerPoint</vt:lpstr>
      <vt:lpstr>… продовження</vt:lpstr>
      <vt:lpstr>Ракета</vt:lpstr>
      <vt:lpstr>Ракета</vt:lpstr>
      <vt:lpstr>Ракета</vt:lpstr>
      <vt:lpstr>Досягнення космонавтики 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Домашнє завдання 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RePack by Diakov</cp:lastModifiedBy>
  <cp:revision>91</cp:revision>
  <dcterms:created xsi:type="dcterms:W3CDTF">2016-11-18T14:12:19Z</dcterms:created>
  <dcterms:modified xsi:type="dcterms:W3CDTF">2022-04-18T10:41:34Z</dcterms:modified>
</cp:coreProperties>
</file>