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7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9980-372B-4D3C-B0DB-3C78F222A24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9C12-DD40-42C5-B605-B75A256251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4E4-70A2-483C-8DD9-F213130E623F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B49C-39C3-43C4-937B-8690925C9F8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7B2E-428B-4CF1-9B69-EFF8950CB51C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A663-A92F-4319-B0BD-6159A480055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2642-E873-436F-A7D5-842139E0F9EC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741B-2AE5-473C-81F0-8A8320B4F80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461E-0B54-420C-871A-B8068C8FFFC1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A481-33AC-4993-910F-43802A3125B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52F5-06C0-48AE-B028-B8C067C62AA5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122D-5717-4D1C-9BAF-AF8745F9D42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4D5D-AAF3-4737-AFE0-47A10E6189DC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81E2-C21C-4E6F-B805-1205AF3E912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4211-B165-4011-A5E0-F9B007D8098D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B6DE-5DD9-487D-9933-D065BE8C0E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F66A-A2DB-4250-8533-1AFB7049FDEF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ED00-CFC2-47B1-A2CB-F264B408759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011B-A385-4B0D-B1B0-C19A6BDCD682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C67E-5A63-47C6-9668-B8BD7ED233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5D8D-36BB-4CCB-883A-868ED2A3E43E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223C-6ABB-42A1-AC7C-A5397BF6D16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9D5C-CA8F-4D93-8399-2558ABCF4843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404B-83AB-418E-9CBE-0D55211B3E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E2B56-1B47-4D28-96C1-08D2534A97FE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ABF94-E7F5-41E5-96AC-7DC4BAE904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uk-UA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Фізика </a:t>
            </a:r>
            <a:r>
              <a:rPr lang="uk-UA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науково-технічний </a:t>
            </a:r>
            <a:r>
              <a:rPr lang="uk-UA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прогрес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3808" y="3933056"/>
            <a:ext cx="4061048" cy="2636912"/>
          </a:xfrm>
        </p:spPr>
        <p:txBody>
          <a:bodyPr/>
          <a:lstStyle/>
          <a:p>
            <a:pPr algn="r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Фізика 9 клас</a:t>
            </a:r>
          </a:p>
          <a:p>
            <a:pPr algn="r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19.05.2022р.</a:t>
            </a:r>
            <a:endParaRPr lang="uk-UA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Завдання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пункт 3 параграфа 4о</a:t>
            </a:r>
            <a:endParaRPr lang="uk-UA" dirty="0"/>
          </a:p>
          <a:p>
            <a:r>
              <a:rPr lang="uk-UA" dirty="0" smtClean="0"/>
              <a:t>Прочитайте про </a:t>
            </a:r>
            <a:r>
              <a:rPr lang="uk-UA" dirty="0" err="1" smtClean="0"/>
              <a:t>Б.І.Вєркіна</a:t>
            </a:r>
            <a:r>
              <a:rPr lang="uk-UA" dirty="0" smtClean="0"/>
              <a:t> -українського вченого (ст.254 підручника)</a:t>
            </a:r>
          </a:p>
          <a:p>
            <a:r>
              <a:rPr lang="uk-UA" dirty="0" smtClean="0"/>
              <a:t>Знайдіть інший цікавий матеріал по даній темі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78539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Науково-технічний прогрес (НТП) у буквальному розумінні означає безперервний взаємозумовлений процес розвитку науки і техніки; у ширшому суттєво-змістовому значенні — це постійний процес створення нових і вдосконалення застосовуваних технологій, засобів виробництва і кінцевої продукції з використанням досягнень науки.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5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583" y="4077072"/>
            <a:ext cx="525341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25"/>
            <a:ext cx="3707904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635896" cy="3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Радіоактивність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71703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Електромагнітні хвилі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3717032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Реактивний рух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2656"/>
            <a:ext cx="3635896" cy="342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44008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Ультразвук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4525963"/>
          </a:xfrm>
        </p:spPr>
        <p:txBody>
          <a:bodyPr/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Винахід транзистора привело до дійсної революції в області радіоелектроніки. На основі транзисторної технології з'явився новий напрямок у науці і техніку - мікроелектроніка. Що дозволило людині побудувати перші напівпровідникові ЕОМ.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03244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810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8104" cy="616530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Фізика вносить вирішальний вклад у створення сучасної обчислювальної техніки, що представляє собою матеріальну основу інформатики.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Завдяки розвитку науки техніки люди на планеті Земля стали жити під одним дахом і в єдиному інформаційному просторі.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061" y="3346702"/>
            <a:ext cx="3596939" cy="351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290" y="0"/>
            <a:ext cx="3700710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0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852936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Парова машина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290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11156"/>
            <a:ext cx="5328592" cy="354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84984"/>
            <a:ext cx="532216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212976"/>
            <a:ext cx="54006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212976"/>
            <a:ext cx="537688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212976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3140" y="3140968"/>
            <a:ext cx="557554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dirty="0" smtClean="0"/>
              <a:t>Стадії НТП:</a:t>
            </a:r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0" y="1124744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Фундаментальні теоретичні дослідження</a:t>
            </a:r>
            <a:endParaRPr lang="ru-RU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5508104" y="1124744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Прикладні науково-дослідницькі роботи</a:t>
            </a:r>
            <a:endParaRPr lang="ru-RU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0" y="3212976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Освоєння технічних нововведень</a:t>
            </a:r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5508104" y="3212976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Дослідно-конструкторські розробки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635896" y="1628800"/>
            <a:ext cx="1944216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200292" y="2672916"/>
            <a:ext cx="648072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563888" y="3717032"/>
            <a:ext cx="1944216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295636" y="4761148"/>
            <a:ext cx="648072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0" y="5229200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Техніко</a:t>
            </a:r>
            <a:r>
              <a:rPr lang="uk-UA" dirty="0"/>
              <a:t> </a:t>
            </a:r>
            <a:r>
              <a:rPr lang="uk-UA" dirty="0" smtClean="0"/>
              <a:t>- економічне</a:t>
            </a:r>
            <a:r>
              <a:rPr lang="uk-UA" dirty="0"/>
              <a:t>, екологічне й соціальне старіння виробів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uk-UA" dirty="0" smtClean="0"/>
              <a:t>Форми НТП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602128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Еволюційні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(зв'язані з накопиченням кількісних змін) та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революційні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(зумовлені стрибкоподібними якісними змінами)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Фактори:</a:t>
            </a:r>
          </a:p>
          <a:p>
            <a:r>
              <a:rPr lang="uk-UA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поліпшення окремих техніко-експлуатаційних параметрів виробів чи технології їхнього виготовлення, модернізацію або створення нових моделей машин, обладнання, приладів і матеріалів у межах того самого покоління техніки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90753" y="724395"/>
            <a:ext cx="4453247" cy="6133605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Революційні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(зумовлені стрибкоподібними якісними змінами)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Фактори: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зміна поколінь техніки й кінцевої продукції, виникнення принципово нових науково-технічних ідей, загально-технічні (науково-технічні) революції, у процесі яких здійснюється масовий перехід до нових поколінь техніки в провідних галузях виробництва.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uk-UA" dirty="0" smtClean="0"/>
              <a:t>Особливості сучасної НТР: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перетворення науки на безпосередню продуктивну силу;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новий етап суспільного поділу праці, зв'язаний з перетворенням науки на провідну царину економічної і соціальної діяльності;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прискорення темпів розвитку сучасної науки і техніки,що призводить до скорочення проміжку часу від наукового відкриття до його практичного використання;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інтеграція багатьох галузей науки, з метою прискорення й підвищення ефективності всіх сучасних напрямків науково-технічного прогресу;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якісне перетворення всіх елементів процесу виробництва — засобів праці.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340</Words>
  <Application>Microsoft Office PowerPoint</Application>
  <PresentationFormat>Екран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Фізика й науково-технічний прогрес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Стадії НТП:</vt:lpstr>
      <vt:lpstr>Форми НТП</vt:lpstr>
      <vt:lpstr>Особливості сучасної НТР: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RePack by Diakov</cp:lastModifiedBy>
  <cp:revision>14</cp:revision>
  <dcterms:created xsi:type="dcterms:W3CDTF">2012-12-02T16:48:00Z</dcterms:created>
  <dcterms:modified xsi:type="dcterms:W3CDTF">2022-05-11T10:40:19Z</dcterms:modified>
</cp:coreProperties>
</file>