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4" r:id="rId3"/>
    <p:sldId id="283" r:id="rId4"/>
    <p:sldId id="263" r:id="rId5"/>
    <p:sldId id="264" r:id="rId6"/>
    <p:sldId id="266" r:id="rId7"/>
    <p:sldId id="267" r:id="rId8"/>
    <p:sldId id="265" r:id="rId9"/>
    <p:sldId id="268" r:id="rId10"/>
    <p:sldId id="272" r:id="rId11"/>
    <p:sldId id="274" r:id="rId12"/>
    <p:sldId id="276" r:id="rId13"/>
    <p:sldId id="277" r:id="rId14"/>
    <p:sldId id="278" r:id="rId15"/>
    <p:sldId id="279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>
      <p:cViewPr varScale="1">
        <p:scale>
          <a:sx n="38" d="100"/>
          <a:sy n="38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algn="ctr">
              <a:buNone/>
            </a:pPr>
            <a:r>
              <a:rPr lang="uk-U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Захист навчальних проектів</a:t>
            </a:r>
            <a:endParaRPr lang="uk-UA" sz="7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endParaRPr lang="uk-UA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Фізика </a:t>
            </a:r>
            <a:r>
              <a:rPr lang="uk-UA" dirty="0" smtClean="0"/>
              <a:t>9 </a:t>
            </a:r>
            <a:r>
              <a:rPr lang="uk-UA" dirty="0" smtClean="0"/>
              <a:t>клас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08.10.2021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471387"/>
          </a:xfrm>
        </p:spPr>
        <p:txBody>
          <a:bodyPr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Не вивчав арифметики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166277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Якось у Берліні, увійшовши в трамвай, Ейнштейн за звичкою заглибився у книжку. Далі, не дивлячись на кондуктора, витяг з кишені заздалегідь відраховані на квиток гроші.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Тут не вистачає,- мовив кондуктор.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Не може бути,- відповів учений, не підводячи од книжки очей.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я вам кажу - не вистачає. Ейнштейн ще раз хитнув головою, що, мовляв, такого не може бути.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Кондуктор обурився: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Тоді рахуйте, ось - п'ятнадцять пфенігів. Отже, не вистачає ще п'ять.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 помацав рукою в кишені і справді знайшов потрібну монету. Йому стало незручно за себе, але кондуктор, посміхаючись, сказав: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Нічого, дідусю, просто треба повчитись арифметики.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Нільс Бор</a:t>
            </a:r>
            <a:br>
              <a:rPr lang="uk-UA" sz="3200" dirty="0" smtClean="0"/>
            </a:br>
            <a:r>
              <a:rPr lang="uk-UA" sz="3200" dirty="0" smtClean="0"/>
              <a:t>(1885-1962)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Надійна схованка</a:t>
            </a:r>
            <a:endParaRPr lang="uk-UA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48" y="2204864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Видатний датський фізик, лауреат Нобелівської премії Нільс Бор був змушений рятуватися від гітлерівських окупантів і 1943 року залишив Копенгаген. Учений не ризикнув узяти з собою масивну золоту Нобелівську медаль і розчинив її в «царській горілці», а сулію з розчином заховав у своїй лабораторії.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Повернувшись додому після війни, він виділив хімічним способом золото з розчину і замовив із нього нову медаль.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5" y="1052736"/>
            <a:ext cx="1549508" cy="219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47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Ернест </a:t>
            </a:r>
            <a:r>
              <a:rPr lang="uk-UA" sz="3200" dirty="0" err="1" smtClean="0"/>
              <a:t>Розерфорд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(1871-1937)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Коли ви думаєте?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6565344" cy="4334079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Славетний англійський фізик Резерфорд зайшов якось увечері в одну із своїх аудиторій і побачив співробітника, що сидів над приладами.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Що ви робите так пізно? - питає Резерфорд.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Працюю,- почув відповідь.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що ви робите вдень?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Звичайно, працюю, -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відповів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той, чекаючи, що вчений його похвалить.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Але Резерфорд розсердився й запитав: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Слухайте, скажіть мені, а коли ж ви думаєте?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204631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Генріх Герц</a:t>
            </a:r>
            <a:br>
              <a:rPr lang="uk-UA" sz="3200" dirty="0" smtClean="0"/>
            </a:br>
            <a:r>
              <a:rPr lang="uk-UA" sz="3200" dirty="0" smtClean="0"/>
              <a:t>(1857-1894)</a:t>
            </a:r>
            <a:br>
              <a:rPr lang="uk-UA" sz="32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Думка фахівця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6048672" cy="3600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Славнозвісний фізик Генріх Герц змолоду любив працювати на токарному верстаті. Коли майстер, який учив його цієї справи, через багато років дізнався, що Герц став професором, він невдоволено сказав: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Шкода, з нього вийшов би першокласний токар.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181380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Михайло Васильович Ломоносов</a:t>
            </a:r>
            <a:br>
              <a:rPr lang="uk-UA" sz="2900" dirty="0" smtClean="0"/>
            </a:br>
            <a:r>
              <a:rPr lang="uk-UA" sz="2900" dirty="0" smtClean="0"/>
              <a:t>(1711-1765)</a:t>
            </a:r>
            <a:br>
              <a:rPr lang="uk-UA" sz="29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Дурість заглядає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5989280" cy="36038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Якось в академію до Ломоносова завітав царський вельможа. Побачивши протерті лікті на камзолі вченого, він глумливо запитав: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Скажіть, шановний Михайле Васильовичу, це, мабуть, з ваших протертих ліктів виглядає мудрість?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Ні, ваша світлість, - відповів учений, - це дурість заглядає під камзол.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2162011" cy="295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915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На прикладах із життя визначних фізиків бачимо, що фізика цікава наука і вона може бути жартівливою та веселою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Ще раз повторіть 1 розділ, щоб підготуватись до контрольної роботи, яка буде на наступному </a:t>
            </a:r>
            <a:r>
              <a:rPr lang="uk-UA" dirty="0" err="1" smtClean="0"/>
              <a:t>уроці</a:t>
            </a:r>
            <a:endParaRPr lang="uk-UA" dirty="0" smtClean="0"/>
          </a:p>
          <a:p>
            <a:r>
              <a:rPr lang="uk-UA" dirty="0" smtClean="0"/>
              <a:t>Оцінки за свої </a:t>
            </a:r>
            <a:r>
              <a:rPr lang="uk-UA" dirty="0" err="1" smtClean="0"/>
              <a:t>проєкти</a:t>
            </a:r>
            <a:r>
              <a:rPr lang="uk-UA" dirty="0" smtClean="0"/>
              <a:t> почуєте у голосовому повідомленні о </a:t>
            </a:r>
            <a:r>
              <a:rPr lang="uk-UA" dirty="0" smtClean="0"/>
              <a:t>14год.40 </a:t>
            </a:r>
            <a:r>
              <a:rPr lang="uk-UA" dirty="0" smtClean="0"/>
              <a:t>хв.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6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Бажаю всім вдалого дня!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 хворійте і будьте здорові)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888432" cy="332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36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 </a:t>
            </a:r>
            <a:r>
              <a:rPr lang="uk-UA" dirty="0" smtClean="0"/>
              <a:t>реферати, повідомлення та </a:t>
            </a:r>
            <a:r>
              <a:rPr lang="uk-UA" dirty="0" err="1" smtClean="0"/>
              <a:t>ререгляньте</a:t>
            </a:r>
            <a:r>
              <a:rPr lang="uk-UA" dirty="0" smtClean="0"/>
              <a:t> проекти  </a:t>
            </a:r>
            <a:r>
              <a:rPr lang="uk-UA" dirty="0" smtClean="0"/>
              <a:t>своїх однокласників</a:t>
            </a:r>
          </a:p>
          <a:p>
            <a:r>
              <a:rPr lang="uk-UA" dirty="0" smtClean="0"/>
              <a:t>У зошит запишіть їх назви ,декілька цікавих фактів</a:t>
            </a:r>
          </a:p>
          <a:p>
            <a:r>
              <a:rPr lang="uk-UA" dirty="0" smtClean="0"/>
              <a:t>Перегляньте мою презентацію, запишіть прізвища вчених, про яких дізнаєтесь цікаві факти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60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uk-UA" sz="5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Головне, робіть усе із захопленням, це прикрашає життя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Л. Д. Ландау</a:t>
            </a:r>
            <a:endParaRPr lang="uk-UA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82" y="4365104"/>
            <a:ext cx="183917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014053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6336704" cy="1362075"/>
          </a:xfrm>
        </p:spPr>
        <p:txBody>
          <a:bodyPr>
            <a:no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наука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людському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космос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злетіти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бистру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спорудити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літаків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Кораблів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нам треба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509120"/>
            <a:ext cx="6231467" cy="130951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08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416824" cy="1362075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Видатні фізики.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Хочу, щоб у всіх вас був хороший настрій, тому прийміть естафету гумору у великих вчених-фізиків і винахідників. А вони жартувати вміли!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Приготуйтесь, буде весело!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uk-UA" sz="3200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348880"/>
            <a:ext cx="6231467" cy="153383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6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Ісаак</a:t>
            </a:r>
            <a:r>
              <a:rPr lang="uk-UA" sz="3200" dirty="0" smtClean="0"/>
              <a:t> Ньютон</a:t>
            </a:r>
            <a:br>
              <a:rPr lang="uk-UA" sz="3200" dirty="0" smtClean="0"/>
            </a:br>
            <a:r>
              <a:rPr lang="uk-UA" sz="3200" dirty="0" smtClean="0"/>
              <a:t>(1643-1727)</a:t>
            </a:r>
            <a:br>
              <a:rPr lang="uk-UA" sz="3200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Куховар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endParaRPr lang="uk-UA" sz="3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132856"/>
            <a:ext cx="5760640" cy="1309511"/>
          </a:xfrm>
        </p:spPr>
        <p:txBody>
          <a:bodyPr anchor="t">
            <a:no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час роботи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Ісаак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Ньютон завжди замикався у своїй лабораторії. Туди мав право заходити лише його старий слуга. Якось уранці, коли слуга прийшов запитати Ньютона про сніданок, він побачив, що його господар сидить перед каміном і про щось зосереджено думає. Помітивши старого, Ньютон сказав: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Дивись, я ніяк не можу зрозуміти, в чому справа: ось уже близько години я варю яйце, а воно й досі не зварилося.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Слуга зазирнув у горщик: там варився годинник, а яйце Ньютон тримав у руці.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82" y="1916832"/>
            <a:ext cx="2098313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  <a:latin typeface="Calibri"/>
              </a:rPr>
              <a:t>Турботливий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Ньютон</a:t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r>
              <a:rPr lang="uk-UA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6231467" cy="3406045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Aft>
                <a:spcPct val="0"/>
              </a:spcAft>
              <a:buClrTx/>
              <a:buSzTx/>
            </a:pPr>
            <a:r>
              <a:rPr lang="uk-UA" sz="11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endParaRPr lang="ru-RU" sz="1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342900" lvl="0" indent="-342900" algn="l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Сер </a:t>
            </a:r>
            <a:r>
              <a:rPr lang="uk-UA" sz="128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Ісаак</a:t>
            </a: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Ньютон, у вільний від наукових роздумів час, любив іноді майструвати що-небудь в будинку. Одного разу він випиляв у вхідних дверях отвір для кішки, щоб вона могла вільно виходити в двір, коли їй надумається. А коли кішка народила шістьох котенят, Сер Ньютон випиляв в дверях ще шість маленьких отворів. </a:t>
            </a:r>
            <a:endParaRPr lang="ru-RU" sz="1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9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775">
            <a:off x="-180528" y="1844824"/>
            <a:ext cx="148869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10">
            <a:off x="7383890" y="4827134"/>
            <a:ext cx="1658119" cy="1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5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23468" cy="1828090"/>
          </a:xfrm>
        </p:spPr>
        <p:txBody>
          <a:bodyPr>
            <a:normAutofit/>
          </a:bodyPr>
          <a:lstStyle/>
          <a:p>
            <a:r>
              <a:rPr lang="uk-UA" sz="2900" dirty="0" smtClean="0"/>
              <a:t>Галілео Галілей</a:t>
            </a:r>
            <a:br>
              <a:rPr lang="uk-UA" sz="2900" dirty="0" smtClean="0"/>
            </a:br>
            <a:r>
              <a:rPr lang="uk-UA" sz="2900" dirty="0" smtClean="0"/>
              <a:t>(1564-1642)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Вино чудове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5976664" cy="1524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Відомо, що Галілео Галілей наповнював винайдені ним термометри не ртуттю і не спиртом, а вином. Якось, один із таких приладів великий італієць надіслав своєму другові-вченому в Англію. Разом із термометром він послав записку, в якій описав призначення приладу. В дорозі записка, мабуть, загубилася, а, можливо, друг Галілея не зрозумів її змісту. Через деякий час Галілей одержав таку відповідь: «Вино було справді чудове. Будь ласка, надішліть мені ще один такий прилад».</a:t>
            </a:r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51" y="1052736"/>
            <a:ext cx="980533" cy="478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1665071" cy="176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25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Альберт Ейнштейн</a:t>
            </a:r>
            <a:br>
              <a:rPr lang="uk-UA" sz="2900" dirty="0" smtClean="0"/>
            </a:br>
            <a:r>
              <a:rPr lang="uk-UA" sz="2900" dirty="0" smtClean="0"/>
              <a:t>(1879-1955)</a:t>
            </a:r>
            <a:br>
              <a:rPr lang="uk-UA" sz="2900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 народжується винахід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Ейнштейна одного разу запитали, як, на його думку, з'являються винаходи, що перетворюють світ.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Дуже просто,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- відповів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він. - Всі знають, що зробити це неможливо. Серед них трапляється один дивак, котрий цього не знає. Він і робить винахід.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1634</TotalTime>
  <Words>814</Words>
  <Application>Microsoft Office PowerPoint</Application>
  <PresentationFormat>Екран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Кнопка</vt:lpstr>
      <vt:lpstr>Фізика 9 клас  08.10.2021</vt:lpstr>
      <vt:lpstr>План роботи на уроці</vt:lpstr>
      <vt:lpstr>Головне, робіть усе із захопленням, це прикрашає життя  Л. Д. Ландау</vt:lpstr>
      <vt:lpstr>Фізика — наука в світі необхідна,  У житті людському дуже всім потрібна.  Без знання законів в космос не злетіти,  Через річку бистру міст не спорудити.  Не було б будинків, літаків у небі,  Кораблів у морі — це ж усім нам треба</vt:lpstr>
      <vt:lpstr>Видатні фізики. 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 Хочу, щоб у всіх вас був хороший настрій, тому прийміть естафету гумору у великих вчених-фізиків і винахідників. А вони жартувати вміли!   Приготуйтесь, буде весело! </vt:lpstr>
      <vt:lpstr>Ісаак Ньютон (1643-1727) Куховар </vt:lpstr>
      <vt:lpstr>Турботливий Ньютон    </vt:lpstr>
      <vt:lpstr>Галілео Галілей (1564-1642) Вино чудове</vt:lpstr>
      <vt:lpstr>Альберт Ейнштейн (1879-1955) Як народжується винахід</vt:lpstr>
      <vt:lpstr>Не вивчав арифметики</vt:lpstr>
      <vt:lpstr>Нільс Бор (1885-1962) Надійна схованка</vt:lpstr>
      <vt:lpstr>Ернест Розерфорд (1871-1937) Коли ви думаєте?</vt:lpstr>
      <vt:lpstr>Генріх Герц (1857-1894) Думка фахівця</vt:lpstr>
      <vt:lpstr>Михайло Васильович Ломоносов (1711-1765) Дурість заглядає</vt:lpstr>
      <vt:lpstr>ВИСНОВКИ</vt:lpstr>
      <vt:lpstr>Домашнє завдання</vt:lpstr>
      <vt:lpstr>Бажаю всім вдалого дня!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бувальщини, пригоди з життя видатних фізиків</dc:title>
  <dc:creator>Роман</dc:creator>
  <cp:lastModifiedBy>RePack by Diakov</cp:lastModifiedBy>
  <cp:revision>48</cp:revision>
  <dcterms:created xsi:type="dcterms:W3CDTF">2013-01-23T19:46:49Z</dcterms:created>
  <dcterms:modified xsi:type="dcterms:W3CDTF">2021-10-06T11:25:36Z</dcterms:modified>
</cp:coreProperties>
</file>