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8" r:id="rId4"/>
    <p:sldId id="257" r:id="rId5"/>
    <p:sldId id="259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81" d="100"/>
          <a:sy n="81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7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57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306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5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10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6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0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6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6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3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3038C-F52E-45BC-B184-5507887B60E1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78026F-C91D-4BDE-B035-849F5224F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1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test/osnovi-dinamiki-16249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/>
              <a:t>Рух тіла під дією кількох сил</a:t>
            </a:r>
            <a:endParaRPr lang="en-US" sz="48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2252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 algn="r">
              <a:buNone/>
            </a:pPr>
            <a:endParaRPr lang="uk-UA" dirty="0" smtClean="0"/>
          </a:p>
          <a:p>
            <a:pPr marL="0" indent="0" algn="r">
              <a:buNone/>
            </a:pPr>
            <a:r>
              <a:rPr lang="uk-UA" sz="3200" b="1" i="1" dirty="0" smtClean="0"/>
              <a:t>Фізика 9 клас 06.04.2022р</a:t>
            </a:r>
            <a:r>
              <a:rPr lang="uk-UA" b="1" i="1" dirty="0" smtClean="0"/>
              <a:t>.</a:t>
            </a:r>
            <a:r>
              <a:rPr lang="uk-UA" b="1" i="1" dirty="0" smtClean="0"/>
              <a:t>.</a:t>
            </a:r>
            <a:endParaRPr lang="en-US" b="1" i="1" dirty="0"/>
          </a:p>
        </p:txBody>
      </p:sp>
      <p:pic>
        <p:nvPicPr>
          <p:cNvPr id="6" name="Объект 3" descr="Самолёт — Википедия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081" y="1577705"/>
            <a:ext cx="7756322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375782"/>
            <a:ext cx="8915399" cy="100208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/>
              <a:t>Сили в природі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2417523"/>
            <a:ext cx="8915399" cy="348613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0" y="1490597"/>
            <a:ext cx="9396413" cy="519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/>
              <a:t>Алгоритм </a:t>
            </a:r>
            <a:r>
              <a:rPr lang="uk-UA" sz="3200" b="1" dirty="0" err="1" smtClean="0"/>
              <a:t>розв</a:t>
            </a:r>
            <a:r>
              <a:rPr lang="en-US" sz="3200" b="1" dirty="0" smtClean="0"/>
              <a:t>’</a:t>
            </a:r>
            <a:r>
              <a:rPr lang="uk-UA" sz="3200" b="1" dirty="0" err="1" smtClean="0"/>
              <a:t>язування</a:t>
            </a:r>
            <a:r>
              <a:rPr lang="uk-UA" sz="3200" b="1" dirty="0" smtClean="0"/>
              <a:t> задач з динаміки при русі тіла під дією кількох сил</a:t>
            </a:r>
            <a:endParaRPr lang="en-US" sz="3200" b="1" dirty="0"/>
          </a:p>
        </p:txBody>
      </p:sp>
      <p:pic>
        <p:nvPicPr>
          <p:cNvPr id="5" name="Picture 2" descr="Презентація на тему &quot;Рух тіла під дією кількох сил (Розв'язування ..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78"/>
          <a:stretch/>
        </p:blipFill>
        <p:spPr bwMode="auto">
          <a:xfrm>
            <a:off x="1752600" y="1726871"/>
            <a:ext cx="9410700" cy="466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7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9325" y="4844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Вчимося </a:t>
            </a:r>
            <a:r>
              <a:rPr lang="uk-UA" b="1" dirty="0" err="1" smtClean="0"/>
              <a:t>розв</a:t>
            </a:r>
            <a:r>
              <a:rPr lang="en-US" b="1" dirty="0" smtClean="0"/>
              <a:t>’</a:t>
            </a:r>
            <a:r>
              <a:rPr lang="uk-UA" b="1" dirty="0" err="1" smtClean="0"/>
              <a:t>язувати</a:t>
            </a:r>
            <a:r>
              <a:rPr lang="uk-UA" b="1" dirty="0" smtClean="0"/>
              <a:t> задачі</a:t>
            </a:r>
            <a:br>
              <a:rPr lang="uk-UA" b="1" dirty="0" smtClean="0"/>
            </a:br>
            <a:r>
              <a:rPr lang="uk-UA" sz="2400" b="1" dirty="0" smtClean="0"/>
              <a:t>(рух в горизонтальній площині)</a:t>
            </a:r>
            <a:endParaRPr lang="en-US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0" y="1765300"/>
            <a:ext cx="8915400" cy="4686300"/>
          </a:xfrm>
        </p:spPr>
      </p:pic>
    </p:spTree>
    <p:extLst>
      <p:ext uri="{BB962C8B-B14F-4D97-AF65-F5344CB8AC3E}">
        <p14:creationId xmlns:p14="http://schemas.microsoft.com/office/powerpoint/2010/main" val="23085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706" y="319310"/>
            <a:ext cx="8911687" cy="4807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00" y="889000"/>
            <a:ext cx="8166100" cy="5499100"/>
          </a:xfrm>
        </p:spPr>
      </p:pic>
    </p:spTree>
    <p:extLst>
      <p:ext uri="{BB962C8B-B14F-4D97-AF65-F5344CB8AC3E}">
        <p14:creationId xmlns:p14="http://schemas.microsoft.com/office/powerpoint/2010/main" val="148938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000" b="1" dirty="0"/>
              <a:t>Вчимося </a:t>
            </a:r>
            <a:r>
              <a:rPr lang="uk-UA" sz="3000" b="1" dirty="0" err="1"/>
              <a:t>розв</a:t>
            </a:r>
            <a:r>
              <a:rPr lang="en-US" sz="3000" b="1" dirty="0"/>
              <a:t>’</a:t>
            </a:r>
            <a:r>
              <a:rPr lang="uk-UA" sz="3000" b="1" dirty="0" err="1"/>
              <a:t>язувати</a:t>
            </a:r>
            <a:r>
              <a:rPr lang="uk-UA" sz="3000" b="1" dirty="0"/>
              <a:t> задачі</a:t>
            </a:r>
            <a:br>
              <a:rPr lang="uk-UA" sz="3000" b="1" dirty="0"/>
            </a:br>
            <a:r>
              <a:rPr lang="uk-UA" sz="3000" b="1" dirty="0" smtClean="0"/>
              <a:t>(гальмівний рух </a:t>
            </a:r>
            <a:r>
              <a:rPr lang="uk-UA" sz="3000" b="1" dirty="0"/>
              <a:t>в горизонтальній </a:t>
            </a:r>
            <a:r>
              <a:rPr lang="uk-UA" sz="3000" b="1" dirty="0" smtClean="0"/>
              <a:t>площині)</a:t>
            </a:r>
            <a:endParaRPr lang="en-US" sz="3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905000"/>
            <a:ext cx="7973475" cy="4572000"/>
          </a:xfrm>
        </p:spPr>
      </p:pic>
    </p:spTree>
    <p:extLst>
      <p:ext uri="{BB962C8B-B14F-4D97-AF65-F5344CB8AC3E}">
        <p14:creationId xmlns:p14="http://schemas.microsoft.com/office/powerpoint/2010/main" val="24851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0" y="508000"/>
            <a:ext cx="7315200" cy="5816600"/>
          </a:xfrm>
        </p:spPr>
      </p:pic>
    </p:spTree>
    <p:extLst>
      <p:ext uri="{BB962C8B-B14F-4D97-AF65-F5344CB8AC3E}">
        <p14:creationId xmlns:p14="http://schemas.microsoft.com/office/powerpoint/2010/main" val="19172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00B050"/>
                </a:solidFill>
              </a:rPr>
              <a:t>Домашнє завдання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Опрацювати параграф 35, </a:t>
            </a:r>
            <a:r>
              <a:rPr lang="uk-UA" sz="2400" dirty="0"/>
              <a:t>вивчити </a:t>
            </a:r>
            <a:r>
              <a:rPr lang="uk-UA" sz="2400" dirty="0" smtClean="0"/>
              <a:t>алгоритм </a:t>
            </a:r>
            <a:r>
              <a:rPr lang="uk-UA" sz="2400" dirty="0"/>
              <a:t>розв’язування задач з динаміки при русі тіла під дією кількох сил </a:t>
            </a:r>
            <a:r>
              <a:rPr lang="uk-UA" sz="2400" dirty="0" smtClean="0"/>
              <a:t>;</a:t>
            </a:r>
          </a:p>
          <a:p>
            <a:r>
              <a:rPr lang="uk-UA" sz="2400" dirty="0" smtClean="0"/>
              <a:t>Виконати вправу 35 (1,2,3</a:t>
            </a:r>
            <a:r>
              <a:rPr lang="uk-UA" sz="2400" dirty="0" smtClean="0"/>
              <a:t>,) </a:t>
            </a:r>
            <a:endParaRPr lang="uk-UA" sz="2400" dirty="0" smtClean="0"/>
          </a:p>
          <a:p>
            <a:r>
              <a:rPr lang="uk-UA" sz="2400" dirty="0" smtClean="0"/>
              <a:t>Пройти тестування за посиланням: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naurok.com.ua/test/osnovi-dinamiki-162493.html</a:t>
            </a:r>
            <a:endParaRPr lang="uk-UA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</TotalTime>
  <Words>72</Words>
  <Application>Microsoft Office PowerPoint</Application>
  <PresentationFormat>Широкий екран</PresentationFormat>
  <Paragraphs>20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Рух тіла під дією кількох сил</vt:lpstr>
      <vt:lpstr>Сили в природі</vt:lpstr>
      <vt:lpstr>Алгоритм розв’язування задач з динаміки при русі тіла під дією кількох сил</vt:lpstr>
      <vt:lpstr>Вчимося розв’язувати задачі (рух в горизонтальній площині)</vt:lpstr>
      <vt:lpstr>Презентація PowerPoint</vt:lpstr>
      <vt:lpstr>Вчимося розв’язувати задачі (гальмівний рух в горизонтальній площині)</vt:lpstr>
      <vt:lpstr>Презентація PowerPoint</vt:lpstr>
      <vt:lpstr>Домашнє завдання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RePack by Diakov</cp:lastModifiedBy>
  <cp:revision>27</cp:revision>
  <dcterms:created xsi:type="dcterms:W3CDTF">2020-04-06T12:47:50Z</dcterms:created>
  <dcterms:modified xsi:type="dcterms:W3CDTF">2022-04-03T11:55:18Z</dcterms:modified>
</cp:coreProperties>
</file>