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3" r:id="rId6"/>
    <p:sldId id="264" r:id="rId7"/>
    <p:sldId id="265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6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910B-2C36-4F72-8225-58E9F72D6BCA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7334-2D98-46DA-B008-A8CF5C60466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910B-2C36-4F72-8225-58E9F72D6BCA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7334-2D98-46DA-B008-A8CF5C60466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910B-2C36-4F72-8225-58E9F72D6BCA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7334-2D98-46DA-B008-A8CF5C60466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910B-2C36-4F72-8225-58E9F72D6BCA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7334-2D98-46DA-B008-A8CF5C60466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910B-2C36-4F72-8225-58E9F72D6BCA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7334-2D98-46DA-B008-A8CF5C60466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910B-2C36-4F72-8225-58E9F72D6BCA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7334-2D98-46DA-B008-A8CF5C60466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910B-2C36-4F72-8225-58E9F72D6BCA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7334-2D98-46DA-B008-A8CF5C60466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910B-2C36-4F72-8225-58E9F72D6BCA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7334-2D98-46DA-B008-A8CF5C60466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910B-2C36-4F72-8225-58E9F72D6BCA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7334-2D98-46DA-B008-A8CF5C60466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910B-2C36-4F72-8225-58E9F72D6BCA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7334-2D98-46DA-B008-A8CF5C60466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910B-2C36-4F72-8225-58E9F72D6BCA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7334-2D98-46DA-B008-A8CF5C60466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6910B-2C36-4F72-8225-58E9F72D6BCA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37334-2D98-46DA-B008-A8CF5C60466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Розв'язування задач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Самостійна робота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Фізика</a:t>
            </a:r>
            <a:r>
              <a:rPr lang="ru-RU" dirty="0" smtClean="0">
                <a:solidFill>
                  <a:schemeClr val="tx1"/>
                </a:solidFill>
              </a:rPr>
              <a:t> 9 </a:t>
            </a:r>
            <a:r>
              <a:rPr lang="ru-RU" dirty="0" err="1" smtClean="0">
                <a:solidFill>
                  <a:schemeClr val="tx1"/>
                </a:solidFill>
              </a:rPr>
              <a:t>клас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29.10.2021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Повторити параграф 9-11</a:t>
            </a:r>
          </a:p>
          <a:p>
            <a:r>
              <a:rPr lang="uk-UA" dirty="0" smtClean="0"/>
              <a:t>Дайте письмово відповідь на кілька запитань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051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</a:t>
            </a:r>
            <a:r>
              <a:rPr lang="uk-UA" dirty="0" smtClean="0"/>
              <a:t>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Самостійна робота розрахована на один урок</a:t>
            </a:r>
          </a:p>
          <a:p>
            <a:r>
              <a:rPr lang="uk-UA" dirty="0" smtClean="0"/>
              <a:t>Дайте відповідь на кілька запитань</a:t>
            </a:r>
          </a:p>
          <a:p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яжіть</a:t>
            </a:r>
            <a:r>
              <a:rPr lang="uk-UA" dirty="0" smtClean="0"/>
              <a:t> задачі</a:t>
            </a:r>
          </a:p>
          <a:p>
            <a:r>
              <a:rPr lang="uk-UA" dirty="0" smtClean="0"/>
              <a:t>Прочитайте цікавий матеріал</a:t>
            </a:r>
          </a:p>
          <a:p>
            <a:r>
              <a:rPr lang="uk-UA" dirty="0" err="1" smtClean="0"/>
              <a:t>Вишліть</a:t>
            </a:r>
            <a:r>
              <a:rPr lang="uk-UA" dirty="0" smtClean="0"/>
              <a:t> роботу на перевірку не пізніше </a:t>
            </a:r>
            <a:r>
              <a:rPr lang="uk-UA" dirty="0" err="1" smtClean="0"/>
              <a:t>кіня</a:t>
            </a:r>
            <a:r>
              <a:rPr lang="uk-UA" dirty="0" smtClean="0"/>
              <a:t> уроку(згідно розкладу)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945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5011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Чому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ми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бачимо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тіла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навколо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нас? </a:t>
            </a:r>
          </a:p>
          <a:p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Який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кут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називають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кутом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падіння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? кутом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відбивання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  <a:p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Сформулюйте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закони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відбивання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світла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4. За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допомогою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якого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приладу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можна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переконатись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справдженні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законів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відбивання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світла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  <a:p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5. У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чому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полягає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властивість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оборотності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світлових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променів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  <a:p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6. У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якому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випадку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зображення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називають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уявним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  <a:p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7.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Охарактеризуйте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зображення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предмета в плоскому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дзеркалі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8. Чим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розсіяне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відбивання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світла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відрізняється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дзеркального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  <a:p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9.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Чому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вдень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вікна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будинків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зовні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здаються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темними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  <a:p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10. Як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отримати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однієї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тієї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ж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палиці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тінь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різної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</a:rPr>
              <a:t>довжини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Задача 1.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</a:rPr>
              <a:t>Накресліть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</a:rPr>
              <a:t>напрямок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</a:rPr>
              <a:t>відбитого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</a:rPr>
              <a:t>променя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5715040" cy="438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7166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Задача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Побудувати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зображення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предмета АВ в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дзеркалі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3" y="1928802"/>
            <a:ext cx="371477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428604"/>
            <a:ext cx="4059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допитливих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14422"/>
            <a:ext cx="564360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До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винаходу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першого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дзеркала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люди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милувалися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своїм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відображенням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воді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Давньогрецький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міф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про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Нарциса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оповідає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про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красиво</a:t>
            </a:r>
            <a:r>
              <a:rPr lang="uk-UA" sz="2000" dirty="0" err="1" smtClean="0">
                <a:solidFill>
                  <a:schemeClr val="tx2">
                    <a:lumMod val="50000"/>
                  </a:schemeClr>
                </a:solidFill>
              </a:rPr>
              <a:t>го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юнак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який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цілими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днями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дивився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своє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обличчя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гладі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озера.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Проте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вже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ті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часи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близько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5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тисяч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років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тому,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багаті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жителі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Стародавньої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Греції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Стародавнього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Риму могли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придбати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дзеркала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відполірованого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блиску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металу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сталі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бронзи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Багато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століть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люди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відчували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страх перед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дзеркалами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вважалися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брамою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потойбічний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світ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 У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середині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століття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жінку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могли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звинуватити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чаклунстві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якщо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серед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речей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був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цей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предмет.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Пізніше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дзеркала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стали активно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використовувати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ворожіння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, в тому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числі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Русі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Дзеркало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сьогодні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звичний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предмет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побуту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714488"/>
            <a:ext cx="22145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215074" y="5214950"/>
            <a:ext cx="2928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Романо-кельтське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бронзове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дзеркало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85728"/>
            <a:ext cx="7319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Практичне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застосування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дзеркал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42984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Дзеркало</a:t>
            </a:r>
            <a:r>
              <a:rPr lang="ru-RU" sz="2400" dirty="0" smtClean="0"/>
              <a:t> </a:t>
            </a:r>
            <a:r>
              <a:rPr lang="ru-RU" sz="2400" dirty="0" err="1" smtClean="0"/>
              <a:t>дозволяє</a:t>
            </a:r>
            <a:r>
              <a:rPr lang="ru-RU" sz="2400" dirty="0" smtClean="0"/>
              <a:t> </a:t>
            </a:r>
            <a:r>
              <a:rPr lang="ru-RU" sz="2400" dirty="0" err="1" smtClean="0"/>
              <a:t>бачити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предмети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непрозору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перешкоду</a:t>
            </a:r>
            <a:r>
              <a:rPr lang="ru-RU" sz="2400" dirty="0" smtClean="0"/>
              <a:t> (перископ </a:t>
            </a:r>
            <a:r>
              <a:rPr lang="ru-RU" sz="2400" dirty="0" err="1" smtClean="0"/>
              <a:t>підводного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човна</a:t>
            </a:r>
            <a:r>
              <a:rPr lang="ru-RU" sz="2400" dirty="0" smtClean="0"/>
              <a:t>, </a:t>
            </a:r>
            <a:r>
              <a:rPr lang="ru-RU" sz="2400" dirty="0" err="1" smtClean="0"/>
              <a:t>спостереження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траншей, </a:t>
            </a:r>
            <a:r>
              <a:rPr lang="ru-RU" sz="2400" dirty="0" err="1" smtClean="0"/>
              <a:t>дзотів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т. д.). 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57430"/>
            <a:ext cx="27717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85992"/>
            <a:ext cx="401955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7148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Дзеркала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відіграють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провідну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роль у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будові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телескопів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. 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678661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8143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Дзеркала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використовуються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побуті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86874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142984"/>
            <a:ext cx="507209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331</Words>
  <Application>Microsoft Office PowerPoint</Application>
  <PresentationFormat>Екран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  Розв'язування задач. Самостійна робота</vt:lpstr>
      <vt:lpstr>Завдання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Відбивання світла. Закони відбивання світла. Плоске дзеркало.  Розв'язування задач.</dc:title>
  <dc:creator>User</dc:creator>
  <cp:lastModifiedBy>RePack by Diakov</cp:lastModifiedBy>
  <cp:revision>9</cp:revision>
  <dcterms:created xsi:type="dcterms:W3CDTF">2017-11-04T10:49:14Z</dcterms:created>
  <dcterms:modified xsi:type="dcterms:W3CDTF">2021-10-27T10:50:28Z</dcterms:modified>
</cp:coreProperties>
</file>