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756" r:id="rId2"/>
    <p:sldId id="757" r:id="rId3"/>
    <p:sldId id="714" r:id="rId4"/>
    <p:sldId id="715" r:id="rId5"/>
    <p:sldId id="758" r:id="rId6"/>
    <p:sldId id="719" r:id="rId7"/>
    <p:sldId id="720" r:id="rId8"/>
    <p:sldId id="761" r:id="rId9"/>
    <p:sldId id="740" r:id="rId10"/>
    <p:sldId id="751" r:id="rId11"/>
    <p:sldId id="728" r:id="rId12"/>
    <p:sldId id="764" r:id="rId13"/>
    <p:sldId id="726" r:id="rId14"/>
    <p:sldId id="775" r:id="rId15"/>
    <p:sldId id="785" r:id="rId16"/>
    <p:sldId id="786" r:id="rId17"/>
  </p:sldIdLst>
  <p:sldSz cx="9144000" cy="6858000" type="screen4x3"/>
  <p:notesSz cx="6858000" cy="9144000"/>
  <p:defaultTextStyle>
    <a:defPPr>
      <a:defRPr lang="uk-U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B2CCEC"/>
    <a:srgbClr val="0033CC"/>
    <a:srgbClr val="DF2F33"/>
    <a:srgbClr val="A2C2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8" autoAdjust="0"/>
    <p:restoredTop sz="94660"/>
  </p:normalViewPr>
  <p:slideViewPr>
    <p:cSldViewPr>
      <p:cViewPr varScale="1">
        <p:scale>
          <a:sx n="42" d="100"/>
          <a:sy n="42" d="100"/>
        </p:scale>
        <p:origin x="89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uk-UA"/>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5A2736E-21F5-4ABE-8EA4-8AA48F1A767E}" type="datetimeFigureOut">
              <a:rPr lang="ru-RU"/>
              <a:pPr>
                <a:defRPr/>
              </a:pPr>
              <a:t>24.03.2022</a:t>
            </a:fld>
            <a:endParaRPr lang="uk-UA"/>
          </a:p>
        </p:txBody>
      </p:sp>
      <p:sp>
        <p:nvSpPr>
          <p:cNvPr id="4" name="Місце для зображення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uk-UA" noProof="0"/>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uk-UA" noProof="0"/>
              <a:t>Зразок тексту</a:t>
            </a:r>
          </a:p>
          <a:p>
            <a:pPr lvl="1"/>
            <a:r>
              <a:rPr lang="uk-UA" noProof="0"/>
              <a:t>Другий рівень</a:t>
            </a:r>
          </a:p>
          <a:p>
            <a:pPr lvl="2"/>
            <a:r>
              <a:rPr lang="uk-UA" noProof="0"/>
              <a:t>Третій рівень</a:t>
            </a:r>
          </a:p>
          <a:p>
            <a:pPr lvl="3"/>
            <a:r>
              <a:rPr lang="uk-UA" noProof="0"/>
              <a:t>Четвертий рівень</a:t>
            </a:r>
          </a:p>
          <a:p>
            <a:pPr lvl="4"/>
            <a:r>
              <a:rPr lang="uk-UA" noProof="0"/>
              <a:t>П'ятий рівень</a:t>
            </a:r>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uk-UA"/>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1DFD941-3800-4E13-837E-BC0DE6959F81}" type="slidenum">
              <a:rPr lang="uk-UA"/>
              <a:pPr>
                <a:defRPr/>
              </a:pPr>
              <a:t>‹№›</a:t>
            </a:fld>
            <a:endParaRPr lang="uk-UA"/>
          </a:p>
        </p:txBody>
      </p:sp>
    </p:spTree>
    <p:extLst>
      <p:ext uri="{BB962C8B-B14F-4D97-AF65-F5344CB8AC3E}">
        <p14:creationId xmlns:p14="http://schemas.microsoft.com/office/powerpoint/2010/main" val="18620172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7" name="Rectangle 2"/>
          <p:cNvSpPr>
            <a:spLocks noGrp="1" noRot="1" noChangeAspect="1" noTextEdit="1"/>
          </p:cNvSpPr>
          <p:nvPr>
            <p:ph type="sldImg"/>
          </p:nvPr>
        </p:nvSpPr>
        <p:spPr bwMode="auto">
          <a:noFill/>
          <a:ln>
            <a:solidFill>
              <a:srgbClr val="000000"/>
            </a:solidFill>
            <a:miter lim="800000"/>
            <a:headEnd/>
            <a:tailEnd/>
          </a:ln>
        </p:spPr>
      </p:sp>
      <p:sp>
        <p:nvSpPr>
          <p:cNvPr id="715778" name="Rectangle 3"/>
          <p:cNvSpPr>
            <a:spLocks noGrp="1"/>
          </p:cNvSpPr>
          <p:nvPr>
            <p:ph type="body" idx="1"/>
          </p:nvPr>
        </p:nvSpPr>
        <p:spPr bwMode="auto">
          <a:noFill/>
        </p:spPr>
        <p:txBody>
          <a:bodyPr wrap="square" numCol="1" anchor="t" anchorCtr="0" compatLnSpc="1">
            <a:prstTxWarp prst="textNoShape">
              <a:avLst/>
            </a:prstTxWarp>
          </a:bodyPr>
          <a:lstStyle/>
          <a:p>
            <a:endParaRPr lang="ru-RU"/>
          </a:p>
        </p:txBody>
      </p:sp>
    </p:spTree>
    <p:extLst>
      <p:ext uri="{BB962C8B-B14F-4D97-AF65-F5344CB8AC3E}">
        <p14:creationId xmlns:p14="http://schemas.microsoft.com/office/powerpoint/2010/main" val="611408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49" name="Rectangle 2"/>
          <p:cNvSpPr>
            <a:spLocks noGrp="1" noRot="1" noChangeAspect="1" noTextEdit="1"/>
          </p:cNvSpPr>
          <p:nvPr>
            <p:ph type="sldImg"/>
          </p:nvPr>
        </p:nvSpPr>
        <p:spPr bwMode="auto">
          <a:noFill/>
          <a:ln>
            <a:solidFill>
              <a:srgbClr val="000000"/>
            </a:solidFill>
            <a:miter lim="800000"/>
            <a:headEnd/>
            <a:tailEnd/>
          </a:ln>
        </p:spPr>
      </p:sp>
      <p:sp>
        <p:nvSpPr>
          <p:cNvPr id="693250" name="Rectangle 3"/>
          <p:cNvSpPr>
            <a:spLocks noGrp="1"/>
          </p:cNvSpPr>
          <p:nvPr>
            <p:ph type="body" idx="1"/>
          </p:nvPr>
        </p:nvSpPr>
        <p:spPr bwMode="auto">
          <a:noFill/>
        </p:spPr>
        <p:txBody>
          <a:bodyPr wrap="square" numCol="1" anchor="t" anchorCtr="0" compatLnSpc="1">
            <a:prstTxWarp prst="textNoShape">
              <a:avLst/>
            </a:prstTxWarp>
          </a:bodyPr>
          <a:lstStyle/>
          <a:p>
            <a:endParaRPr lang="ru-RU"/>
          </a:p>
        </p:txBody>
      </p:sp>
    </p:spTree>
    <p:extLst>
      <p:ext uri="{BB962C8B-B14F-4D97-AF65-F5344CB8AC3E}">
        <p14:creationId xmlns:p14="http://schemas.microsoft.com/office/powerpoint/2010/main" val="525327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a:t>Зразок заголовка</a:t>
            </a:r>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Зразок підзаголовка</a:t>
            </a:r>
          </a:p>
        </p:txBody>
      </p:sp>
      <p:sp>
        <p:nvSpPr>
          <p:cNvPr id="4" name="Місце для дати 3"/>
          <p:cNvSpPr>
            <a:spLocks noGrp="1"/>
          </p:cNvSpPr>
          <p:nvPr>
            <p:ph type="dt" sz="half" idx="10"/>
          </p:nvPr>
        </p:nvSpPr>
        <p:spPr/>
        <p:txBody>
          <a:bodyPr/>
          <a:lstStyle>
            <a:lvl1pPr>
              <a:defRPr/>
            </a:lvl1pPr>
          </a:lstStyle>
          <a:p>
            <a:pPr>
              <a:defRPr/>
            </a:pPr>
            <a:fld id="{F3219D8C-B5D3-4481-BC48-30D6690FD7F1}" type="datetime1">
              <a:rPr lang="uk-UA"/>
              <a:pPr>
                <a:defRPr/>
              </a:pPr>
              <a:t>24.03.2022</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r>
              <a:rPr lang="uk-UA"/>
              <a:t>© Кукса В.О. КНЗ "Кіровська ЗОШ І-ІІІ ст."</a:t>
            </a:r>
          </a:p>
        </p:txBody>
      </p:sp>
      <p:sp>
        <p:nvSpPr>
          <p:cNvPr id="6" name="Місце для номера слайда 5"/>
          <p:cNvSpPr>
            <a:spLocks noGrp="1"/>
          </p:cNvSpPr>
          <p:nvPr>
            <p:ph type="sldNum" sz="quarter" idx="12"/>
          </p:nvPr>
        </p:nvSpPr>
        <p:spPr/>
        <p:txBody>
          <a:bodyPr/>
          <a:lstStyle>
            <a:lvl1pPr>
              <a:defRPr/>
            </a:lvl1pPr>
          </a:lstStyle>
          <a:p>
            <a:pPr>
              <a:defRPr/>
            </a:pPr>
            <a:fld id="{C4457BE2-9477-4741-B568-7E2748AD29A8}" type="slidenum">
              <a:rPr lang="uk-UA"/>
              <a:pPr>
                <a:defRPr/>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lvl1pPr>
              <a:defRPr/>
            </a:lvl1pPr>
          </a:lstStyle>
          <a:p>
            <a:pPr>
              <a:defRPr/>
            </a:pPr>
            <a:fld id="{B8E4E908-292A-4D12-A0D3-E679929E48DB}" type="datetime1">
              <a:rPr lang="uk-UA"/>
              <a:pPr>
                <a:defRPr/>
              </a:pPr>
              <a:t>24.03.2022</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r>
              <a:rPr lang="uk-UA"/>
              <a:t>© Кукса В.О. КНЗ "Кіровська ЗОШ І-ІІІ ст."</a:t>
            </a:r>
          </a:p>
        </p:txBody>
      </p:sp>
      <p:sp>
        <p:nvSpPr>
          <p:cNvPr id="6" name="Місце для номера слайда 5"/>
          <p:cNvSpPr>
            <a:spLocks noGrp="1"/>
          </p:cNvSpPr>
          <p:nvPr>
            <p:ph type="sldNum" sz="quarter" idx="12"/>
          </p:nvPr>
        </p:nvSpPr>
        <p:spPr/>
        <p:txBody>
          <a:bodyPr/>
          <a:lstStyle>
            <a:lvl1pPr>
              <a:defRPr/>
            </a:lvl1pPr>
          </a:lstStyle>
          <a:p>
            <a:pPr>
              <a:defRPr/>
            </a:pPr>
            <a:fld id="{6A24588F-F1C8-497D-B353-AD30FDE696FF}" type="slidenum">
              <a:rPr lang="uk-UA"/>
              <a:pPr>
                <a:defRPr/>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lvl1pPr>
              <a:defRPr/>
            </a:lvl1pPr>
          </a:lstStyle>
          <a:p>
            <a:pPr>
              <a:defRPr/>
            </a:pPr>
            <a:fld id="{B2B23A5D-EB78-42ED-B0DB-FF2C50C1EB2B}" type="datetime1">
              <a:rPr lang="uk-UA"/>
              <a:pPr>
                <a:defRPr/>
              </a:pPr>
              <a:t>24.03.2022</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r>
              <a:rPr lang="uk-UA"/>
              <a:t>© Кукса В.О. КНЗ "Кіровська ЗОШ І-ІІІ ст."</a:t>
            </a:r>
          </a:p>
        </p:txBody>
      </p:sp>
      <p:sp>
        <p:nvSpPr>
          <p:cNvPr id="6" name="Місце для номера слайда 5"/>
          <p:cNvSpPr>
            <a:spLocks noGrp="1"/>
          </p:cNvSpPr>
          <p:nvPr>
            <p:ph type="sldNum" sz="quarter" idx="12"/>
          </p:nvPr>
        </p:nvSpPr>
        <p:spPr/>
        <p:txBody>
          <a:bodyPr/>
          <a:lstStyle>
            <a:lvl1pPr>
              <a:defRPr/>
            </a:lvl1pPr>
          </a:lstStyle>
          <a:p>
            <a:pPr>
              <a:defRPr/>
            </a:pPr>
            <a:fld id="{8D897D35-5BC1-4716-BF9E-18E4D5EBC5E6}" type="slidenum">
              <a:rPr lang="uk-UA"/>
              <a:pPr>
                <a:defRPr/>
              </a:pPr>
              <a:t>‹№›</a:t>
            </a:fld>
            <a:endParaRPr lang="uk-U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екст 2"/>
          <p:cNvSpPr>
            <a:spLocks noGrp="1"/>
          </p:cNvSpPr>
          <p:nvPr>
            <p:ph type="body"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Місце для дати 3"/>
          <p:cNvSpPr>
            <a:spLocks noGrp="1"/>
          </p:cNvSpPr>
          <p:nvPr>
            <p:ph type="dt" sz="half" idx="10"/>
          </p:nvPr>
        </p:nvSpPr>
        <p:spPr/>
        <p:txBody>
          <a:bodyPr/>
          <a:lstStyle>
            <a:lvl1pPr>
              <a:defRPr/>
            </a:lvl1pPr>
          </a:lstStyle>
          <a:p>
            <a:pPr>
              <a:defRPr/>
            </a:pPr>
            <a:fld id="{BEB5848E-6F26-4BE1-90EB-19ECF4E93649}" type="datetime1">
              <a:rPr lang="uk-UA"/>
              <a:pPr>
                <a:defRPr/>
              </a:pPr>
              <a:t>24.03.2022</a:t>
            </a:fld>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r>
              <a:rPr lang="uk-UA"/>
              <a:t>© Кукса В.О. КНЗ "Кіровська ЗОШ І-ІІІ ст."</a:t>
            </a:r>
          </a:p>
        </p:txBody>
      </p:sp>
      <p:sp>
        <p:nvSpPr>
          <p:cNvPr id="7" name="Місце для номера слайда 5"/>
          <p:cNvSpPr>
            <a:spLocks noGrp="1"/>
          </p:cNvSpPr>
          <p:nvPr>
            <p:ph type="sldNum" sz="quarter" idx="12"/>
          </p:nvPr>
        </p:nvSpPr>
        <p:spPr/>
        <p:txBody>
          <a:bodyPr/>
          <a:lstStyle>
            <a:lvl1pPr>
              <a:defRPr/>
            </a:lvl1pPr>
          </a:lstStyle>
          <a:p>
            <a:pPr>
              <a:defRPr/>
            </a:pPr>
            <a:fld id="{7759AB0D-539B-4C15-B69A-584D619F3C41}" type="slidenum">
              <a:rPr lang="uk-UA"/>
              <a:pPr>
                <a:defRPr/>
              </a:pPr>
              <a:t>‹№›</a:t>
            </a:fld>
            <a:endParaRPr lang="uk-U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3" name="Місце для дати 3"/>
          <p:cNvSpPr>
            <a:spLocks noGrp="1"/>
          </p:cNvSpPr>
          <p:nvPr>
            <p:ph type="dt" sz="half" idx="10"/>
          </p:nvPr>
        </p:nvSpPr>
        <p:spPr/>
        <p:txBody>
          <a:bodyPr/>
          <a:lstStyle>
            <a:lvl1pPr>
              <a:defRPr/>
            </a:lvl1pPr>
          </a:lstStyle>
          <a:p>
            <a:pPr>
              <a:defRPr/>
            </a:pPr>
            <a:fld id="{8127D09E-F86C-4C7C-A2D6-9D668AD0D0DA}" type="datetime1">
              <a:rPr lang="uk-UA"/>
              <a:pPr>
                <a:defRPr/>
              </a:pPr>
              <a:t>24.03.2022</a:t>
            </a:fld>
            <a:endParaRPr lang="uk-UA"/>
          </a:p>
        </p:txBody>
      </p:sp>
      <p:sp>
        <p:nvSpPr>
          <p:cNvPr id="4" name="Місце для нижнього колонтитула 4"/>
          <p:cNvSpPr>
            <a:spLocks noGrp="1"/>
          </p:cNvSpPr>
          <p:nvPr>
            <p:ph type="ftr" sz="quarter" idx="11"/>
          </p:nvPr>
        </p:nvSpPr>
        <p:spPr/>
        <p:txBody>
          <a:bodyPr/>
          <a:lstStyle>
            <a:lvl1pPr>
              <a:defRPr/>
            </a:lvl1pPr>
          </a:lstStyle>
          <a:p>
            <a:pPr>
              <a:defRPr/>
            </a:pPr>
            <a:r>
              <a:rPr lang="uk-UA"/>
              <a:t>© Кукса В.О. КНЗ "Кіровська ЗОШ І-ІІІ ст."</a:t>
            </a:r>
          </a:p>
        </p:txBody>
      </p:sp>
      <p:sp>
        <p:nvSpPr>
          <p:cNvPr id="5" name="Місце для номера слайда 5"/>
          <p:cNvSpPr>
            <a:spLocks noGrp="1"/>
          </p:cNvSpPr>
          <p:nvPr>
            <p:ph type="sldNum" sz="quarter" idx="12"/>
          </p:nvPr>
        </p:nvSpPr>
        <p:spPr/>
        <p:txBody>
          <a:bodyPr/>
          <a:lstStyle>
            <a:lvl1pPr>
              <a:defRPr/>
            </a:lvl1pPr>
          </a:lstStyle>
          <a:p>
            <a:pPr>
              <a:defRPr/>
            </a:pPr>
            <a:fld id="{3510FE7F-A573-45ED-B0CD-0CF52367E1A8}" type="slidenum">
              <a:rPr lang="uk-UA"/>
              <a:pPr>
                <a:defRPr/>
              </a:pPr>
              <a:t>‹№›</a:t>
            </a:fld>
            <a:endParaRPr lang="uk-U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Місце для дати 3"/>
          <p:cNvSpPr>
            <a:spLocks noGrp="1"/>
          </p:cNvSpPr>
          <p:nvPr>
            <p:ph type="dt" sz="half" idx="10"/>
          </p:nvPr>
        </p:nvSpPr>
        <p:spPr/>
        <p:txBody>
          <a:bodyPr/>
          <a:lstStyle>
            <a:lvl1pPr>
              <a:defRPr/>
            </a:lvl1pPr>
          </a:lstStyle>
          <a:p>
            <a:pPr>
              <a:defRPr/>
            </a:pPr>
            <a:fld id="{95643CC0-D07D-4694-888B-604FCC6DD81C}" type="datetime1">
              <a:rPr lang="uk-UA"/>
              <a:pPr>
                <a:defRPr/>
              </a:pPr>
              <a:t>24.03.2022</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r>
              <a:rPr lang="uk-UA"/>
              <a:t>© Кукса В.О. КНЗ "Кіровська ЗОШ І-ІІІ ст."</a:t>
            </a:r>
          </a:p>
        </p:txBody>
      </p:sp>
      <p:sp>
        <p:nvSpPr>
          <p:cNvPr id="6" name="Місце для номера слайда 5"/>
          <p:cNvSpPr>
            <a:spLocks noGrp="1"/>
          </p:cNvSpPr>
          <p:nvPr>
            <p:ph type="sldNum" sz="quarter" idx="12"/>
          </p:nvPr>
        </p:nvSpPr>
        <p:spPr/>
        <p:txBody>
          <a:bodyPr/>
          <a:lstStyle>
            <a:lvl1pPr>
              <a:defRPr/>
            </a:lvl1pPr>
          </a:lstStyle>
          <a:p>
            <a:pPr>
              <a:defRPr/>
            </a:pPr>
            <a:fld id="{112095E0-3F8E-4CE0-8CCE-3C1F52215B27}" type="slidenum">
              <a:rPr lang="uk-UA"/>
              <a:pPr>
                <a:defRPr/>
              </a:pPr>
              <a:t>‹№›</a:t>
            </a:fld>
            <a:endParaRPr lang="uk-U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endParaRPr lang="ru-RU"/>
          </a:p>
        </p:txBody>
      </p:sp>
      <p:sp>
        <p:nvSpPr>
          <p:cNvPr id="4" name="Дата 3"/>
          <p:cNvSpPr>
            <a:spLocks noGrp="1"/>
          </p:cNvSpPr>
          <p:nvPr>
            <p:ph type="dt" sz="half" idx="10"/>
          </p:nvPr>
        </p:nvSpPr>
        <p:spPr>
          <a:xfrm>
            <a:off x="457200" y="6356350"/>
            <a:ext cx="2133600" cy="365125"/>
          </a:xfrm>
        </p:spPr>
        <p:txBody>
          <a:bodyPr/>
          <a:lstStyle>
            <a:lvl1pPr>
              <a:defRPr/>
            </a:lvl1pPr>
          </a:lstStyle>
          <a:p>
            <a:pPr>
              <a:defRPr/>
            </a:pPr>
            <a:fld id="{5D963BB1-7DBE-4D15-9E94-E802C4F80D26}" type="datetime1">
              <a:rPr lang="uk-UA"/>
              <a:pPr>
                <a:defRPr/>
              </a:pPr>
              <a:t>24.03.2022</a:t>
            </a:fld>
            <a:endParaRPr lang="uk-UA"/>
          </a:p>
        </p:txBody>
      </p:sp>
      <p:sp>
        <p:nvSpPr>
          <p:cNvPr id="5" name="Нижний колонтитул 4"/>
          <p:cNvSpPr>
            <a:spLocks noGrp="1"/>
          </p:cNvSpPr>
          <p:nvPr>
            <p:ph type="ftr" sz="quarter" idx="11"/>
          </p:nvPr>
        </p:nvSpPr>
        <p:spPr>
          <a:xfrm>
            <a:off x="3124200" y="6356350"/>
            <a:ext cx="2895600" cy="365125"/>
          </a:xfrm>
        </p:spPr>
        <p:txBody>
          <a:bodyPr/>
          <a:lstStyle>
            <a:lvl1pPr>
              <a:defRPr/>
            </a:lvl1pPr>
          </a:lstStyle>
          <a:p>
            <a:pPr>
              <a:defRPr/>
            </a:pPr>
            <a:r>
              <a:rPr lang="uk-UA"/>
              <a:t>© Кукса В.О. КНЗ "Кіровська ЗОШ І-ІІІ ст."</a:t>
            </a:r>
          </a:p>
        </p:txBody>
      </p:sp>
      <p:sp>
        <p:nvSpPr>
          <p:cNvPr id="6" name="Номер слайда 5"/>
          <p:cNvSpPr>
            <a:spLocks noGrp="1"/>
          </p:cNvSpPr>
          <p:nvPr>
            <p:ph type="sldNum" sz="quarter" idx="12"/>
          </p:nvPr>
        </p:nvSpPr>
        <p:spPr>
          <a:xfrm>
            <a:off x="6553200" y="6356350"/>
            <a:ext cx="2133600" cy="365125"/>
          </a:xfrm>
        </p:spPr>
        <p:txBody>
          <a:bodyPr/>
          <a:lstStyle>
            <a:lvl1pPr>
              <a:defRPr/>
            </a:lvl1pPr>
          </a:lstStyle>
          <a:p>
            <a:pPr>
              <a:defRPr/>
            </a:pPr>
            <a:fld id="{26BC848A-8FB0-422E-8E87-BA370CC69A00}" type="slidenum">
              <a:rPr lang="uk-UA"/>
              <a:pPr>
                <a:defRPr/>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lvl1pPr>
              <a:defRPr/>
            </a:lvl1pPr>
          </a:lstStyle>
          <a:p>
            <a:pPr>
              <a:defRPr/>
            </a:pPr>
            <a:fld id="{046294FA-BEAA-456C-B4D9-20BC662AB3D4}" type="datetime1">
              <a:rPr lang="uk-UA"/>
              <a:pPr>
                <a:defRPr/>
              </a:pPr>
              <a:t>24.03.2022</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r>
              <a:rPr lang="uk-UA"/>
              <a:t>© Кукса В.О. КНЗ "Кіровська ЗОШ І-ІІІ ст."</a:t>
            </a:r>
          </a:p>
        </p:txBody>
      </p:sp>
      <p:sp>
        <p:nvSpPr>
          <p:cNvPr id="6" name="Місце для номера слайда 5"/>
          <p:cNvSpPr>
            <a:spLocks noGrp="1"/>
          </p:cNvSpPr>
          <p:nvPr>
            <p:ph type="sldNum" sz="quarter" idx="12"/>
          </p:nvPr>
        </p:nvSpPr>
        <p:spPr/>
        <p:txBody>
          <a:bodyPr/>
          <a:lstStyle>
            <a:lvl1pPr>
              <a:defRPr/>
            </a:lvl1pPr>
          </a:lstStyle>
          <a:p>
            <a:pPr>
              <a:defRPr/>
            </a:pPr>
            <a:fld id="{A500D289-D739-493E-AE7C-BEB90E4BD419}" type="slidenum">
              <a:rPr lang="uk-UA"/>
              <a:pPr>
                <a:defRPr/>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a:t>Зразок заголовка</a:t>
            </a:r>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Зразок тексту</a:t>
            </a:r>
          </a:p>
        </p:txBody>
      </p:sp>
      <p:sp>
        <p:nvSpPr>
          <p:cNvPr id="4" name="Місце для дати 3"/>
          <p:cNvSpPr>
            <a:spLocks noGrp="1"/>
          </p:cNvSpPr>
          <p:nvPr>
            <p:ph type="dt" sz="half" idx="10"/>
          </p:nvPr>
        </p:nvSpPr>
        <p:spPr/>
        <p:txBody>
          <a:bodyPr/>
          <a:lstStyle>
            <a:lvl1pPr>
              <a:defRPr/>
            </a:lvl1pPr>
          </a:lstStyle>
          <a:p>
            <a:pPr>
              <a:defRPr/>
            </a:pPr>
            <a:fld id="{B76F08A1-76E0-4C40-811E-0E8FCA5A06EF}" type="datetime1">
              <a:rPr lang="uk-UA"/>
              <a:pPr>
                <a:defRPr/>
              </a:pPr>
              <a:t>24.03.2022</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r>
              <a:rPr lang="uk-UA"/>
              <a:t>© Кукса В.О. КНЗ "Кіровська ЗОШ І-ІІІ ст."</a:t>
            </a:r>
          </a:p>
        </p:txBody>
      </p:sp>
      <p:sp>
        <p:nvSpPr>
          <p:cNvPr id="6" name="Місце для номера слайда 5"/>
          <p:cNvSpPr>
            <a:spLocks noGrp="1"/>
          </p:cNvSpPr>
          <p:nvPr>
            <p:ph type="sldNum" sz="quarter" idx="12"/>
          </p:nvPr>
        </p:nvSpPr>
        <p:spPr/>
        <p:txBody>
          <a:bodyPr/>
          <a:lstStyle>
            <a:lvl1pPr>
              <a:defRPr/>
            </a:lvl1pPr>
          </a:lstStyle>
          <a:p>
            <a:pPr>
              <a:defRPr/>
            </a:pPr>
            <a:fld id="{F708791D-341B-4EB7-9FAC-3EBA7A8698D8}" type="slidenum">
              <a:rPr lang="uk-UA"/>
              <a:pPr>
                <a:defRPr/>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3"/>
          <p:cNvSpPr>
            <a:spLocks noGrp="1"/>
          </p:cNvSpPr>
          <p:nvPr>
            <p:ph type="dt" sz="half" idx="10"/>
          </p:nvPr>
        </p:nvSpPr>
        <p:spPr/>
        <p:txBody>
          <a:bodyPr/>
          <a:lstStyle>
            <a:lvl1pPr>
              <a:defRPr/>
            </a:lvl1pPr>
          </a:lstStyle>
          <a:p>
            <a:pPr>
              <a:defRPr/>
            </a:pPr>
            <a:fld id="{6D58BB9B-BBA1-4B74-BAEF-3C92453B3B2F}" type="datetime1">
              <a:rPr lang="uk-UA"/>
              <a:pPr>
                <a:defRPr/>
              </a:pPr>
              <a:t>24.03.2022</a:t>
            </a:fld>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r>
              <a:rPr lang="uk-UA"/>
              <a:t>© Кукса В.О. КНЗ "Кіровська ЗОШ І-ІІІ ст."</a:t>
            </a:r>
          </a:p>
        </p:txBody>
      </p:sp>
      <p:sp>
        <p:nvSpPr>
          <p:cNvPr id="7" name="Місце для номера слайда 5"/>
          <p:cNvSpPr>
            <a:spLocks noGrp="1"/>
          </p:cNvSpPr>
          <p:nvPr>
            <p:ph type="sldNum" sz="quarter" idx="12"/>
          </p:nvPr>
        </p:nvSpPr>
        <p:spPr/>
        <p:txBody>
          <a:bodyPr/>
          <a:lstStyle>
            <a:lvl1pPr>
              <a:defRPr/>
            </a:lvl1pPr>
          </a:lstStyle>
          <a:p>
            <a:pPr>
              <a:defRPr/>
            </a:pPr>
            <a:fld id="{8475CB4A-2F32-46EF-9A9C-0E361408E701}" type="slidenum">
              <a:rPr lang="uk-UA"/>
              <a:pPr>
                <a:defRPr/>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a:t>Зразок заголовка</a:t>
            </a:r>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3"/>
          <p:cNvSpPr>
            <a:spLocks noGrp="1"/>
          </p:cNvSpPr>
          <p:nvPr>
            <p:ph type="dt" sz="half" idx="10"/>
          </p:nvPr>
        </p:nvSpPr>
        <p:spPr/>
        <p:txBody>
          <a:bodyPr/>
          <a:lstStyle>
            <a:lvl1pPr>
              <a:defRPr/>
            </a:lvl1pPr>
          </a:lstStyle>
          <a:p>
            <a:pPr>
              <a:defRPr/>
            </a:pPr>
            <a:fld id="{9CDDA940-EDB3-46C2-AAE1-8482C46BEFCD}" type="datetime1">
              <a:rPr lang="uk-UA"/>
              <a:pPr>
                <a:defRPr/>
              </a:pPr>
              <a:t>24.03.2022</a:t>
            </a:fld>
            <a:endParaRPr lang="uk-UA"/>
          </a:p>
        </p:txBody>
      </p:sp>
      <p:sp>
        <p:nvSpPr>
          <p:cNvPr id="8" name="Місце для нижнього колонтитула 4"/>
          <p:cNvSpPr>
            <a:spLocks noGrp="1"/>
          </p:cNvSpPr>
          <p:nvPr>
            <p:ph type="ftr" sz="quarter" idx="11"/>
          </p:nvPr>
        </p:nvSpPr>
        <p:spPr/>
        <p:txBody>
          <a:bodyPr/>
          <a:lstStyle>
            <a:lvl1pPr>
              <a:defRPr/>
            </a:lvl1pPr>
          </a:lstStyle>
          <a:p>
            <a:pPr>
              <a:defRPr/>
            </a:pPr>
            <a:r>
              <a:rPr lang="uk-UA"/>
              <a:t>© Кукса В.О. КНЗ "Кіровська ЗОШ І-ІІІ ст."</a:t>
            </a:r>
          </a:p>
        </p:txBody>
      </p:sp>
      <p:sp>
        <p:nvSpPr>
          <p:cNvPr id="9" name="Місце для номера слайда 5"/>
          <p:cNvSpPr>
            <a:spLocks noGrp="1"/>
          </p:cNvSpPr>
          <p:nvPr>
            <p:ph type="sldNum" sz="quarter" idx="12"/>
          </p:nvPr>
        </p:nvSpPr>
        <p:spPr/>
        <p:txBody>
          <a:bodyPr/>
          <a:lstStyle>
            <a:lvl1pPr>
              <a:defRPr/>
            </a:lvl1pPr>
          </a:lstStyle>
          <a:p>
            <a:pPr>
              <a:defRPr/>
            </a:pPr>
            <a:fld id="{E4CD4C77-6C9C-42F4-98B1-22046C5BA5C6}" type="slidenum">
              <a:rPr lang="uk-UA"/>
              <a:pPr>
                <a:defRPr/>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3"/>
          <p:cNvSpPr>
            <a:spLocks noGrp="1"/>
          </p:cNvSpPr>
          <p:nvPr>
            <p:ph type="dt" sz="half" idx="10"/>
          </p:nvPr>
        </p:nvSpPr>
        <p:spPr/>
        <p:txBody>
          <a:bodyPr/>
          <a:lstStyle>
            <a:lvl1pPr>
              <a:defRPr/>
            </a:lvl1pPr>
          </a:lstStyle>
          <a:p>
            <a:pPr>
              <a:defRPr/>
            </a:pPr>
            <a:fld id="{96813F82-C868-452D-84F5-4A2ABF42B533}" type="datetime1">
              <a:rPr lang="uk-UA"/>
              <a:pPr>
                <a:defRPr/>
              </a:pPr>
              <a:t>24.03.2022</a:t>
            </a:fld>
            <a:endParaRPr lang="uk-UA"/>
          </a:p>
        </p:txBody>
      </p:sp>
      <p:sp>
        <p:nvSpPr>
          <p:cNvPr id="4" name="Місце для нижнього колонтитула 4"/>
          <p:cNvSpPr>
            <a:spLocks noGrp="1"/>
          </p:cNvSpPr>
          <p:nvPr>
            <p:ph type="ftr" sz="quarter" idx="11"/>
          </p:nvPr>
        </p:nvSpPr>
        <p:spPr/>
        <p:txBody>
          <a:bodyPr/>
          <a:lstStyle>
            <a:lvl1pPr>
              <a:defRPr/>
            </a:lvl1pPr>
          </a:lstStyle>
          <a:p>
            <a:pPr>
              <a:defRPr/>
            </a:pPr>
            <a:r>
              <a:rPr lang="uk-UA"/>
              <a:t>© Кукса В.О. КНЗ "Кіровська ЗОШ І-ІІІ ст."</a:t>
            </a:r>
          </a:p>
        </p:txBody>
      </p:sp>
      <p:sp>
        <p:nvSpPr>
          <p:cNvPr id="5" name="Місце для номера слайда 5"/>
          <p:cNvSpPr>
            <a:spLocks noGrp="1"/>
          </p:cNvSpPr>
          <p:nvPr>
            <p:ph type="sldNum" sz="quarter" idx="12"/>
          </p:nvPr>
        </p:nvSpPr>
        <p:spPr/>
        <p:txBody>
          <a:bodyPr/>
          <a:lstStyle>
            <a:lvl1pPr>
              <a:defRPr/>
            </a:lvl1pPr>
          </a:lstStyle>
          <a:p>
            <a:pPr>
              <a:defRPr/>
            </a:pPr>
            <a:fld id="{D979C884-138D-400D-B977-DF63981F41D0}" type="slidenum">
              <a:rPr lang="uk-UA"/>
              <a:pPr>
                <a:defRPr/>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3"/>
          <p:cNvSpPr>
            <a:spLocks noGrp="1"/>
          </p:cNvSpPr>
          <p:nvPr>
            <p:ph type="dt" sz="half" idx="10"/>
          </p:nvPr>
        </p:nvSpPr>
        <p:spPr/>
        <p:txBody>
          <a:bodyPr/>
          <a:lstStyle>
            <a:lvl1pPr>
              <a:defRPr/>
            </a:lvl1pPr>
          </a:lstStyle>
          <a:p>
            <a:pPr>
              <a:defRPr/>
            </a:pPr>
            <a:fld id="{CABE065B-2584-4174-9123-B7CFC5F86D3A}" type="datetime1">
              <a:rPr lang="uk-UA"/>
              <a:pPr>
                <a:defRPr/>
              </a:pPr>
              <a:t>24.03.2022</a:t>
            </a:fld>
            <a:endParaRPr lang="uk-UA"/>
          </a:p>
        </p:txBody>
      </p:sp>
      <p:sp>
        <p:nvSpPr>
          <p:cNvPr id="3" name="Місце для нижнього колонтитула 4"/>
          <p:cNvSpPr>
            <a:spLocks noGrp="1"/>
          </p:cNvSpPr>
          <p:nvPr>
            <p:ph type="ftr" sz="quarter" idx="11"/>
          </p:nvPr>
        </p:nvSpPr>
        <p:spPr/>
        <p:txBody>
          <a:bodyPr/>
          <a:lstStyle>
            <a:lvl1pPr>
              <a:defRPr/>
            </a:lvl1pPr>
          </a:lstStyle>
          <a:p>
            <a:pPr>
              <a:defRPr/>
            </a:pPr>
            <a:r>
              <a:rPr lang="uk-UA"/>
              <a:t>© Кукса В.О. КНЗ "Кіровська ЗОШ І-ІІІ ст."</a:t>
            </a:r>
          </a:p>
        </p:txBody>
      </p:sp>
      <p:sp>
        <p:nvSpPr>
          <p:cNvPr id="4" name="Місце для номера слайда 5"/>
          <p:cNvSpPr>
            <a:spLocks noGrp="1"/>
          </p:cNvSpPr>
          <p:nvPr>
            <p:ph type="sldNum" sz="quarter" idx="12"/>
          </p:nvPr>
        </p:nvSpPr>
        <p:spPr/>
        <p:txBody>
          <a:bodyPr/>
          <a:lstStyle>
            <a:lvl1pPr>
              <a:defRPr/>
            </a:lvl1pPr>
          </a:lstStyle>
          <a:p>
            <a:pPr>
              <a:defRPr/>
            </a:pPr>
            <a:fld id="{D5F6606C-C006-4EB4-8D24-1E463E7132D6}" type="slidenum">
              <a:rPr lang="uk-UA"/>
              <a:pPr>
                <a:defRPr/>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a:t>Зразок заголовка</a:t>
            </a:r>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Місце для дати 3"/>
          <p:cNvSpPr>
            <a:spLocks noGrp="1"/>
          </p:cNvSpPr>
          <p:nvPr>
            <p:ph type="dt" sz="half" idx="10"/>
          </p:nvPr>
        </p:nvSpPr>
        <p:spPr/>
        <p:txBody>
          <a:bodyPr/>
          <a:lstStyle>
            <a:lvl1pPr>
              <a:defRPr/>
            </a:lvl1pPr>
          </a:lstStyle>
          <a:p>
            <a:pPr>
              <a:defRPr/>
            </a:pPr>
            <a:fld id="{ACF8A786-F2C4-4B36-8210-0958710C4A2F}" type="datetime1">
              <a:rPr lang="uk-UA"/>
              <a:pPr>
                <a:defRPr/>
              </a:pPr>
              <a:t>24.03.2022</a:t>
            </a:fld>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r>
              <a:rPr lang="uk-UA"/>
              <a:t>© Кукса В.О. КНЗ "Кіровська ЗОШ І-ІІІ ст."</a:t>
            </a:r>
          </a:p>
        </p:txBody>
      </p:sp>
      <p:sp>
        <p:nvSpPr>
          <p:cNvPr id="7" name="Місце для номера слайда 5"/>
          <p:cNvSpPr>
            <a:spLocks noGrp="1"/>
          </p:cNvSpPr>
          <p:nvPr>
            <p:ph type="sldNum" sz="quarter" idx="12"/>
          </p:nvPr>
        </p:nvSpPr>
        <p:spPr/>
        <p:txBody>
          <a:bodyPr/>
          <a:lstStyle>
            <a:lvl1pPr>
              <a:defRPr/>
            </a:lvl1pPr>
          </a:lstStyle>
          <a:p>
            <a:pPr>
              <a:defRPr/>
            </a:pPr>
            <a:fld id="{2D2E9C50-CBE2-4453-A742-2E082FE1BC06}" type="slidenum">
              <a:rPr lang="uk-UA"/>
              <a:pPr>
                <a:defRPr/>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a:t>Зразок заголовка</a:t>
            </a:r>
          </a:p>
        </p:txBody>
      </p:sp>
      <p:sp>
        <p:nvSpPr>
          <p:cNvPr id="3" name="Місце для зображення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Місце для дати 3"/>
          <p:cNvSpPr>
            <a:spLocks noGrp="1"/>
          </p:cNvSpPr>
          <p:nvPr>
            <p:ph type="dt" sz="half" idx="10"/>
          </p:nvPr>
        </p:nvSpPr>
        <p:spPr/>
        <p:txBody>
          <a:bodyPr/>
          <a:lstStyle>
            <a:lvl1pPr>
              <a:defRPr/>
            </a:lvl1pPr>
          </a:lstStyle>
          <a:p>
            <a:pPr>
              <a:defRPr/>
            </a:pPr>
            <a:fld id="{97041C4B-BE27-472D-BF2D-9C8E8765D24E}" type="datetime1">
              <a:rPr lang="uk-UA"/>
              <a:pPr>
                <a:defRPr/>
              </a:pPr>
              <a:t>24.03.2022</a:t>
            </a:fld>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r>
              <a:rPr lang="uk-UA"/>
              <a:t>© Кукса В.О. КНЗ "Кіровська ЗОШ І-ІІІ ст."</a:t>
            </a:r>
          </a:p>
        </p:txBody>
      </p:sp>
      <p:sp>
        <p:nvSpPr>
          <p:cNvPr id="7" name="Місце для номера слайда 5"/>
          <p:cNvSpPr>
            <a:spLocks noGrp="1"/>
          </p:cNvSpPr>
          <p:nvPr>
            <p:ph type="sldNum" sz="quarter" idx="12"/>
          </p:nvPr>
        </p:nvSpPr>
        <p:spPr/>
        <p:txBody>
          <a:bodyPr/>
          <a:lstStyle>
            <a:lvl1pPr>
              <a:defRPr/>
            </a:lvl1pPr>
          </a:lstStyle>
          <a:p>
            <a:pPr>
              <a:defRPr/>
            </a:pPr>
            <a:fld id="{F9E26841-4A4C-4D24-A98C-126E6F4ECE80}" type="slidenum">
              <a:rPr lang="uk-UA"/>
              <a:pPr>
                <a:defRPr/>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Місце для заголовка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uk-UA"/>
              <a:t>Зразок заголовка</a:t>
            </a:r>
          </a:p>
        </p:txBody>
      </p:sp>
      <p:sp>
        <p:nvSpPr>
          <p:cNvPr id="1027" name="Місце для тексту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705B548-F8FA-4411-87B5-05EA429DBEDE}" type="datetime1">
              <a:rPr lang="uk-UA"/>
              <a:pPr>
                <a:defRPr/>
              </a:pPr>
              <a:t>24.03.2022</a:t>
            </a:fld>
            <a:endParaRPr lang="uk-UA"/>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uk-UA"/>
              <a:t>© Кукса В.О. КНЗ "Кіровська ЗОШ І-ІІІ ст."</a:t>
            </a:r>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156F6F9-0DDF-49BF-B811-1CB7F4571A65}" type="slidenum">
              <a:rPr lang="uk-UA"/>
              <a:pPr>
                <a:defRPr/>
              </a:pPr>
              <a:t>‹№›</a:t>
            </a:fld>
            <a:endParaRPr lang="uk-UA"/>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50" r:id="rId13"/>
    <p:sldLayoutId id="2147483649" r:id="rId14"/>
    <p:sldLayoutId id="2147483663" r:id="rId15"/>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4450506"/>
          </a:xfrm>
        </p:spPr>
        <p:txBody>
          <a:bodyPr>
            <a:normAutofit/>
          </a:bodyPr>
          <a:lstStyle/>
          <a:p>
            <a:pPr eaLnBrk="1" hangingPunct="1">
              <a:lnSpc>
                <a:spcPct val="135000"/>
              </a:lnSpc>
              <a:defRPr/>
            </a:pPr>
            <a:r>
              <a:rPr lang="uk-UA" sz="3600" b="1" dirty="0" smtClean="0">
                <a:solidFill>
                  <a:srgbClr val="00B0F0"/>
                </a:solidFill>
                <a:effectLst>
                  <a:outerShdw blurRad="38100" dist="38100" dir="2700000" algn="tl">
                    <a:srgbClr val="000000"/>
                  </a:outerShdw>
                </a:effectLst>
                <a:latin typeface="Arial" charset="0"/>
              </a:rPr>
              <a:t>Фізика 9 клас</a:t>
            </a:r>
            <a:br>
              <a:rPr lang="uk-UA" sz="3600" b="1" dirty="0" smtClean="0">
                <a:solidFill>
                  <a:srgbClr val="00B0F0"/>
                </a:solidFill>
                <a:effectLst>
                  <a:outerShdw blurRad="38100" dist="38100" dir="2700000" algn="tl">
                    <a:srgbClr val="000000"/>
                  </a:outerShdw>
                </a:effectLst>
                <a:latin typeface="Arial" charset="0"/>
              </a:rPr>
            </a:br>
            <a:r>
              <a:rPr lang="uk-UA" sz="3600" b="1" dirty="0" smtClean="0">
                <a:solidFill>
                  <a:srgbClr val="00B0F0"/>
                </a:solidFill>
                <a:effectLst>
                  <a:outerShdw blurRad="38100" dist="38100" dir="2700000" algn="tl">
                    <a:srgbClr val="000000"/>
                  </a:outerShdw>
                </a:effectLst>
                <a:latin typeface="Arial" charset="0"/>
              </a:rPr>
              <a:t>25.03.2022р</a:t>
            </a:r>
            <a:r>
              <a:rPr lang="uk-UA" sz="3600" b="1" dirty="0" smtClean="0">
                <a:solidFill>
                  <a:schemeClr val="tx2"/>
                </a:solidFill>
                <a:effectLst>
                  <a:outerShdw blurRad="38100" dist="38100" dir="2700000" algn="tl">
                    <a:srgbClr val="000000"/>
                  </a:outerShdw>
                </a:effectLst>
                <a:latin typeface="Arial" charset="0"/>
              </a:rPr>
              <a:t>.</a:t>
            </a:r>
            <a:br>
              <a:rPr lang="uk-UA" sz="3600" b="1" dirty="0" smtClean="0">
                <a:solidFill>
                  <a:schemeClr val="tx2"/>
                </a:solidFill>
                <a:effectLst>
                  <a:outerShdw blurRad="38100" dist="38100" dir="2700000" algn="tl">
                    <a:srgbClr val="000000"/>
                  </a:outerShdw>
                </a:effectLst>
                <a:latin typeface="Arial" charset="0"/>
              </a:rPr>
            </a:br>
            <a:r>
              <a:rPr lang="uk-UA" sz="3600" b="1" dirty="0" smtClean="0">
                <a:solidFill>
                  <a:schemeClr val="tx2"/>
                </a:solidFill>
                <a:effectLst>
                  <a:outerShdw blurRad="38100" dist="38100" dir="2700000" algn="tl">
                    <a:srgbClr val="000000"/>
                  </a:outerShdw>
                </a:effectLst>
                <a:latin typeface="Arial" charset="0"/>
              </a:rPr>
              <a:t>ЗАКОН </a:t>
            </a:r>
            <a:r>
              <a:rPr lang="uk-UA" sz="3600" b="1" dirty="0">
                <a:solidFill>
                  <a:schemeClr val="tx2"/>
                </a:solidFill>
                <a:effectLst>
                  <a:outerShdw blurRad="38100" dist="38100" dir="2700000" algn="tl">
                    <a:srgbClr val="000000"/>
                  </a:outerShdw>
                </a:effectLst>
                <a:latin typeface="Arial" charset="0"/>
              </a:rPr>
              <a:t>ВСЕСВІТНЬОГО </a:t>
            </a:r>
            <a:r>
              <a:rPr lang="uk-UA" sz="3600" b="1" dirty="0" smtClean="0">
                <a:solidFill>
                  <a:schemeClr val="tx2"/>
                </a:solidFill>
                <a:effectLst>
                  <a:outerShdw blurRad="38100" dist="38100" dir="2700000" algn="tl">
                    <a:srgbClr val="000000"/>
                  </a:outerShdw>
                </a:effectLst>
                <a:latin typeface="Arial" charset="0"/>
              </a:rPr>
              <a:t>ТЯЖІННЯ</a:t>
            </a:r>
            <a:br>
              <a:rPr lang="uk-UA" sz="3600" b="1" dirty="0" smtClean="0">
                <a:solidFill>
                  <a:schemeClr val="tx2"/>
                </a:solidFill>
                <a:effectLst>
                  <a:outerShdw blurRad="38100" dist="38100" dir="2700000" algn="tl">
                    <a:srgbClr val="000000"/>
                  </a:outerShdw>
                </a:effectLst>
                <a:latin typeface="Arial" charset="0"/>
              </a:rPr>
            </a:br>
            <a:r>
              <a:rPr lang="uk-UA" sz="4800" b="1" dirty="0" err="1" smtClean="0">
                <a:solidFill>
                  <a:schemeClr val="tx2"/>
                </a:solidFill>
                <a:effectLst>
                  <a:outerShdw blurRad="38100" dist="38100" dir="2700000" algn="tl">
                    <a:srgbClr val="000000"/>
                  </a:outerShdw>
                </a:effectLst>
                <a:latin typeface="Arial" charset="0"/>
              </a:rPr>
              <a:t>Розв</a:t>
            </a:r>
            <a:r>
              <a:rPr lang="en-US" sz="4800" b="1" dirty="0" smtClean="0">
                <a:solidFill>
                  <a:schemeClr val="tx2"/>
                </a:solidFill>
                <a:effectLst>
                  <a:outerShdw blurRad="38100" dist="38100" dir="2700000" algn="tl">
                    <a:srgbClr val="000000"/>
                  </a:outerShdw>
                </a:effectLst>
                <a:latin typeface="Arial" charset="0"/>
              </a:rPr>
              <a:t>’</a:t>
            </a:r>
            <a:r>
              <a:rPr lang="uk-UA" sz="4800" b="1" dirty="0" err="1" smtClean="0">
                <a:solidFill>
                  <a:schemeClr val="tx2"/>
                </a:solidFill>
                <a:effectLst>
                  <a:outerShdw blurRad="38100" dist="38100" dir="2700000" algn="tl">
                    <a:srgbClr val="000000"/>
                  </a:outerShdw>
                </a:effectLst>
                <a:latin typeface="Arial" charset="0"/>
              </a:rPr>
              <a:t>язування</a:t>
            </a:r>
            <a:r>
              <a:rPr lang="uk-UA" sz="4800" b="1" dirty="0" smtClean="0">
                <a:solidFill>
                  <a:schemeClr val="tx2"/>
                </a:solidFill>
                <a:effectLst>
                  <a:outerShdw blurRad="38100" dist="38100" dir="2700000" algn="tl">
                    <a:srgbClr val="000000"/>
                  </a:outerShdw>
                </a:effectLst>
                <a:latin typeface="Arial" charset="0"/>
              </a:rPr>
              <a:t> задач</a:t>
            </a:r>
            <a:endParaRPr lang="uk-UA" sz="4800" dirty="0">
              <a:solidFill>
                <a:schemeClr val="tx2"/>
              </a:solidFill>
            </a:endParaRPr>
          </a:p>
        </p:txBody>
      </p:sp>
      <p:sp>
        <p:nvSpPr>
          <p:cNvPr id="3" name="Місце для вмісту 2"/>
          <p:cNvSpPr>
            <a:spLocks noGrp="1"/>
          </p:cNvSpPr>
          <p:nvPr>
            <p:ph idx="1"/>
          </p:nvPr>
        </p:nvSpPr>
        <p:spPr>
          <a:xfrm>
            <a:off x="457200" y="476672"/>
            <a:ext cx="8229600" cy="5649491"/>
          </a:xfrm>
        </p:spPr>
        <p:txBody>
          <a:bodyPr/>
          <a:lstStyle/>
          <a:p>
            <a:pPr marL="0" indent="0">
              <a:buNone/>
            </a:pPr>
            <a:endParaRPr lang="uk-UA" dirty="0" smtClean="0"/>
          </a:p>
          <a:p>
            <a:pPr marL="0" indent="0">
              <a:buNone/>
            </a:pPr>
            <a:endParaRPr lang="uk-UA" dirty="0" smtClean="0"/>
          </a:p>
          <a:p>
            <a:pPr marL="0" indent="0">
              <a:buNone/>
            </a:pPr>
            <a:endParaRPr lang="uk-UA" dirty="0"/>
          </a:p>
          <a:p>
            <a:pPr marL="0" indent="0">
              <a:buNone/>
            </a:pPr>
            <a:endParaRPr lang="uk-UA" dirty="0" smtClean="0"/>
          </a:p>
          <a:p>
            <a:pPr marL="0" indent="0">
              <a:buNone/>
            </a:pPr>
            <a:endParaRPr lang="uk-UA" dirty="0"/>
          </a:p>
          <a:p>
            <a:pPr marL="0" indent="0">
              <a:buNone/>
            </a:pPr>
            <a:endParaRPr lang="uk-U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21" name="Picture 4"/>
          <p:cNvPicPr>
            <a:picLocks noGrp="1" noChangeAspect="1" noChangeArrowheads="1"/>
          </p:cNvPicPr>
          <p:nvPr>
            <p:ph type="body" idx="1"/>
          </p:nvPr>
        </p:nvPicPr>
        <p:blipFill>
          <a:blip r:embed="rId2"/>
          <a:srcRect/>
          <a:stretch>
            <a:fillRect/>
          </a:stretch>
        </p:blipFill>
        <p:spPr>
          <a:xfrm>
            <a:off x="611188" y="3429000"/>
            <a:ext cx="3273425" cy="2803525"/>
          </a:xfrm>
        </p:spPr>
      </p:pic>
      <p:pic>
        <p:nvPicPr>
          <p:cNvPr id="696322" name="Picture 5"/>
          <p:cNvPicPr>
            <a:picLocks noChangeAspect="1" noChangeArrowheads="1"/>
          </p:cNvPicPr>
          <p:nvPr/>
        </p:nvPicPr>
        <p:blipFill>
          <a:blip r:embed="rId3"/>
          <a:srcRect r="27536" b="15445"/>
          <a:stretch>
            <a:fillRect/>
          </a:stretch>
        </p:blipFill>
        <p:spPr bwMode="auto">
          <a:xfrm>
            <a:off x="4643438" y="3357563"/>
            <a:ext cx="3455987" cy="2995612"/>
          </a:xfrm>
          <a:prstGeom prst="rect">
            <a:avLst/>
          </a:prstGeom>
          <a:noFill/>
          <a:ln w="9525">
            <a:noFill/>
            <a:miter lim="800000"/>
            <a:headEnd/>
            <a:tailEnd/>
          </a:ln>
        </p:spPr>
      </p:pic>
      <p:sp>
        <p:nvSpPr>
          <p:cNvPr id="3074" name="Rectangle 2"/>
          <p:cNvSpPr>
            <a:spLocks noChangeArrowheads="1"/>
          </p:cNvSpPr>
          <p:nvPr/>
        </p:nvSpPr>
        <p:spPr bwMode="auto">
          <a:xfrm>
            <a:off x="684213" y="333375"/>
            <a:ext cx="7848600" cy="792163"/>
          </a:xfrm>
          <a:prstGeom prst="rect">
            <a:avLst/>
          </a:prstGeom>
          <a:gradFill rotWithShape="1">
            <a:gsLst>
              <a:gs pos="0">
                <a:srgbClr val="A2C2E8"/>
              </a:gs>
              <a:gs pos="100000">
                <a:srgbClr val="F5FFE6"/>
              </a:gs>
            </a:gsLst>
            <a:lin ang="16200000" scaled="1"/>
          </a:gradFill>
          <a:ln w="9525" algn="ctr">
            <a:solidFill>
              <a:srgbClr val="98B954"/>
            </a:solidFill>
            <a:miter lim="800000"/>
            <a:headEnd/>
            <a:tailEnd/>
          </a:ln>
          <a:effectLst>
            <a:outerShdw dist="20000" dir="5400000" rotWithShape="0">
              <a:srgbClr val="000000">
                <a:alpha val="37999"/>
              </a:srgbClr>
            </a:outerShdw>
          </a:effectLst>
        </p:spPr>
        <p:txBody>
          <a:bodyPr anchor="ctr"/>
          <a:lstStyle/>
          <a:p>
            <a:pPr algn="ctr">
              <a:defRPr/>
            </a:pPr>
            <a:r>
              <a:rPr lang="uk-UA" sz="3600" b="1">
                <a:solidFill>
                  <a:schemeClr val="tx2"/>
                </a:solidFill>
                <a:effectLst>
                  <a:outerShdw blurRad="38100" dist="38100" dir="2700000" algn="tl">
                    <a:srgbClr val="000000"/>
                  </a:outerShdw>
                </a:effectLst>
              </a:rPr>
              <a:t>Прискорення вільного падіння</a:t>
            </a:r>
            <a:endParaRPr lang="ru-RU" sz="3600" b="1">
              <a:solidFill>
                <a:schemeClr val="tx2"/>
              </a:solidFill>
              <a:effectLst>
                <a:outerShdw blurRad="38100" dist="38100" dir="2700000" algn="tl">
                  <a:srgbClr val="000000"/>
                </a:outerShdw>
              </a:effectLst>
            </a:endParaRPr>
          </a:p>
        </p:txBody>
      </p:sp>
      <p:sp>
        <p:nvSpPr>
          <p:cNvPr id="696324" name="Rectangle 6"/>
          <p:cNvSpPr>
            <a:spLocks noChangeArrowheads="1"/>
          </p:cNvSpPr>
          <p:nvPr/>
        </p:nvSpPr>
        <p:spPr bwMode="auto">
          <a:xfrm>
            <a:off x="250825" y="1196975"/>
            <a:ext cx="8208963" cy="2114550"/>
          </a:xfrm>
          <a:prstGeom prst="rect">
            <a:avLst/>
          </a:prstGeom>
          <a:noFill/>
          <a:ln w="9525">
            <a:noFill/>
            <a:miter lim="800000"/>
            <a:headEnd/>
            <a:tailEnd/>
          </a:ln>
        </p:spPr>
        <p:txBody>
          <a:bodyPr>
            <a:spAutoFit/>
          </a:bodyPr>
          <a:lstStyle/>
          <a:p>
            <a:pPr indent="360363" eaLnBrk="0" hangingPunct="0">
              <a:spcBef>
                <a:spcPct val="20000"/>
              </a:spcBef>
              <a:buClr>
                <a:srgbClr val="008080"/>
              </a:buClr>
              <a:buFont typeface="Arial" charset="0"/>
              <a:buNone/>
            </a:pPr>
            <a:r>
              <a:rPr lang="uk-UA" sz="2800" b="1">
                <a:solidFill>
                  <a:schemeClr val="hlink"/>
                </a:solidFill>
                <a:latin typeface="Calibri" pitchFamily="34" charset="0"/>
              </a:rPr>
              <a:t>Земне тяжіння</a:t>
            </a:r>
            <a:r>
              <a:rPr lang="uk-UA" sz="2800">
                <a:latin typeface="Calibri" pitchFamily="34" charset="0"/>
              </a:rPr>
              <a:t> – притягання тіл Землею, як частковий випадок всесвітнього тяжіння.</a:t>
            </a:r>
          </a:p>
          <a:p>
            <a:pPr indent="360363" eaLnBrk="0" hangingPunct="0">
              <a:spcBef>
                <a:spcPct val="20000"/>
              </a:spcBef>
              <a:buClr>
                <a:srgbClr val="008080"/>
              </a:buClr>
              <a:buFont typeface="Arial" charset="0"/>
              <a:buNone/>
            </a:pPr>
            <a:r>
              <a:rPr lang="ru-RU" sz="2400">
                <a:latin typeface="Calibri" pitchFamily="34" charset="0"/>
              </a:rPr>
              <a:t>Гравітаційна сила, з якою Земля притягує до себе тіла, надаючи їм прискорення вільного падіння, називається </a:t>
            </a:r>
            <a:r>
              <a:rPr lang="ru-RU" sz="2400" b="1">
                <a:latin typeface="Calibri" pitchFamily="34" charset="0"/>
              </a:rPr>
              <a:t>силою тяжіння</a:t>
            </a:r>
            <a:endParaRPr lang="ru-RU" sz="240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7" name="Rectangle 3"/>
          <p:cNvSpPr>
            <a:spLocks noChangeArrowheads="1"/>
          </p:cNvSpPr>
          <p:nvPr/>
        </p:nvSpPr>
        <p:spPr bwMode="auto">
          <a:xfrm>
            <a:off x="0" y="0"/>
            <a:ext cx="31750" cy="138113"/>
          </a:xfrm>
          <a:prstGeom prst="rect">
            <a:avLst/>
          </a:prstGeom>
          <a:noFill/>
          <a:ln w="9525">
            <a:noFill/>
            <a:miter lim="800000"/>
            <a:headEnd/>
            <a:tailEnd/>
          </a:ln>
        </p:spPr>
        <p:txBody>
          <a:bodyPr wrap="none" lIns="0" tIns="0" rIns="0" bIns="0" anchor="ctr">
            <a:spAutoFit/>
          </a:bodyPr>
          <a:lstStyle/>
          <a:p>
            <a:pPr eaLnBrk="0" hangingPunct="0"/>
            <a:r>
              <a:rPr lang="ru-RU" sz="900">
                <a:solidFill>
                  <a:srgbClr val="000000"/>
                </a:solidFill>
                <a:cs typeface="Arial" charset="0"/>
              </a:rPr>
              <a:t> </a:t>
            </a:r>
            <a:endParaRPr lang="ru-RU">
              <a:solidFill>
                <a:srgbClr val="000000"/>
              </a:solidFill>
            </a:endParaRPr>
          </a:p>
        </p:txBody>
      </p:sp>
      <p:sp>
        <p:nvSpPr>
          <p:cNvPr id="3074" name="Rectangle 2"/>
          <p:cNvSpPr>
            <a:spLocks noChangeArrowheads="1"/>
          </p:cNvSpPr>
          <p:nvPr/>
        </p:nvSpPr>
        <p:spPr bwMode="auto">
          <a:xfrm>
            <a:off x="684213" y="333375"/>
            <a:ext cx="7848600" cy="792163"/>
          </a:xfrm>
          <a:prstGeom prst="rect">
            <a:avLst/>
          </a:prstGeom>
          <a:gradFill rotWithShape="1">
            <a:gsLst>
              <a:gs pos="0">
                <a:srgbClr val="A2C2E8"/>
              </a:gs>
              <a:gs pos="100000">
                <a:srgbClr val="F5FFE6"/>
              </a:gs>
            </a:gsLst>
            <a:lin ang="16200000" scaled="1"/>
          </a:gradFill>
          <a:ln w="9525" algn="ctr">
            <a:solidFill>
              <a:srgbClr val="98B954"/>
            </a:solidFill>
            <a:miter lim="800000"/>
            <a:headEnd/>
            <a:tailEnd/>
          </a:ln>
          <a:effectLst>
            <a:outerShdw dist="20000" dir="5400000" rotWithShape="0">
              <a:srgbClr val="000000">
                <a:alpha val="37999"/>
              </a:srgbClr>
            </a:outerShdw>
          </a:effectLst>
        </p:spPr>
        <p:txBody>
          <a:bodyPr anchor="ctr"/>
          <a:lstStyle/>
          <a:p>
            <a:pPr algn="ctr">
              <a:defRPr/>
            </a:pPr>
            <a:r>
              <a:rPr lang="uk-UA" sz="4000" b="1">
                <a:solidFill>
                  <a:schemeClr val="tx2"/>
                </a:solidFill>
                <a:effectLst>
                  <a:outerShdw blurRad="38100" dist="38100" dir="2700000" algn="tl">
                    <a:srgbClr val="000000"/>
                  </a:outerShdw>
                </a:effectLst>
              </a:rPr>
              <a:t>Межі застосування закону</a:t>
            </a:r>
            <a:endParaRPr lang="ru-RU" sz="4000" b="1">
              <a:solidFill>
                <a:schemeClr val="tx2"/>
              </a:solidFill>
              <a:effectLst>
                <a:outerShdw blurRad="38100" dist="38100" dir="2700000" algn="tl">
                  <a:srgbClr val="000000"/>
                </a:outerShdw>
              </a:effectLst>
            </a:endParaRPr>
          </a:p>
        </p:txBody>
      </p:sp>
      <p:pic>
        <p:nvPicPr>
          <p:cNvPr id="700419" name="Picture 2"/>
          <p:cNvPicPr>
            <a:picLocks noChangeAspect="1" noChangeArrowheads="1"/>
          </p:cNvPicPr>
          <p:nvPr/>
        </p:nvPicPr>
        <p:blipFill>
          <a:blip r:embed="rId2"/>
          <a:srcRect/>
          <a:stretch>
            <a:fillRect/>
          </a:stretch>
        </p:blipFill>
        <p:spPr bwMode="auto">
          <a:xfrm>
            <a:off x="4572000" y="1268413"/>
            <a:ext cx="4148138" cy="1439862"/>
          </a:xfrm>
          <a:prstGeom prst="rect">
            <a:avLst/>
          </a:prstGeom>
          <a:noFill/>
          <a:ln w="38100">
            <a:solidFill>
              <a:srgbClr val="C00000"/>
            </a:solidFill>
            <a:miter lim="800000"/>
            <a:headEnd/>
            <a:tailEnd/>
          </a:ln>
        </p:spPr>
      </p:pic>
      <p:sp>
        <p:nvSpPr>
          <p:cNvPr id="700420" name="Rectangle 9"/>
          <p:cNvSpPr>
            <a:spLocks noChangeArrowheads="1"/>
          </p:cNvSpPr>
          <p:nvPr/>
        </p:nvSpPr>
        <p:spPr bwMode="auto">
          <a:xfrm>
            <a:off x="250825" y="1589088"/>
            <a:ext cx="4321175" cy="885825"/>
          </a:xfrm>
          <a:prstGeom prst="rect">
            <a:avLst/>
          </a:prstGeom>
          <a:noFill/>
          <a:ln w="9525">
            <a:noFill/>
            <a:miter lim="800000"/>
            <a:headEnd/>
            <a:tailEnd/>
          </a:ln>
        </p:spPr>
        <p:txBody>
          <a:bodyPr>
            <a:spAutoFit/>
          </a:bodyPr>
          <a:lstStyle/>
          <a:p>
            <a:pPr marL="342900" indent="-342900" eaLnBrk="0" hangingPunct="0">
              <a:buFontTx/>
              <a:buAutoNum type="arabicPeriod"/>
            </a:pPr>
            <a:r>
              <a:rPr lang="ru-RU" sz="2600">
                <a:latin typeface="Calibri" pitchFamily="34" charset="0"/>
              </a:rPr>
              <a:t>Взаємодіючі тіла – матеріальні точки;</a:t>
            </a:r>
          </a:p>
        </p:txBody>
      </p:sp>
      <p:pic>
        <p:nvPicPr>
          <p:cNvPr id="700421" name="Picture 3"/>
          <p:cNvPicPr>
            <a:picLocks noChangeAspect="1" noChangeArrowheads="1"/>
          </p:cNvPicPr>
          <p:nvPr/>
        </p:nvPicPr>
        <p:blipFill>
          <a:blip r:embed="rId3"/>
          <a:srcRect/>
          <a:stretch>
            <a:fillRect/>
          </a:stretch>
        </p:blipFill>
        <p:spPr bwMode="auto">
          <a:xfrm>
            <a:off x="4572000" y="2852738"/>
            <a:ext cx="4176713" cy="1584325"/>
          </a:xfrm>
          <a:prstGeom prst="rect">
            <a:avLst/>
          </a:prstGeom>
          <a:noFill/>
          <a:ln w="38100">
            <a:solidFill>
              <a:srgbClr val="C00000"/>
            </a:solidFill>
            <a:miter lim="800000"/>
            <a:headEnd/>
            <a:tailEnd/>
          </a:ln>
        </p:spPr>
      </p:pic>
      <p:sp>
        <p:nvSpPr>
          <p:cNvPr id="700422" name="Rectangle 11"/>
          <p:cNvSpPr>
            <a:spLocks noChangeArrowheads="1"/>
          </p:cNvSpPr>
          <p:nvPr/>
        </p:nvSpPr>
        <p:spPr bwMode="auto">
          <a:xfrm>
            <a:off x="250825" y="2813050"/>
            <a:ext cx="4176713" cy="885825"/>
          </a:xfrm>
          <a:prstGeom prst="rect">
            <a:avLst/>
          </a:prstGeom>
          <a:noFill/>
          <a:ln w="9525">
            <a:noFill/>
            <a:miter lim="800000"/>
            <a:headEnd/>
            <a:tailEnd/>
          </a:ln>
        </p:spPr>
        <p:txBody>
          <a:bodyPr>
            <a:spAutoFit/>
          </a:bodyPr>
          <a:lstStyle/>
          <a:p>
            <a:pPr marL="342900" indent="-342900" eaLnBrk="0" hangingPunct="0">
              <a:buFontTx/>
              <a:buAutoNum type="arabicPeriod" startAt="2"/>
            </a:pPr>
            <a:r>
              <a:rPr lang="ru-RU" sz="2600">
                <a:latin typeface="Calibri" pitchFamily="34" charset="0"/>
              </a:rPr>
              <a:t>Тіла мають форму кулі або сфери</a:t>
            </a:r>
            <a:r>
              <a:rPr lang="ru-RU" sz="2600"/>
              <a:t>;</a:t>
            </a:r>
          </a:p>
        </p:txBody>
      </p:sp>
      <p:pic>
        <p:nvPicPr>
          <p:cNvPr id="700423" name="Picture 5"/>
          <p:cNvPicPr>
            <a:picLocks noChangeAspect="1" noChangeArrowheads="1"/>
          </p:cNvPicPr>
          <p:nvPr/>
        </p:nvPicPr>
        <p:blipFill>
          <a:blip r:embed="rId4"/>
          <a:srcRect/>
          <a:stretch>
            <a:fillRect/>
          </a:stretch>
        </p:blipFill>
        <p:spPr bwMode="auto">
          <a:xfrm>
            <a:off x="4572000" y="4581525"/>
            <a:ext cx="4176713" cy="1965325"/>
          </a:xfrm>
          <a:prstGeom prst="rect">
            <a:avLst/>
          </a:prstGeom>
          <a:noFill/>
          <a:ln w="38100">
            <a:solidFill>
              <a:srgbClr val="C00000"/>
            </a:solidFill>
            <a:miter lim="800000"/>
            <a:headEnd/>
            <a:tailEnd/>
          </a:ln>
        </p:spPr>
      </p:pic>
      <p:sp>
        <p:nvSpPr>
          <p:cNvPr id="700424" name="Rectangle 13"/>
          <p:cNvSpPr>
            <a:spLocks noChangeArrowheads="1"/>
          </p:cNvSpPr>
          <p:nvPr/>
        </p:nvSpPr>
        <p:spPr bwMode="auto">
          <a:xfrm>
            <a:off x="179388" y="4076700"/>
            <a:ext cx="4033837" cy="2473325"/>
          </a:xfrm>
          <a:prstGeom prst="rect">
            <a:avLst/>
          </a:prstGeom>
          <a:noFill/>
          <a:ln w="9525">
            <a:noFill/>
            <a:miter lim="800000"/>
            <a:headEnd/>
            <a:tailEnd/>
          </a:ln>
        </p:spPr>
        <p:txBody>
          <a:bodyPr>
            <a:spAutoFit/>
          </a:bodyPr>
          <a:lstStyle/>
          <a:p>
            <a:pPr marL="342900" indent="-342900" eaLnBrk="0" hangingPunct="0">
              <a:buFontTx/>
              <a:buAutoNum type="arabicPeriod" startAt="3"/>
            </a:pPr>
            <a:r>
              <a:rPr lang="ru-RU" sz="2600">
                <a:latin typeface="Calibri" pitchFamily="34" charset="0"/>
              </a:rPr>
              <a:t>Одне з тіл – куля(сфера) більшого розміру, взаємодіє з тілом, розмір якого набагато менший від розміру кулі(сфери).</a:t>
            </a:r>
          </a:p>
        </p:txBody>
      </p:sp>
      <p:pic>
        <p:nvPicPr>
          <p:cNvPr id="700425" name="Picture 5" descr="planets2"/>
          <p:cNvPicPr>
            <a:picLocks noChangeAspect="1" noChangeArrowheads="1" noCrop="1"/>
          </p:cNvPicPr>
          <p:nvPr/>
        </p:nvPicPr>
        <p:blipFill>
          <a:blip r:embed="rId5"/>
          <a:srcRect/>
          <a:stretch>
            <a:fillRect/>
          </a:stretch>
        </p:blipFill>
        <p:spPr bwMode="auto">
          <a:xfrm>
            <a:off x="8172450" y="5949950"/>
            <a:ext cx="792163" cy="792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84213" y="333375"/>
            <a:ext cx="7848600" cy="792163"/>
          </a:xfrm>
          <a:prstGeom prst="rect">
            <a:avLst/>
          </a:prstGeom>
          <a:gradFill rotWithShape="1">
            <a:gsLst>
              <a:gs pos="0">
                <a:srgbClr val="A2C2E8"/>
              </a:gs>
              <a:gs pos="100000">
                <a:srgbClr val="F5FFE6"/>
              </a:gs>
            </a:gsLst>
            <a:lin ang="16200000" scaled="1"/>
          </a:gradFill>
          <a:ln w="9525" algn="ctr">
            <a:solidFill>
              <a:srgbClr val="98B954"/>
            </a:solidFill>
            <a:miter lim="800000"/>
            <a:headEnd/>
            <a:tailEnd/>
          </a:ln>
          <a:effectLst>
            <a:outerShdw dist="20000" dir="5400000" rotWithShape="0">
              <a:srgbClr val="000000">
                <a:alpha val="37999"/>
              </a:srgbClr>
            </a:outerShdw>
          </a:effectLst>
        </p:spPr>
        <p:txBody>
          <a:bodyPr anchor="ctr"/>
          <a:lstStyle/>
          <a:p>
            <a:pPr algn="ctr">
              <a:defRPr/>
            </a:pPr>
            <a:r>
              <a:rPr lang="uk-UA" sz="4000" b="1">
                <a:solidFill>
                  <a:schemeClr val="tx2"/>
                </a:solidFill>
                <a:effectLst>
                  <a:outerShdw blurRad="38100" dist="38100" dir="2700000" algn="tl">
                    <a:srgbClr val="000000"/>
                  </a:outerShdw>
                </a:effectLst>
              </a:rPr>
              <a:t>Значення закону </a:t>
            </a:r>
            <a:endParaRPr lang="ru-RU" sz="4000" b="1">
              <a:solidFill>
                <a:schemeClr val="tx2"/>
              </a:solidFill>
              <a:effectLst>
                <a:outerShdw blurRad="38100" dist="38100" dir="2700000" algn="tl">
                  <a:srgbClr val="000000"/>
                </a:outerShdw>
              </a:effectLst>
            </a:endParaRPr>
          </a:p>
        </p:txBody>
      </p:sp>
      <p:pic>
        <p:nvPicPr>
          <p:cNvPr id="3" name="Рисунок 2" descr="Изображение выглядит как игра&#10;&#10;Автоматически созданное описание">
            <a:extLst>
              <a:ext uri="{FF2B5EF4-FFF2-40B4-BE49-F238E27FC236}">
                <a16:creationId xmlns="" xmlns:a16="http://schemas.microsoft.com/office/drawing/2014/main" id="{F0D0655D-F0DF-4424-AF67-DA809ADB1034}"/>
              </a:ext>
            </a:extLst>
          </p:cNvPr>
          <p:cNvPicPr>
            <a:picLocks noChangeAspect="1"/>
          </p:cNvPicPr>
          <p:nvPr/>
        </p:nvPicPr>
        <p:blipFill rotWithShape="1">
          <a:blip r:embed="rId2">
            <a:extLst>
              <a:ext uri="{28A0092B-C50C-407E-A947-70E740481C1C}">
                <a14:useLocalDpi xmlns:a14="http://schemas.microsoft.com/office/drawing/2010/main" val="0"/>
              </a:ext>
            </a:extLst>
          </a:blip>
          <a:srcRect l="21651" r="24013"/>
          <a:stretch/>
        </p:blipFill>
        <p:spPr>
          <a:xfrm>
            <a:off x="1475656" y="1352069"/>
            <a:ext cx="6553101" cy="5172556"/>
          </a:xfrm>
          <a:prstGeom prst="rect">
            <a:avLst/>
          </a:prstGeom>
        </p:spPr>
      </p:pic>
      <p:pic>
        <p:nvPicPr>
          <p:cNvPr id="4" name="Picture 5" descr="planets2">
            <a:extLst>
              <a:ext uri="{FF2B5EF4-FFF2-40B4-BE49-F238E27FC236}">
                <a16:creationId xmlns="" xmlns:a16="http://schemas.microsoft.com/office/drawing/2014/main" id="{9AE15357-1B55-4398-88EB-F961FBEF9DFC}"/>
              </a:ext>
            </a:extLst>
          </p:cNvPr>
          <p:cNvPicPr>
            <a:picLocks noChangeAspect="1" noChangeArrowheads="1" noCrop="1"/>
          </p:cNvPicPr>
          <p:nvPr/>
        </p:nvPicPr>
        <p:blipFill>
          <a:blip r:embed="rId3"/>
          <a:srcRect/>
          <a:stretch>
            <a:fillRect/>
          </a:stretch>
        </p:blipFill>
        <p:spPr bwMode="auto">
          <a:xfrm>
            <a:off x="8172450" y="5949950"/>
            <a:ext cx="792163" cy="792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3" name="Содержимое 3"/>
          <p:cNvSpPr>
            <a:spLocks noGrp="1"/>
          </p:cNvSpPr>
          <p:nvPr>
            <p:ph idx="4294967295"/>
          </p:nvPr>
        </p:nvSpPr>
        <p:spPr>
          <a:xfrm>
            <a:off x="457200" y="1268413"/>
            <a:ext cx="8472488" cy="4857750"/>
          </a:xfrm>
        </p:spPr>
        <p:txBody>
          <a:bodyPr/>
          <a:lstStyle/>
          <a:p>
            <a:pPr marL="0" indent="360363" eaLnBrk="1" hangingPunct="1">
              <a:buFont typeface="Arial" charset="0"/>
              <a:buNone/>
            </a:pPr>
            <a:r>
              <a:rPr lang="uk-UA" sz="2800"/>
              <a:t>Завдяки закону всесвітнього тяжіння Ньютон пояснив рух небесних тіл ( планет , їх супутників, комет) і створив теорію тяжіння. Відкриття цього закону знаменував перехід від кінематичного опису Сонячної системи до динамічного пояснення явищ і остаточного затвердження вчення Коперника. Він показав,що з закону всесвітнього тяжіння випливають три закони Кеплера, пояснив особливості руху Місяця, явище прецесії; розвинув теорію форми Земної кулі, відзначивши,що вона повинна бути сплюснутою на полюсах, теорію припливів та відпливів тощо…</a:t>
            </a:r>
          </a:p>
        </p:txBody>
      </p:sp>
      <p:sp>
        <p:nvSpPr>
          <p:cNvPr id="3074" name="Rectangle 2"/>
          <p:cNvSpPr>
            <a:spLocks noChangeArrowheads="1"/>
          </p:cNvSpPr>
          <p:nvPr/>
        </p:nvSpPr>
        <p:spPr bwMode="auto">
          <a:xfrm>
            <a:off x="684213" y="333375"/>
            <a:ext cx="7848600" cy="792163"/>
          </a:xfrm>
          <a:prstGeom prst="rect">
            <a:avLst/>
          </a:prstGeom>
          <a:gradFill rotWithShape="1">
            <a:gsLst>
              <a:gs pos="0">
                <a:srgbClr val="A2C2E8"/>
              </a:gs>
              <a:gs pos="100000">
                <a:srgbClr val="F5FFE6"/>
              </a:gs>
            </a:gsLst>
            <a:lin ang="16200000" scaled="1"/>
          </a:gradFill>
          <a:ln w="9525" algn="ctr">
            <a:solidFill>
              <a:srgbClr val="98B954"/>
            </a:solidFill>
            <a:miter lim="800000"/>
            <a:headEnd/>
            <a:tailEnd/>
          </a:ln>
          <a:effectLst>
            <a:outerShdw dist="20000" dir="5400000" rotWithShape="0">
              <a:srgbClr val="000000">
                <a:alpha val="37999"/>
              </a:srgbClr>
            </a:outerShdw>
          </a:effectLst>
        </p:spPr>
        <p:txBody>
          <a:bodyPr anchor="ctr"/>
          <a:lstStyle/>
          <a:p>
            <a:pPr algn="ctr">
              <a:defRPr/>
            </a:pPr>
            <a:r>
              <a:rPr lang="uk-UA" sz="4000" b="1">
                <a:solidFill>
                  <a:schemeClr val="tx2"/>
                </a:solidFill>
                <a:effectLst>
                  <a:outerShdw blurRad="38100" dist="38100" dir="2700000" algn="tl">
                    <a:srgbClr val="000000"/>
                  </a:outerShdw>
                </a:effectLst>
              </a:rPr>
              <a:t>Наслідки відкриття закону </a:t>
            </a:r>
            <a:endParaRPr lang="ru-RU" sz="4000" b="1">
              <a:solidFill>
                <a:schemeClr val="tx2"/>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1" name="Rectangle 3"/>
          <p:cNvSpPr>
            <a:spLocks noGrp="1"/>
          </p:cNvSpPr>
          <p:nvPr>
            <p:ph type="body" idx="1"/>
          </p:nvPr>
        </p:nvSpPr>
        <p:spPr>
          <a:xfrm>
            <a:off x="457200" y="2420888"/>
            <a:ext cx="8229600" cy="3777283"/>
          </a:xfrm>
        </p:spPr>
        <p:txBody>
          <a:bodyPr/>
          <a:lstStyle/>
          <a:p>
            <a:pPr marL="0" indent="360363">
              <a:buFont typeface="Arial" charset="0"/>
              <a:buNone/>
            </a:pPr>
            <a:r>
              <a:rPr lang="ru-RU" sz="2800" b="1" dirty="0"/>
              <a:t>Задача 2. </a:t>
            </a:r>
            <a:r>
              <a:rPr lang="ru-RU" sz="2800" dirty="0" err="1"/>
              <a:t>Визначити</a:t>
            </a:r>
            <a:r>
              <a:rPr lang="ru-RU" sz="2800" dirty="0"/>
              <a:t> </a:t>
            </a:r>
            <a:r>
              <a:rPr lang="ru-RU" sz="2800" dirty="0" err="1"/>
              <a:t>значення</a:t>
            </a:r>
            <a:r>
              <a:rPr lang="ru-RU" sz="2800" dirty="0"/>
              <a:t> </a:t>
            </a:r>
            <a:r>
              <a:rPr lang="ru-RU" sz="2800" dirty="0" err="1"/>
              <a:t>сили</a:t>
            </a:r>
            <a:r>
              <a:rPr lang="ru-RU" sz="2800" dirty="0"/>
              <a:t> </a:t>
            </a:r>
            <a:r>
              <a:rPr lang="ru-RU" sz="2800" dirty="0" err="1"/>
              <a:t>взаємного</a:t>
            </a:r>
            <a:r>
              <a:rPr lang="ru-RU" sz="2800" dirty="0"/>
              <a:t> </a:t>
            </a:r>
            <a:r>
              <a:rPr lang="ru-RU" sz="2800" dirty="0" err="1"/>
              <a:t>притягання</a:t>
            </a:r>
            <a:r>
              <a:rPr lang="ru-RU" sz="2800" dirty="0"/>
              <a:t> </a:t>
            </a:r>
            <a:r>
              <a:rPr lang="ru-RU" sz="2800" dirty="0" err="1"/>
              <a:t>двох</a:t>
            </a:r>
            <a:r>
              <a:rPr lang="ru-RU" sz="2800" dirty="0"/>
              <a:t> </a:t>
            </a:r>
            <a:r>
              <a:rPr lang="ru-RU" sz="2800" dirty="0" err="1"/>
              <a:t>кораблів</a:t>
            </a:r>
            <a:r>
              <a:rPr lang="ru-RU" sz="2800" dirty="0"/>
              <a:t>, </a:t>
            </a:r>
            <a:r>
              <a:rPr lang="ru-RU" sz="2800" dirty="0" err="1"/>
              <a:t>віддалених</a:t>
            </a:r>
            <a:r>
              <a:rPr lang="ru-RU" sz="2800" dirty="0"/>
              <a:t> один </a:t>
            </a:r>
            <a:r>
              <a:rPr lang="ru-RU" sz="2800" dirty="0" err="1"/>
              <a:t>від</a:t>
            </a:r>
            <a:r>
              <a:rPr lang="ru-RU" sz="2800" dirty="0"/>
              <a:t> одного на 100 м, </a:t>
            </a:r>
            <a:r>
              <a:rPr lang="ru-RU" sz="2800" dirty="0" err="1"/>
              <a:t>якщо</a:t>
            </a:r>
            <a:r>
              <a:rPr lang="ru-RU" sz="2800" dirty="0"/>
              <a:t> </a:t>
            </a:r>
            <a:r>
              <a:rPr lang="ru-RU" sz="2800" dirty="0" err="1"/>
              <a:t>маса</a:t>
            </a:r>
            <a:r>
              <a:rPr lang="ru-RU" sz="2800" dirty="0"/>
              <a:t> кожного з них 10 000 т</a:t>
            </a:r>
            <a:r>
              <a:rPr lang="ru-RU" sz="2800" dirty="0" smtClean="0"/>
              <a:t>.</a:t>
            </a:r>
          </a:p>
          <a:p>
            <a:pPr marL="0" indent="360363">
              <a:buFont typeface="Arial" charset="0"/>
              <a:buNone/>
            </a:pPr>
            <a:endParaRPr lang="ru-RU" sz="2800" dirty="0"/>
          </a:p>
          <a:p>
            <a:pPr marL="0" indent="360363">
              <a:buFont typeface="Arial" charset="0"/>
              <a:buNone/>
            </a:pPr>
            <a:endParaRPr lang="ru-RU" sz="2800" dirty="0" smtClean="0"/>
          </a:p>
          <a:p>
            <a:pPr marL="0" indent="360363">
              <a:buFont typeface="Arial" charset="0"/>
              <a:buNone/>
            </a:pPr>
            <a:r>
              <a:rPr lang="ru-RU" sz="2800" dirty="0" err="1" smtClean="0"/>
              <a:t>Відповідь</a:t>
            </a:r>
            <a:r>
              <a:rPr lang="ru-RU" sz="2800" dirty="0" smtClean="0"/>
              <a:t>  .</a:t>
            </a:r>
            <a:r>
              <a:rPr lang="ru-RU" dirty="0" smtClean="0"/>
              <a:t> </a:t>
            </a:r>
            <a:endParaRPr lang="ru-RU" dirty="0"/>
          </a:p>
        </p:txBody>
      </p:sp>
      <p:sp>
        <p:nvSpPr>
          <p:cNvPr id="3074" name="Rectangle 2"/>
          <p:cNvSpPr>
            <a:spLocks noChangeArrowheads="1"/>
          </p:cNvSpPr>
          <p:nvPr/>
        </p:nvSpPr>
        <p:spPr bwMode="auto">
          <a:xfrm>
            <a:off x="457200" y="333375"/>
            <a:ext cx="8075613" cy="1367433"/>
          </a:xfrm>
          <a:prstGeom prst="rect">
            <a:avLst/>
          </a:prstGeom>
          <a:gradFill rotWithShape="1">
            <a:gsLst>
              <a:gs pos="0">
                <a:srgbClr val="A2C2E8"/>
              </a:gs>
              <a:gs pos="100000">
                <a:srgbClr val="F5FFE6"/>
              </a:gs>
            </a:gsLst>
            <a:lin ang="16200000" scaled="1"/>
          </a:gradFill>
          <a:ln w="9525" algn="ctr">
            <a:solidFill>
              <a:srgbClr val="98B954"/>
            </a:solidFill>
            <a:miter lim="800000"/>
            <a:headEnd/>
            <a:tailEnd/>
          </a:ln>
          <a:effectLst>
            <a:outerShdw dist="20000" dir="5400000" rotWithShape="0">
              <a:srgbClr val="000000">
                <a:alpha val="37999"/>
              </a:srgbClr>
            </a:outerShdw>
          </a:effectLst>
        </p:spPr>
        <p:txBody>
          <a:bodyPr anchor="ctr"/>
          <a:lstStyle/>
          <a:p>
            <a:pPr algn="ctr">
              <a:defRPr/>
            </a:pPr>
            <a:r>
              <a:rPr lang="uk-UA" sz="4000" b="1" dirty="0" err="1">
                <a:solidFill>
                  <a:schemeClr val="tx2"/>
                </a:solidFill>
                <a:effectLst>
                  <a:outerShdw blurRad="38100" dist="38100" dir="2700000" algn="tl">
                    <a:srgbClr val="000000"/>
                  </a:outerShdw>
                </a:effectLst>
              </a:rPr>
              <a:t>Розв</a:t>
            </a:r>
            <a:r>
              <a:rPr lang="en-US" sz="4000" b="1" dirty="0">
                <a:solidFill>
                  <a:schemeClr val="tx2"/>
                </a:solidFill>
                <a:effectLst>
                  <a:outerShdw blurRad="38100" dist="38100" dir="2700000" algn="tl">
                    <a:srgbClr val="000000"/>
                  </a:outerShdw>
                </a:effectLst>
              </a:rPr>
              <a:t>’</a:t>
            </a:r>
            <a:r>
              <a:rPr lang="uk-UA" sz="4000" b="1" dirty="0" err="1">
                <a:solidFill>
                  <a:schemeClr val="tx2"/>
                </a:solidFill>
                <a:effectLst>
                  <a:outerShdw blurRad="38100" dist="38100" dir="2700000" algn="tl">
                    <a:srgbClr val="000000"/>
                  </a:outerShdw>
                </a:effectLst>
              </a:rPr>
              <a:t>язуємо</a:t>
            </a:r>
            <a:r>
              <a:rPr lang="uk-UA" sz="4000" b="1" dirty="0">
                <a:solidFill>
                  <a:schemeClr val="tx2"/>
                </a:solidFill>
                <a:effectLst>
                  <a:outerShdw blurRad="38100" dist="38100" dir="2700000" algn="tl">
                    <a:srgbClr val="000000"/>
                  </a:outerShdw>
                </a:effectLst>
              </a:rPr>
              <a:t> </a:t>
            </a:r>
            <a:r>
              <a:rPr lang="uk-UA" sz="4000" b="1" dirty="0" smtClean="0">
                <a:solidFill>
                  <a:schemeClr val="tx2"/>
                </a:solidFill>
                <a:effectLst>
                  <a:outerShdw blurRad="38100" dist="38100" dir="2700000" algn="tl">
                    <a:srgbClr val="000000"/>
                  </a:outerShdw>
                </a:effectLst>
              </a:rPr>
              <a:t>задачу самостійно </a:t>
            </a:r>
            <a:endParaRPr lang="ru-RU" sz="4000" b="1" dirty="0">
              <a:solidFill>
                <a:schemeClr val="tx2"/>
              </a:solidFill>
              <a:effectLst>
                <a:outerShdw blurRad="38100" dist="38100" dir="2700000" algn="tl">
                  <a:srgbClr val="000000"/>
                </a:outerShdw>
              </a:effectLst>
            </a:endParaRPr>
          </a:p>
        </p:txBody>
      </p:sp>
      <p:sp>
        <p:nvSpPr>
          <p:cNvPr id="696325" name="Rectangle 5"/>
          <p:cNvSpPr>
            <a:spLocks noChangeArrowheads="1"/>
          </p:cNvSpPr>
          <p:nvPr/>
        </p:nvSpPr>
        <p:spPr bwMode="auto">
          <a:xfrm>
            <a:off x="3275856" y="4941168"/>
            <a:ext cx="1509713" cy="519113"/>
          </a:xfrm>
          <a:prstGeom prst="rect">
            <a:avLst/>
          </a:prstGeom>
          <a:noFill/>
          <a:ln w="9525">
            <a:noFill/>
            <a:miter lim="800000"/>
            <a:headEnd/>
            <a:tailEnd/>
          </a:ln>
        </p:spPr>
        <p:txBody>
          <a:bodyPr wrap="none">
            <a:spAutoFit/>
          </a:bodyPr>
          <a:lstStyle/>
          <a:p>
            <a:r>
              <a:rPr lang="ru-RU" sz="2800" b="1" dirty="0">
                <a:latin typeface="Calibri" pitchFamily="34" charset="0"/>
              </a:rPr>
              <a:t>F = 0,7 Н</a:t>
            </a:r>
            <a:r>
              <a:rPr lang="ru-RU"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96325"/>
                                        </p:tgtEl>
                                        <p:attrNameLst>
                                          <p:attrName>style.visibility</p:attrName>
                                        </p:attrNameLst>
                                      </p:cBhvr>
                                      <p:to>
                                        <p:strVal val="visible"/>
                                      </p:to>
                                    </p:set>
                                    <p:animEffect transition="in" filter="box(in)">
                                      <p:cBhvr>
                                        <p:cTn id="7" dur="500"/>
                                        <p:tgtEl>
                                          <p:spTgt spid="696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5" name="Rectangle 3"/>
          <p:cNvSpPr>
            <a:spLocks noGrp="1"/>
          </p:cNvSpPr>
          <p:nvPr>
            <p:ph type="body" idx="1"/>
          </p:nvPr>
        </p:nvSpPr>
        <p:spPr/>
        <p:txBody>
          <a:bodyPr/>
          <a:lstStyle/>
          <a:p>
            <a:pPr marL="0" indent="360363">
              <a:buFont typeface="Arial" charset="0"/>
              <a:buNone/>
            </a:pPr>
            <a:r>
              <a:rPr lang="ru-RU" sz="2800" b="1" dirty="0"/>
              <a:t>Задача </a:t>
            </a:r>
            <a:r>
              <a:rPr lang="ru-RU" sz="2800" b="1" dirty="0" smtClean="0"/>
              <a:t>3.  </a:t>
            </a:r>
            <a:r>
              <a:rPr lang="uk-UA" sz="2800" dirty="0"/>
              <a:t>Місяць рухається навколо Землі зі швидкістю 1 км/с. Середній радіус орбіти Місяця 384 000 км. Визначити масу Землі.</a:t>
            </a:r>
            <a:endParaRPr lang="ru-RU" sz="2800" dirty="0"/>
          </a:p>
        </p:txBody>
      </p:sp>
      <p:sp>
        <p:nvSpPr>
          <p:cNvPr id="3074" name="Rectangle 2"/>
          <p:cNvSpPr>
            <a:spLocks noChangeArrowheads="1"/>
          </p:cNvSpPr>
          <p:nvPr/>
        </p:nvSpPr>
        <p:spPr bwMode="auto">
          <a:xfrm>
            <a:off x="684213" y="333375"/>
            <a:ext cx="7848600" cy="792163"/>
          </a:xfrm>
          <a:prstGeom prst="rect">
            <a:avLst/>
          </a:prstGeom>
          <a:gradFill rotWithShape="1">
            <a:gsLst>
              <a:gs pos="0">
                <a:srgbClr val="A2C2E8"/>
              </a:gs>
              <a:gs pos="100000">
                <a:srgbClr val="F5FFE6"/>
              </a:gs>
            </a:gsLst>
            <a:lin ang="16200000" scaled="1"/>
          </a:gradFill>
          <a:ln w="9525" algn="ctr">
            <a:solidFill>
              <a:srgbClr val="98B954"/>
            </a:solidFill>
            <a:miter lim="800000"/>
            <a:headEnd/>
            <a:tailEnd/>
          </a:ln>
          <a:effectLst>
            <a:outerShdw dist="20000" dir="5400000" rotWithShape="0">
              <a:srgbClr val="000000">
                <a:alpha val="37999"/>
              </a:srgbClr>
            </a:outerShdw>
          </a:effectLst>
        </p:spPr>
        <p:txBody>
          <a:bodyPr anchor="ctr"/>
          <a:lstStyle/>
          <a:p>
            <a:pPr algn="ctr">
              <a:defRPr/>
            </a:pPr>
            <a:r>
              <a:rPr lang="uk-UA" sz="4000" b="1" dirty="0">
                <a:solidFill>
                  <a:schemeClr val="tx2"/>
                </a:solidFill>
                <a:effectLst>
                  <a:outerShdw blurRad="38100" dist="38100" dir="2700000" algn="tl">
                    <a:srgbClr val="000000"/>
                  </a:outerShdw>
                </a:effectLst>
              </a:rPr>
              <a:t>Д</a:t>
            </a:r>
            <a:r>
              <a:rPr lang="uk-UA" sz="4000" b="1" dirty="0" smtClean="0">
                <a:solidFill>
                  <a:schemeClr val="tx2"/>
                </a:solidFill>
                <a:effectLst>
                  <a:outerShdw blurRad="38100" dist="38100" dir="2700000" algn="tl">
                    <a:srgbClr val="000000"/>
                  </a:outerShdw>
                </a:effectLst>
              </a:rPr>
              <a:t>одатково</a:t>
            </a:r>
            <a:r>
              <a:rPr lang="uk-UA" sz="4000" b="1" dirty="0" smtClean="0">
                <a:solidFill>
                  <a:schemeClr val="tx2"/>
                </a:solidFill>
                <a:effectLst>
                  <a:outerShdw blurRad="38100" dist="38100" dir="2700000" algn="tl">
                    <a:srgbClr val="000000"/>
                  </a:outerShdw>
                </a:effectLst>
              </a:rPr>
              <a:t> </a:t>
            </a:r>
            <a:endParaRPr lang="ru-RU" sz="4000" b="1" dirty="0">
              <a:solidFill>
                <a:schemeClr val="tx2"/>
              </a:solidFill>
              <a:effectLst>
                <a:outerShdw blurRad="38100" dist="38100" dir="2700000" algn="tl">
                  <a:srgbClr val="000000"/>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rgbClr val="00B0F0"/>
                </a:solidFill>
              </a:rPr>
              <a:t>Домашнє завдання</a:t>
            </a:r>
            <a:endParaRPr lang="uk-UA" dirty="0">
              <a:solidFill>
                <a:srgbClr val="00B0F0"/>
              </a:solidFill>
            </a:endParaRPr>
          </a:p>
        </p:txBody>
      </p:sp>
      <p:sp>
        <p:nvSpPr>
          <p:cNvPr id="3" name="Місце для вмісту 2"/>
          <p:cNvSpPr>
            <a:spLocks noGrp="1"/>
          </p:cNvSpPr>
          <p:nvPr>
            <p:ph idx="1"/>
          </p:nvPr>
        </p:nvSpPr>
        <p:spPr/>
        <p:txBody>
          <a:bodyPr/>
          <a:lstStyle/>
          <a:p>
            <a:r>
              <a:rPr lang="uk-UA" dirty="0" smtClean="0">
                <a:solidFill>
                  <a:srgbClr val="FFFF00"/>
                </a:solidFill>
              </a:rPr>
              <a:t>Повторити параграф 33</a:t>
            </a:r>
          </a:p>
          <a:p>
            <a:r>
              <a:rPr lang="uk-UA" dirty="0" smtClean="0">
                <a:solidFill>
                  <a:srgbClr val="FFFF00"/>
                </a:solidFill>
              </a:rPr>
              <a:t>Вправа 33 (3)</a:t>
            </a:r>
            <a:endParaRPr lang="uk-UA" dirty="0">
              <a:solidFill>
                <a:srgbClr val="FFFF00"/>
              </a:solidFill>
            </a:endParaRPr>
          </a:p>
        </p:txBody>
      </p:sp>
      <p:sp>
        <p:nvSpPr>
          <p:cNvPr id="5" name="Місце для номера слайда 4"/>
          <p:cNvSpPr>
            <a:spLocks noGrp="1"/>
          </p:cNvSpPr>
          <p:nvPr>
            <p:ph type="sldNum" sz="quarter" idx="12"/>
          </p:nvPr>
        </p:nvSpPr>
        <p:spPr/>
        <p:txBody>
          <a:bodyPr/>
          <a:lstStyle/>
          <a:p>
            <a:pPr>
              <a:defRPr/>
            </a:pPr>
            <a:fld id="{A500D289-D739-493E-AE7C-BEB90E4BD419}" type="slidenum">
              <a:rPr lang="uk-UA" smtClean="0"/>
              <a:pPr>
                <a:defRPr/>
              </a:pPr>
              <a:t>16</a:t>
            </a:fld>
            <a:endParaRPr lang="uk-UA"/>
          </a:p>
        </p:txBody>
      </p:sp>
    </p:spTree>
    <p:extLst>
      <p:ext uri="{BB962C8B-B14F-4D97-AF65-F5344CB8AC3E}">
        <p14:creationId xmlns:p14="http://schemas.microsoft.com/office/powerpoint/2010/main" val="1296482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4817" name="Rectangle 3"/>
          <p:cNvSpPr>
            <a:spLocks noGrp="1"/>
          </p:cNvSpPr>
          <p:nvPr>
            <p:ph type="body" idx="4294967295"/>
          </p:nvPr>
        </p:nvSpPr>
        <p:spPr/>
        <p:txBody>
          <a:bodyPr/>
          <a:lstStyle/>
          <a:p>
            <a:pPr marL="609600" indent="-609600">
              <a:buFont typeface="Arial" charset="0"/>
              <a:buAutoNum type="arabicPeriod"/>
            </a:pPr>
            <a:r>
              <a:rPr lang="uk-UA" dirty="0" smtClean="0"/>
              <a:t>Повторення теоретичного матеріалу попереднього уроку</a:t>
            </a:r>
            <a:endParaRPr lang="uk-UA" dirty="0"/>
          </a:p>
          <a:p>
            <a:pPr marL="609600" indent="-609600">
              <a:buFont typeface="Arial" charset="0"/>
              <a:buAutoNum type="arabicPeriod"/>
            </a:pPr>
            <a:r>
              <a:rPr lang="uk-UA" dirty="0" smtClean="0"/>
              <a:t>Значення </a:t>
            </a:r>
            <a:r>
              <a:rPr lang="uk-UA" dirty="0" smtClean="0"/>
              <a:t>закону всесвітнього тяжіння</a:t>
            </a:r>
            <a:endParaRPr lang="uk-UA" dirty="0" smtClean="0"/>
          </a:p>
          <a:p>
            <a:pPr marL="609600" indent="-609600">
              <a:buFont typeface="Arial" charset="0"/>
              <a:buAutoNum type="arabicPeriod"/>
            </a:pPr>
            <a:r>
              <a:rPr lang="uk-UA" dirty="0" smtClean="0"/>
              <a:t>Деякі цікаві дані.</a:t>
            </a:r>
            <a:endParaRPr lang="uk-UA" dirty="0"/>
          </a:p>
          <a:p>
            <a:pPr marL="609600" indent="-609600">
              <a:buFont typeface="Arial" charset="0"/>
              <a:buAutoNum type="arabicPeriod"/>
            </a:pPr>
            <a:r>
              <a:rPr lang="uk-UA" dirty="0" err="1" smtClean="0"/>
              <a:t>Розв</a:t>
            </a:r>
            <a:r>
              <a:rPr lang="en-US" dirty="0" smtClean="0"/>
              <a:t>’</a:t>
            </a:r>
            <a:r>
              <a:rPr lang="uk-UA" dirty="0" err="1" smtClean="0"/>
              <a:t>язування</a:t>
            </a:r>
            <a:r>
              <a:rPr lang="uk-UA" dirty="0" smtClean="0"/>
              <a:t> </a:t>
            </a:r>
            <a:r>
              <a:rPr lang="uk-UA" dirty="0" smtClean="0"/>
              <a:t>задач</a:t>
            </a:r>
          </a:p>
          <a:p>
            <a:pPr marL="609600" indent="-609600">
              <a:buFont typeface="Arial" charset="0"/>
              <a:buAutoNum type="arabicPeriod"/>
            </a:pPr>
            <a:r>
              <a:rPr lang="uk-UA" dirty="0" smtClean="0"/>
              <a:t>Домашнє завдання</a:t>
            </a:r>
            <a:endParaRPr lang="uk-UA" dirty="0"/>
          </a:p>
          <a:p>
            <a:pPr marL="609600" indent="-609600">
              <a:buFont typeface="Arial" charset="0"/>
              <a:buAutoNum type="arabicPeriod"/>
            </a:pPr>
            <a:endParaRPr lang="ru-RU" dirty="0"/>
          </a:p>
        </p:txBody>
      </p:sp>
      <p:sp>
        <p:nvSpPr>
          <p:cNvPr id="3074" name="Rectangle 2"/>
          <p:cNvSpPr>
            <a:spLocks noChangeArrowheads="1"/>
          </p:cNvSpPr>
          <p:nvPr/>
        </p:nvSpPr>
        <p:spPr bwMode="auto">
          <a:xfrm>
            <a:off x="684213" y="333375"/>
            <a:ext cx="7848600" cy="792163"/>
          </a:xfrm>
          <a:prstGeom prst="rect">
            <a:avLst/>
          </a:prstGeom>
          <a:gradFill rotWithShape="1">
            <a:gsLst>
              <a:gs pos="0">
                <a:srgbClr val="A2C2E8"/>
              </a:gs>
              <a:gs pos="100000">
                <a:srgbClr val="F5FFE6"/>
              </a:gs>
            </a:gsLst>
            <a:lin ang="16200000" scaled="1"/>
          </a:gradFill>
          <a:ln w="9525" algn="ctr">
            <a:solidFill>
              <a:srgbClr val="98B954"/>
            </a:solidFill>
            <a:miter lim="800000"/>
            <a:headEnd/>
            <a:tailEnd/>
          </a:ln>
          <a:effectLst>
            <a:outerShdw dist="20000" dir="5400000" rotWithShape="0">
              <a:srgbClr val="000000">
                <a:alpha val="37999"/>
              </a:srgbClr>
            </a:outerShdw>
          </a:effectLst>
        </p:spPr>
        <p:txBody>
          <a:bodyPr anchor="ctr"/>
          <a:lstStyle/>
          <a:p>
            <a:pPr algn="ctr">
              <a:defRPr/>
            </a:pPr>
            <a:r>
              <a:rPr lang="uk-UA" sz="4000" b="1">
                <a:solidFill>
                  <a:schemeClr val="tx2"/>
                </a:solidFill>
                <a:effectLst>
                  <a:outerShdw blurRad="38100" dist="38100" dir="2700000" algn="tl">
                    <a:srgbClr val="000000"/>
                  </a:outerShdw>
                </a:effectLst>
              </a:rPr>
              <a:t>План уроку</a:t>
            </a:r>
            <a:endParaRPr lang="ru-RU" sz="4000" b="1">
              <a:solidFill>
                <a:schemeClr val="tx2"/>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a:spLocks noChangeArrowheads="1"/>
          </p:cNvSpPr>
          <p:nvPr/>
        </p:nvSpPr>
        <p:spPr bwMode="auto">
          <a:xfrm>
            <a:off x="2843213" y="404813"/>
            <a:ext cx="3168650" cy="1008062"/>
          </a:xfrm>
          <a:prstGeom prst="roundRect">
            <a:avLst>
              <a:gd name="adj" fmla="val 16667"/>
            </a:avLst>
          </a:prstGeom>
          <a:gradFill rotWithShape="1">
            <a:gsLst>
              <a:gs pos="0">
                <a:srgbClr val="F5FFE6"/>
              </a:gs>
              <a:gs pos="100000">
                <a:srgbClr val="B2CCEC"/>
              </a:gs>
            </a:gsLst>
            <a:path path="shape">
              <a:fillToRect l="50000" t="50000" r="50000" b="50000"/>
            </a:path>
          </a:gradFill>
          <a:ln w="9525" algn="ctr">
            <a:solidFill>
              <a:srgbClr val="0000FF"/>
            </a:solidFill>
            <a:round/>
            <a:headEnd/>
            <a:tailEnd/>
          </a:ln>
          <a:effectLst>
            <a:outerShdw dist="20000" dir="5400000" rotWithShape="0">
              <a:srgbClr val="000000">
                <a:alpha val="37999"/>
              </a:srgbClr>
            </a:outerShdw>
          </a:effectLst>
        </p:spPr>
        <p:txBody>
          <a:bodyPr anchor="ctr"/>
          <a:lstStyle/>
          <a:p>
            <a:pPr algn="ctr">
              <a:defRPr/>
            </a:pPr>
            <a:r>
              <a:rPr lang="ru-RU" sz="3200" b="1">
                <a:solidFill>
                  <a:srgbClr val="0033CC"/>
                </a:solidFill>
                <a:effectLst>
                  <a:outerShdw blurRad="38100" dist="38100" dir="2700000" algn="tl">
                    <a:srgbClr val="000000"/>
                  </a:outerShdw>
                </a:effectLst>
                <a:latin typeface="Calibri" pitchFamily="34" charset="0"/>
              </a:rPr>
              <a:t>Види взаємодії</a:t>
            </a:r>
          </a:p>
        </p:txBody>
      </p:sp>
      <p:cxnSp>
        <p:nvCxnSpPr>
          <p:cNvPr id="15" name="Прямая со стрелкой 14"/>
          <p:cNvCxnSpPr>
            <a:cxnSpLocks noChangeShapeType="1"/>
            <a:stCxn id="7" idx="2"/>
          </p:cNvCxnSpPr>
          <p:nvPr/>
        </p:nvCxnSpPr>
        <p:spPr bwMode="auto">
          <a:xfrm flipH="1">
            <a:off x="1258888" y="1412875"/>
            <a:ext cx="3168650" cy="863600"/>
          </a:xfrm>
          <a:prstGeom prst="straightConnector1">
            <a:avLst/>
          </a:prstGeom>
          <a:noFill/>
          <a:ln w="38100" algn="ctr">
            <a:solidFill>
              <a:srgbClr val="0000FF"/>
            </a:solidFill>
            <a:round/>
            <a:headEnd/>
            <a:tailEnd type="arrow" w="med" len="med"/>
          </a:ln>
          <a:effectLst>
            <a:outerShdw dist="23000" dir="5400000" rotWithShape="0">
              <a:srgbClr val="000000">
                <a:alpha val="34999"/>
              </a:srgbClr>
            </a:outerShdw>
          </a:effectLst>
        </p:spPr>
      </p:cxnSp>
      <p:cxnSp>
        <p:nvCxnSpPr>
          <p:cNvPr id="19" name="Прямая со стрелкой 18"/>
          <p:cNvCxnSpPr>
            <a:cxnSpLocks noChangeShapeType="1"/>
            <a:stCxn id="7" idx="2"/>
          </p:cNvCxnSpPr>
          <p:nvPr/>
        </p:nvCxnSpPr>
        <p:spPr bwMode="auto">
          <a:xfrm flipH="1">
            <a:off x="3995738" y="1412875"/>
            <a:ext cx="431800" cy="936625"/>
          </a:xfrm>
          <a:prstGeom prst="straightConnector1">
            <a:avLst/>
          </a:prstGeom>
          <a:noFill/>
          <a:ln w="38100" algn="ctr">
            <a:solidFill>
              <a:srgbClr val="0000FF"/>
            </a:solidFill>
            <a:round/>
            <a:headEnd/>
            <a:tailEnd type="arrow" w="med" len="med"/>
          </a:ln>
          <a:effectLst>
            <a:outerShdw dist="23000" dir="5400000" rotWithShape="0">
              <a:srgbClr val="000000">
                <a:alpha val="34999"/>
              </a:srgbClr>
            </a:outerShdw>
          </a:effectLst>
        </p:spPr>
      </p:cxnSp>
      <p:cxnSp>
        <p:nvCxnSpPr>
          <p:cNvPr id="21" name="Прямая со стрелкой 20"/>
          <p:cNvCxnSpPr>
            <a:cxnSpLocks noChangeShapeType="1"/>
            <a:stCxn id="7" idx="2"/>
          </p:cNvCxnSpPr>
          <p:nvPr/>
        </p:nvCxnSpPr>
        <p:spPr bwMode="auto">
          <a:xfrm>
            <a:off x="4427538" y="1412875"/>
            <a:ext cx="1512887" cy="936625"/>
          </a:xfrm>
          <a:prstGeom prst="straightConnector1">
            <a:avLst/>
          </a:prstGeom>
          <a:noFill/>
          <a:ln w="38100" algn="ctr">
            <a:solidFill>
              <a:srgbClr val="0000FF"/>
            </a:solidFill>
            <a:round/>
            <a:headEnd/>
            <a:tailEnd type="arrow" w="med" len="med"/>
          </a:ln>
          <a:effectLst>
            <a:outerShdw dist="23000" dir="5400000" rotWithShape="0">
              <a:srgbClr val="000000">
                <a:alpha val="34999"/>
              </a:srgbClr>
            </a:outerShdw>
          </a:effectLst>
        </p:spPr>
      </p:cxnSp>
      <p:cxnSp>
        <p:nvCxnSpPr>
          <p:cNvPr id="23" name="Прямая со стрелкой 22"/>
          <p:cNvCxnSpPr>
            <a:cxnSpLocks noChangeShapeType="1"/>
          </p:cNvCxnSpPr>
          <p:nvPr/>
        </p:nvCxnSpPr>
        <p:spPr bwMode="auto">
          <a:xfrm>
            <a:off x="4418013" y="1390650"/>
            <a:ext cx="3322637" cy="958850"/>
          </a:xfrm>
          <a:prstGeom prst="straightConnector1">
            <a:avLst/>
          </a:prstGeom>
          <a:noFill/>
          <a:ln w="38100" algn="ctr">
            <a:solidFill>
              <a:srgbClr val="0000FF"/>
            </a:solidFill>
            <a:round/>
            <a:headEnd/>
            <a:tailEnd type="arrow" w="med" len="med"/>
          </a:ln>
          <a:effectLst>
            <a:outerShdw dist="23000" dir="5400000" rotWithShape="0">
              <a:srgbClr val="000000">
                <a:alpha val="34999"/>
              </a:srgbClr>
            </a:outerShdw>
          </a:effectLst>
        </p:spPr>
      </p:cxnSp>
      <p:cxnSp>
        <p:nvCxnSpPr>
          <p:cNvPr id="25" name="Прямая со стрелкой 24"/>
          <p:cNvCxnSpPr>
            <a:cxnSpLocks noChangeShapeType="1"/>
            <a:stCxn id="0" idx="2"/>
            <a:endCxn id="0" idx="0"/>
          </p:cNvCxnSpPr>
          <p:nvPr/>
        </p:nvCxnSpPr>
        <p:spPr bwMode="auto">
          <a:xfrm>
            <a:off x="1295400" y="3429000"/>
            <a:ext cx="0" cy="360363"/>
          </a:xfrm>
          <a:prstGeom prst="straightConnector1">
            <a:avLst/>
          </a:prstGeom>
          <a:noFill/>
          <a:ln w="38100" algn="ctr">
            <a:solidFill>
              <a:srgbClr val="0000FF"/>
            </a:solidFill>
            <a:round/>
            <a:headEnd/>
            <a:tailEnd type="arrow" w="med" len="med"/>
          </a:ln>
          <a:effectLst>
            <a:outerShdw dist="23000" dir="5400000" rotWithShape="0">
              <a:srgbClr val="000000">
                <a:alpha val="34999"/>
              </a:srgbClr>
            </a:outerShdw>
          </a:effectLst>
        </p:spPr>
      </p:cxnSp>
      <p:cxnSp>
        <p:nvCxnSpPr>
          <p:cNvPr id="27" name="Прямая со стрелкой 26"/>
          <p:cNvCxnSpPr>
            <a:cxnSpLocks noChangeShapeType="1"/>
          </p:cNvCxnSpPr>
          <p:nvPr/>
        </p:nvCxnSpPr>
        <p:spPr bwMode="auto">
          <a:xfrm>
            <a:off x="3635375" y="3357563"/>
            <a:ext cx="25400" cy="457200"/>
          </a:xfrm>
          <a:prstGeom prst="straightConnector1">
            <a:avLst/>
          </a:prstGeom>
          <a:noFill/>
          <a:ln w="38100" algn="ctr">
            <a:solidFill>
              <a:srgbClr val="0000FF"/>
            </a:solidFill>
            <a:round/>
            <a:headEnd/>
            <a:tailEnd type="arrow" w="med" len="med"/>
          </a:ln>
          <a:effectLst>
            <a:outerShdw dist="23000" dir="5400000" rotWithShape="0">
              <a:srgbClr val="000000">
                <a:alpha val="34999"/>
              </a:srgbClr>
            </a:outerShdw>
          </a:effectLst>
        </p:spPr>
      </p:cxnSp>
      <p:sp>
        <p:nvSpPr>
          <p:cNvPr id="2" name="Скругленный прямоугольник 6"/>
          <p:cNvSpPr>
            <a:spLocks noChangeArrowheads="1"/>
          </p:cNvSpPr>
          <p:nvPr/>
        </p:nvSpPr>
        <p:spPr bwMode="auto">
          <a:xfrm>
            <a:off x="179388" y="2420938"/>
            <a:ext cx="2232025" cy="1008062"/>
          </a:xfrm>
          <a:prstGeom prst="roundRect">
            <a:avLst>
              <a:gd name="adj" fmla="val 16667"/>
            </a:avLst>
          </a:prstGeom>
          <a:gradFill rotWithShape="1">
            <a:gsLst>
              <a:gs pos="0">
                <a:srgbClr val="F5FFE6"/>
              </a:gs>
              <a:gs pos="100000">
                <a:srgbClr val="B2CCEC"/>
              </a:gs>
            </a:gsLst>
            <a:path path="shape">
              <a:fillToRect l="50000" t="50000" r="50000" b="50000"/>
            </a:path>
          </a:gradFill>
          <a:ln w="9525" algn="ctr">
            <a:solidFill>
              <a:srgbClr val="0000FF"/>
            </a:solidFill>
            <a:round/>
            <a:headEnd/>
            <a:tailEnd/>
          </a:ln>
          <a:effectLst>
            <a:outerShdw dist="20000" dir="5400000" rotWithShape="0">
              <a:srgbClr val="000000">
                <a:alpha val="37999"/>
              </a:srgbClr>
            </a:outerShdw>
          </a:effectLst>
        </p:spPr>
        <p:txBody>
          <a:bodyPr anchor="ctr"/>
          <a:lstStyle/>
          <a:p>
            <a:pPr algn="ctr">
              <a:defRPr/>
            </a:pPr>
            <a:r>
              <a:rPr lang="ru-RU" sz="2400" b="1">
                <a:solidFill>
                  <a:srgbClr val="0033CC"/>
                </a:solidFill>
              </a:rPr>
              <a:t>Гравітаційна</a:t>
            </a:r>
          </a:p>
        </p:txBody>
      </p:sp>
      <p:sp>
        <p:nvSpPr>
          <p:cNvPr id="3" name="Скругленный прямоугольник 6"/>
          <p:cNvSpPr>
            <a:spLocks noChangeArrowheads="1"/>
          </p:cNvSpPr>
          <p:nvPr/>
        </p:nvSpPr>
        <p:spPr bwMode="auto">
          <a:xfrm>
            <a:off x="2484438" y="2420938"/>
            <a:ext cx="2232025" cy="1008062"/>
          </a:xfrm>
          <a:prstGeom prst="roundRect">
            <a:avLst>
              <a:gd name="adj" fmla="val 16667"/>
            </a:avLst>
          </a:prstGeom>
          <a:gradFill rotWithShape="1">
            <a:gsLst>
              <a:gs pos="0">
                <a:srgbClr val="F5FFE6"/>
              </a:gs>
              <a:gs pos="100000">
                <a:srgbClr val="B2CCEC"/>
              </a:gs>
            </a:gsLst>
            <a:path path="shape">
              <a:fillToRect l="50000" t="50000" r="50000" b="50000"/>
            </a:path>
          </a:gradFill>
          <a:ln w="9525" algn="ctr">
            <a:solidFill>
              <a:srgbClr val="0000FF"/>
            </a:solidFill>
            <a:round/>
            <a:headEnd/>
            <a:tailEnd/>
          </a:ln>
          <a:effectLst>
            <a:outerShdw dist="20000" dir="5400000" rotWithShape="0">
              <a:srgbClr val="000000">
                <a:alpha val="37999"/>
              </a:srgbClr>
            </a:outerShdw>
          </a:effectLst>
        </p:spPr>
        <p:txBody>
          <a:bodyPr anchor="ctr"/>
          <a:lstStyle/>
          <a:p>
            <a:pPr algn="ctr">
              <a:defRPr/>
            </a:pPr>
            <a:r>
              <a:rPr lang="uk-UA" sz="2400" b="1">
                <a:solidFill>
                  <a:srgbClr val="0033CC"/>
                </a:solidFill>
              </a:rPr>
              <a:t>Електро</a:t>
            </a:r>
          </a:p>
          <a:p>
            <a:pPr algn="ctr">
              <a:defRPr/>
            </a:pPr>
            <a:r>
              <a:rPr lang="uk-UA" sz="2400" b="1">
                <a:solidFill>
                  <a:srgbClr val="0033CC"/>
                </a:solidFill>
              </a:rPr>
              <a:t>магнітна</a:t>
            </a:r>
            <a:endParaRPr lang="ru-RU" sz="2400" b="1">
              <a:solidFill>
                <a:srgbClr val="0033CC"/>
              </a:solidFill>
            </a:endParaRPr>
          </a:p>
        </p:txBody>
      </p:sp>
      <p:sp>
        <p:nvSpPr>
          <p:cNvPr id="4" name="Скругленный прямоугольник 6"/>
          <p:cNvSpPr>
            <a:spLocks noChangeArrowheads="1"/>
          </p:cNvSpPr>
          <p:nvPr/>
        </p:nvSpPr>
        <p:spPr bwMode="auto">
          <a:xfrm>
            <a:off x="4787900" y="2420938"/>
            <a:ext cx="2016125" cy="1008062"/>
          </a:xfrm>
          <a:prstGeom prst="roundRect">
            <a:avLst>
              <a:gd name="adj" fmla="val 16667"/>
            </a:avLst>
          </a:prstGeom>
          <a:gradFill rotWithShape="1">
            <a:gsLst>
              <a:gs pos="0">
                <a:srgbClr val="F5FFE6"/>
              </a:gs>
              <a:gs pos="100000">
                <a:srgbClr val="B2CCEC"/>
              </a:gs>
            </a:gsLst>
            <a:path path="shape">
              <a:fillToRect l="50000" t="50000" r="50000" b="50000"/>
            </a:path>
          </a:gradFill>
          <a:ln w="9525" algn="ctr">
            <a:solidFill>
              <a:srgbClr val="0000FF"/>
            </a:solidFill>
            <a:round/>
            <a:headEnd/>
            <a:tailEnd/>
          </a:ln>
          <a:effectLst>
            <a:outerShdw dist="20000" dir="5400000" rotWithShape="0">
              <a:srgbClr val="000000">
                <a:alpha val="37999"/>
              </a:srgbClr>
            </a:outerShdw>
          </a:effectLst>
        </p:spPr>
        <p:txBody>
          <a:bodyPr anchor="ctr"/>
          <a:lstStyle/>
          <a:p>
            <a:pPr algn="ctr">
              <a:defRPr/>
            </a:pPr>
            <a:r>
              <a:rPr lang="uk-UA" sz="2400" b="1">
                <a:solidFill>
                  <a:srgbClr val="0033CC"/>
                </a:solidFill>
              </a:rPr>
              <a:t>Сильна</a:t>
            </a:r>
            <a:endParaRPr lang="ru-RU" sz="2400" b="1">
              <a:solidFill>
                <a:srgbClr val="0033CC"/>
              </a:solidFill>
            </a:endParaRPr>
          </a:p>
        </p:txBody>
      </p:sp>
      <p:sp>
        <p:nvSpPr>
          <p:cNvPr id="5" name="Скругленный прямоугольник 6"/>
          <p:cNvSpPr>
            <a:spLocks noChangeArrowheads="1"/>
          </p:cNvSpPr>
          <p:nvPr/>
        </p:nvSpPr>
        <p:spPr bwMode="auto">
          <a:xfrm>
            <a:off x="6948488" y="2420938"/>
            <a:ext cx="2016125" cy="1008062"/>
          </a:xfrm>
          <a:prstGeom prst="roundRect">
            <a:avLst>
              <a:gd name="adj" fmla="val 16667"/>
            </a:avLst>
          </a:prstGeom>
          <a:gradFill rotWithShape="1">
            <a:gsLst>
              <a:gs pos="0">
                <a:srgbClr val="F5FFE6"/>
              </a:gs>
              <a:gs pos="100000">
                <a:srgbClr val="B2CCEC"/>
              </a:gs>
            </a:gsLst>
            <a:path path="shape">
              <a:fillToRect l="50000" t="50000" r="50000" b="50000"/>
            </a:path>
          </a:gradFill>
          <a:ln w="9525" algn="ctr">
            <a:solidFill>
              <a:srgbClr val="0000FF"/>
            </a:solidFill>
            <a:round/>
            <a:headEnd/>
            <a:tailEnd/>
          </a:ln>
          <a:effectLst>
            <a:outerShdw dist="20000" dir="5400000" rotWithShape="0">
              <a:srgbClr val="000000">
                <a:alpha val="37999"/>
              </a:srgbClr>
            </a:outerShdw>
          </a:effectLst>
        </p:spPr>
        <p:txBody>
          <a:bodyPr anchor="ctr"/>
          <a:lstStyle/>
          <a:p>
            <a:pPr algn="ctr">
              <a:defRPr/>
            </a:pPr>
            <a:r>
              <a:rPr lang="uk-UA" sz="2400" b="1">
                <a:solidFill>
                  <a:srgbClr val="0033CC"/>
                </a:solidFill>
              </a:rPr>
              <a:t>Слабка</a:t>
            </a:r>
            <a:endParaRPr lang="ru-RU" sz="2400" b="1">
              <a:solidFill>
                <a:srgbClr val="0033CC"/>
              </a:solidFill>
            </a:endParaRPr>
          </a:p>
        </p:txBody>
      </p:sp>
      <p:sp>
        <p:nvSpPr>
          <p:cNvPr id="6" name="Скругленный прямоугольник 6"/>
          <p:cNvSpPr>
            <a:spLocks noChangeArrowheads="1"/>
          </p:cNvSpPr>
          <p:nvPr/>
        </p:nvSpPr>
        <p:spPr bwMode="auto">
          <a:xfrm>
            <a:off x="179388" y="3789363"/>
            <a:ext cx="2232025" cy="1152525"/>
          </a:xfrm>
          <a:prstGeom prst="roundRect">
            <a:avLst>
              <a:gd name="adj" fmla="val 16667"/>
            </a:avLst>
          </a:prstGeom>
          <a:gradFill rotWithShape="1">
            <a:gsLst>
              <a:gs pos="0">
                <a:srgbClr val="F5FFE6"/>
              </a:gs>
              <a:gs pos="100000">
                <a:srgbClr val="B2CCEC"/>
              </a:gs>
            </a:gsLst>
            <a:path path="shape">
              <a:fillToRect l="50000" t="50000" r="50000" b="50000"/>
            </a:path>
          </a:gradFill>
          <a:ln w="9525" algn="ctr">
            <a:solidFill>
              <a:srgbClr val="0000FF"/>
            </a:solidFill>
            <a:round/>
            <a:headEnd/>
            <a:tailEnd/>
          </a:ln>
          <a:effectLst>
            <a:outerShdw dist="20000" dir="5400000" rotWithShape="0">
              <a:srgbClr val="000000">
                <a:alpha val="37999"/>
              </a:srgbClr>
            </a:outerShdw>
          </a:effectLst>
        </p:spPr>
        <p:txBody>
          <a:bodyPr anchor="ctr"/>
          <a:lstStyle/>
          <a:p>
            <a:pPr algn="ctr">
              <a:defRPr/>
            </a:pPr>
            <a:r>
              <a:rPr lang="uk-UA" sz="2200" b="1">
                <a:solidFill>
                  <a:srgbClr val="0033CC"/>
                </a:solidFill>
              </a:rPr>
              <a:t>Сила Всесвітнього тяжіння</a:t>
            </a:r>
            <a:endParaRPr lang="ru-RU" sz="2200" b="1">
              <a:solidFill>
                <a:srgbClr val="0033CC"/>
              </a:solidFill>
            </a:endParaRPr>
          </a:p>
        </p:txBody>
      </p:sp>
      <p:sp>
        <p:nvSpPr>
          <p:cNvPr id="8" name="Скругленный прямоугольник 6"/>
          <p:cNvSpPr>
            <a:spLocks noChangeArrowheads="1"/>
          </p:cNvSpPr>
          <p:nvPr/>
        </p:nvSpPr>
        <p:spPr bwMode="auto">
          <a:xfrm>
            <a:off x="2484438" y="3789363"/>
            <a:ext cx="2232025" cy="1152525"/>
          </a:xfrm>
          <a:prstGeom prst="roundRect">
            <a:avLst>
              <a:gd name="adj" fmla="val 16667"/>
            </a:avLst>
          </a:prstGeom>
          <a:gradFill rotWithShape="1">
            <a:gsLst>
              <a:gs pos="0">
                <a:srgbClr val="F5FFE6"/>
              </a:gs>
              <a:gs pos="100000">
                <a:srgbClr val="B2CCEC"/>
              </a:gs>
            </a:gsLst>
            <a:path path="shape">
              <a:fillToRect l="50000" t="50000" r="50000" b="50000"/>
            </a:path>
          </a:gradFill>
          <a:ln w="9525" algn="ctr">
            <a:solidFill>
              <a:srgbClr val="0000FF"/>
            </a:solidFill>
            <a:round/>
            <a:headEnd/>
            <a:tailEnd/>
          </a:ln>
          <a:effectLst>
            <a:outerShdw dist="20000" dir="5400000" rotWithShape="0">
              <a:srgbClr val="000000">
                <a:alpha val="37999"/>
              </a:srgbClr>
            </a:outerShdw>
          </a:effectLst>
        </p:spPr>
        <p:txBody>
          <a:bodyPr anchor="ctr"/>
          <a:lstStyle/>
          <a:p>
            <a:pPr algn="ctr">
              <a:defRPr/>
            </a:pPr>
            <a:r>
              <a:rPr lang="uk-UA" sz="2200" b="1">
                <a:solidFill>
                  <a:srgbClr val="0033CC"/>
                </a:solidFill>
              </a:rPr>
              <a:t>Електро</a:t>
            </a:r>
          </a:p>
          <a:p>
            <a:pPr algn="ctr">
              <a:defRPr/>
            </a:pPr>
            <a:r>
              <a:rPr lang="uk-UA" sz="2200" b="1">
                <a:solidFill>
                  <a:srgbClr val="0033CC"/>
                </a:solidFill>
              </a:rPr>
              <a:t>магнітна</a:t>
            </a:r>
            <a:endParaRPr lang="ru-RU" sz="2200" b="1">
              <a:solidFill>
                <a:srgbClr val="0033CC"/>
              </a:solidFill>
            </a:endParaRPr>
          </a:p>
        </p:txBody>
      </p:sp>
      <p:sp>
        <p:nvSpPr>
          <p:cNvPr id="9" name="Скругленный прямоугольник 6"/>
          <p:cNvSpPr>
            <a:spLocks noChangeArrowheads="1"/>
          </p:cNvSpPr>
          <p:nvPr/>
        </p:nvSpPr>
        <p:spPr bwMode="auto">
          <a:xfrm>
            <a:off x="2484438" y="5157788"/>
            <a:ext cx="2232025" cy="1439862"/>
          </a:xfrm>
          <a:prstGeom prst="roundRect">
            <a:avLst>
              <a:gd name="adj" fmla="val 16667"/>
            </a:avLst>
          </a:prstGeom>
          <a:gradFill rotWithShape="1">
            <a:gsLst>
              <a:gs pos="0">
                <a:srgbClr val="F5FFE6"/>
              </a:gs>
              <a:gs pos="100000">
                <a:srgbClr val="B2CCEC"/>
              </a:gs>
            </a:gsLst>
            <a:path path="shape">
              <a:fillToRect l="50000" t="50000" r="50000" b="50000"/>
            </a:path>
          </a:gradFill>
          <a:ln w="9525" algn="ctr">
            <a:solidFill>
              <a:srgbClr val="0000FF"/>
            </a:solidFill>
            <a:round/>
            <a:headEnd/>
            <a:tailEnd/>
          </a:ln>
          <a:effectLst>
            <a:outerShdw dist="20000" dir="5400000" rotWithShape="0">
              <a:srgbClr val="000000">
                <a:alpha val="37999"/>
              </a:srgbClr>
            </a:outerShdw>
          </a:effectLst>
        </p:spPr>
        <p:txBody>
          <a:bodyPr anchor="ctr"/>
          <a:lstStyle/>
          <a:p>
            <a:pPr algn="ctr">
              <a:defRPr/>
            </a:pPr>
            <a:r>
              <a:rPr lang="uk-UA" sz="1900" b="1">
                <a:solidFill>
                  <a:srgbClr val="0033CC"/>
                </a:solidFill>
              </a:rPr>
              <a:t>Сила пружності</a:t>
            </a:r>
          </a:p>
          <a:p>
            <a:pPr algn="ctr">
              <a:defRPr/>
            </a:pPr>
            <a:r>
              <a:rPr lang="uk-UA" sz="1900" b="1">
                <a:solidFill>
                  <a:srgbClr val="0033CC"/>
                </a:solidFill>
              </a:rPr>
              <a:t>Сила тертя</a:t>
            </a:r>
          </a:p>
          <a:p>
            <a:pPr algn="ctr">
              <a:defRPr/>
            </a:pPr>
            <a:r>
              <a:rPr lang="uk-UA" b="1">
                <a:solidFill>
                  <a:srgbClr val="0033CC"/>
                </a:solidFill>
              </a:rPr>
              <a:t>Сила поверхневого натягу…</a:t>
            </a:r>
            <a:endParaRPr lang="ru-RU" b="1">
              <a:solidFill>
                <a:srgbClr val="0033CC"/>
              </a:solidFill>
            </a:endParaRPr>
          </a:p>
        </p:txBody>
      </p:sp>
      <p:cxnSp>
        <p:nvCxnSpPr>
          <p:cNvPr id="10" name="Прямая со стрелкой 26"/>
          <p:cNvCxnSpPr>
            <a:cxnSpLocks noChangeShapeType="1"/>
            <a:stCxn id="0" idx="2"/>
          </p:cNvCxnSpPr>
          <p:nvPr/>
        </p:nvCxnSpPr>
        <p:spPr bwMode="auto">
          <a:xfrm flipH="1">
            <a:off x="3589338" y="4941888"/>
            <a:ext cx="11112" cy="239712"/>
          </a:xfrm>
          <a:prstGeom prst="straightConnector1">
            <a:avLst/>
          </a:prstGeom>
          <a:noFill/>
          <a:ln w="38100" algn="ctr">
            <a:solidFill>
              <a:srgbClr val="0000FF"/>
            </a:solidFill>
            <a:round/>
            <a:headEnd/>
            <a:tailEnd type="arrow" w="med" len="med"/>
          </a:ln>
          <a:effectLst>
            <a:outerShdw dist="23000" dir="5400000" rotWithShape="0">
              <a:srgbClr val="000000">
                <a:alpha val="34999"/>
              </a:srgbClr>
            </a:outerShdw>
          </a:effectLst>
        </p:spPr>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5" name="Объект 4"/>
          <p:cNvSpPr>
            <a:spLocks noGrp="1"/>
          </p:cNvSpPr>
          <p:nvPr>
            <p:ph idx="4294967295"/>
          </p:nvPr>
        </p:nvSpPr>
        <p:spPr>
          <a:xfrm>
            <a:off x="539750" y="1412875"/>
            <a:ext cx="8229600" cy="4608513"/>
          </a:xfrm>
        </p:spPr>
        <p:txBody>
          <a:bodyPr/>
          <a:lstStyle/>
          <a:p>
            <a:pPr marL="0" indent="360363" eaLnBrk="1" hangingPunct="1">
              <a:spcBef>
                <a:spcPct val="50000"/>
              </a:spcBef>
              <a:buFont typeface="Arial" charset="0"/>
              <a:buNone/>
            </a:pPr>
            <a:r>
              <a:rPr lang="ru-RU" sz="2800" b="1">
                <a:cs typeface="Times New Roman" pitchFamily="18" charset="0"/>
              </a:rPr>
              <a:t>Всесвітнє тяжіння </a:t>
            </a:r>
            <a:r>
              <a:rPr lang="ru-RU" sz="2800">
                <a:cs typeface="Times New Roman" pitchFamily="18" charset="0"/>
              </a:rPr>
              <a:t>– взаємне  притягання між всіма тілами Всесвіту</a:t>
            </a:r>
            <a:r>
              <a:rPr lang="ru-RU" sz="2800" b="1">
                <a:cs typeface="Times New Roman" pitchFamily="18" charset="0"/>
              </a:rPr>
              <a:t>.</a:t>
            </a:r>
            <a:r>
              <a:rPr lang="ru-RU" sz="2800" b="1" i="1">
                <a:cs typeface="Times New Roman" pitchFamily="18" charset="0"/>
              </a:rPr>
              <a:t> </a:t>
            </a:r>
            <a:endParaRPr lang="en-US" sz="2800" b="1" i="1">
              <a:cs typeface="Times New Roman" pitchFamily="18" charset="0"/>
            </a:endParaRPr>
          </a:p>
          <a:p>
            <a:pPr marL="0" indent="360363" eaLnBrk="1" hangingPunct="1">
              <a:spcBef>
                <a:spcPct val="50000"/>
              </a:spcBef>
              <a:buFont typeface="Arial" charset="0"/>
              <a:buNone/>
            </a:pPr>
            <a:r>
              <a:rPr lang="ru-RU" sz="2800" b="1">
                <a:cs typeface="Times New Roman" pitchFamily="18" charset="0"/>
              </a:rPr>
              <a:t>Гравітаційні сили</a:t>
            </a:r>
            <a:r>
              <a:rPr lang="ru-RU" sz="2800" b="1" i="1">
                <a:cs typeface="Times New Roman" pitchFamily="18" charset="0"/>
              </a:rPr>
              <a:t> </a:t>
            </a:r>
            <a:r>
              <a:rPr lang="ru-RU" sz="2800">
                <a:cs typeface="Times New Roman" pitchFamily="18" charset="0"/>
              </a:rPr>
              <a:t>– сили всесвітнього тяжіння. </a:t>
            </a:r>
            <a:r>
              <a:rPr lang="uk-UA" sz="2800">
                <a:latin typeface="Times New Roman" pitchFamily="18" charset="0"/>
              </a:rPr>
              <a:t>Усі тіла у Всесвіті взаємно притягуються.</a:t>
            </a:r>
            <a:endParaRPr lang="ru-RU" sz="2800">
              <a:latin typeface="Times New Roman" pitchFamily="18" charset="0"/>
              <a:cs typeface="Times New Roman" pitchFamily="18" charset="0"/>
            </a:endParaRPr>
          </a:p>
          <a:p>
            <a:pPr marL="0" indent="360363" eaLnBrk="1" hangingPunct="1">
              <a:spcBef>
                <a:spcPct val="50000"/>
              </a:spcBef>
              <a:buFont typeface="Arial" charset="0"/>
              <a:buNone/>
            </a:pPr>
            <a:r>
              <a:rPr lang="ru-RU" sz="2800" b="1">
                <a:cs typeface="Times New Roman" pitchFamily="18" charset="0"/>
              </a:rPr>
              <a:t>Гравітаційне поле</a:t>
            </a:r>
            <a:r>
              <a:rPr lang="ru-RU" sz="2800" b="1" i="1">
                <a:cs typeface="Times New Roman" pitchFamily="18" charset="0"/>
              </a:rPr>
              <a:t> </a:t>
            </a:r>
            <a:r>
              <a:rPr lang="ru-RU" sz="2800">
                <a:cs typeface="Times New Roman" pitchFamily="18" charset="0"/>
              </a:rPr>
              <a:t>–  особливий вид матерії, за рахунок якої здійснюються гравітаційна взаємодія.</a:t>
            </a:r>
          </a:p>
          <a:p>
            <a:pPr marL="0" indent="360363" eaLnBrk="1" hangingPunct="1"/>
            <a:endParaRPr lang="ru-RU"/>
          </a:p>
        </p:txBody>
      </p:sp>
      <p:sp>
        <p:nvSpPr>
          <p:cNvPr id="3074" name="Rectangle 2"/>
          <p:cNvSpPr>
            <a:spLocks noChangeArrowheads="1"/>
          </p:cNvSpPr>
          <p:nvPr/>
        </p:nvSpPr>
        <p:spPr bwMode="auto">
          <a:xfrm>
            <a:off x="684213" y="333375"/>
            <a:ext cx="7848600" cy="792163"/>
          </a:xfrm>
          <a:prstGeom prst="rect">
            <a:avLst/>
          </a:prstGeom>
          <a:gradFill rotWithShape="1">
            <a:gsLst>
              <a:gs pos="0">
                <a:srgbClr val="A2C2E8"/>
              </a:gs>
              <a:gs pos="100000">
                <a:srgbClr val="F5FFE6"/>
              </a:gs>
            </a:gsLst>
            <a:lin ang="16200000" scaled="1"/>
          </a:gradFill>
          <a:ln w="9525" algn="ctr">
            <a:solidFill>
              <a:srgbClr val="98B954"/>
            </a:solidFill>
            <a:miter lim="800000"/>
            <a:headEnd/>
            <a:tailEnd/>
          </a:ln>
          <a:effectLst>
            <a:outerShdw dist="20000" dir="5400000" rotWithShape="0">
              <a:srgbClr val="000000">
                <a:alpha val="37999"/>
              </a:srgbClr>
            </a:outerShdw>
          </a:effectLst>
        </p:spPr>
        <p:txBody>
          <a:bodyPr anchor="ctr"/>
          <a:lstStyle/>
          <a:p>
            <a:pPr algn="ctr">
              <a:defRPr/>
            </a:pPr>
            <a:r>
              <a:rPr lang="uk-UA" sz="4000" b="1">
                <a:solidFill>
                  <a:schemeClr val="tx2"/>
                </a:solidFill>
                <a:effectLst>
                  <a:outerShdw blurRad="38100" dist="38100" dir="2700000" algn="tl">
                    <a:srgbClr val="000000"/>
                  </a:outerShdw>
                </a:effectLst>
              </a:rPr>
              <a:t>Гравітаційна сила</a:t>
            </a:r>
            <a:endParaRPr lang="ru-RU" sz="4000" b="1">
              <a:solidFill>
                <a:schemeClr val="tx2"/>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89" name="Rectangle 3"/>
          <p:cNvSpPr>
            <a:spLocks noGrp="1"/>
          </p:cNvSpPr>
          <p:nvPr>
            <p:ph type="body" idx="1"/>
          </p:nvPr>
        </p:nvSpPr>
        <p:spPr>
          <a:xfrm>
            <a:off x="457200" y="1600200"/>
            <a:ext cx="8229600" cy="1252538"/>
          </a:xfrm>
        </p:spPr>
        <p:txBody>
          <a:bodyPr/>
          <a:lstStyle/>
          <a:p>
            <a:r>
              <a:rPr lang="ru-RU" sz="2800">
                <a:solidFill>
                  <a:srgbClr val="000000"/>
                </a:solidFill>
              </a:rPr>
              <a:t>Існує навколо будь-якого тіла.</a:t>
            </a:r>
          </a:p>
          <a:p>
            <a:r>
              <a:rPr lang="ru-RU" sz="2800">
                <a:solidFill>
                  <a:srgbClr val="000000"/>
                </a:solidFill>
              </a:rPr>
              <a:t>Здійснює притягання між тілами.</a:t>
            </a:r>
          </a:p>
          <a:p>
            <a:endParaRPr lang="ru-RU" sz="2800">
              <a:solidFill>
                <a:srgbClr val="000000"/>
              </a:solidFill>
            </a:endParaRPr>
          </a:p>
        </p:txBody>
      </p:sp>
      <p:sp>
        <p:nvSpPr>
          <p:cNvPr id="3074" name="Rectangle 2"/>
          <p:cNvSpPr>
            <a:spLocks noChangeArrowheads="1"/>
          </p:cNvSpPr>
          <p:nvPr/>
        </p:nvSpPr>
        <p:spPr bwMode="auto">
          <a:xfrm>
            <a:off x="684213" y="333375"/>
            <a:ext cx="7848600" cy="792163"/>
          </a:xfrm>
          <a:prstGeom prst="rect">
            <a:avLst/>
          </a:prstGeom>
          <a:gradFill rotWithShape="1">
            <a:gsLst>
              <a:gs pos="0">
                <a:srgbClr val="A2C2E8"/>
              </a:gs>
              <a:gs pos="100000">
                <a:srgbClr val="F5FFE6"/>
              </a:gs>
            </a:gsLst>
            <a:lin ang="16200000" scaled="1"/>
          </a:gradFill>
          <a:ln w="9525" algn="ctr">
            <a:solidFill>
              <a:srgbClr val="98B954"/>
            </a:solidFill>
            <a:miter lim="800000"/>
            <a:headEnd/>
            <a:tailEnd/>
          </a:ln>
          <a:effectLst>
            <a:outerShdw dist="20000" dir="5400000" rotWithShape="0">
              <a:srgbClr val="000000">
                <a:alpha val="37999"/>
              </a:srgbClr>
            </a:outerShdw>
          </a:effectLst>
        </p:spPr>
        <p:txBody>
          <a:bodyPr anchor="ctr"/>
          <a:lstStyle/>
          <a:p>
            <a:pPr algn="ctr">
              <a:defRPr/>
            </a:pPr>
            <a:r>
              <a:rPr lang="uk-UA" sz="4000" b="1">
                <a:solidFill>
                  <a:schemeClr val="tx2"/>
                </a:solidFill>
                <a:effectLst>
                  <a:outerShdw blurRad="38100" dist="38100" dir="2700000" algn="tl">
                    <a:srgbClr val="000000"/>
                  </a:outerShdw>
                </a:effectLst>
              </a:rPr>
              <a:t>Гравітаційне поле</a:t>
            </a:r>
            <a:endParaRPr lang="ru-RU" sz="4000" b="1">
              <a:solidFill>
                <a:schemeClr val="tx2"/>
              </a:solidFill>
              <a:effectLst>
                <a:outerShdw blurRad="38100" dist="38100" dir="2700000" algn="tl">
                  <a:srgbClr val="000000"/>
                </a:outerShdw>
              </a:effectLst>
            </a:endParaRPr>
          </a:p>
        </p:txBody>
      </p:sp>
      <p:sp>
        <p:nvSpPr>
          <p:cNvPr id="677892" name="Text Box 6"/>
          <p:cNvSpPr txBox="1">
            <a:spLocks noChangeArrowheads="1"/>
          </p:cNvSpPr>
          <p:nvPr/>
        </p:nvSpPr>
        <p:spPr bwMode="auto">
          <a:xfrm>
            <a:off x="323850" y="2997200"/>
            <a:ext cx="8424863" cy="579438"/>
          </a:xfrm>
          <a:prstGeom prst="rect">
            <a:avLst/>
          </a:prstGeom>
          <a:noFill/>
          <a:ln w="9525">
            <a:noFill/>
            <a:miter lim="800000"/>
            <a:headEnd/>
            <a:tailEnd/>
          </a:ln>
        </p:spPr>
        <p:txBody>
          <a:bodyPr>
            <a:spAutoFit/>
          </a:bodyPr>
          <a:lstStyle/>
          <a:p>
            <a:pPr>
              <a:spcBef>
                <a:spcPct val="50000"/>
              </a:spcBef>
            </a:pPr>
            <a:r>
              <a:rPr lang="uk-UA" sz="3200" b="1">
                <a:latin typeface="Calibri" pitchFamily="34" charset="0"/>
              </a:rPr>
              <a:t>Властивості гравітаційного поля:</a:t>
            </a:r>
            <a:endParaRPr lang="ru-RU" sz="3200" b="1">
              <a:latin typeface="Calibri" pitchFamily="34" charset="0"/>
            </a:endParaRPr>
          </a:p>
        </p:txBody>
      </p:sp>
      <p:sp>
        <p:nvSpPr>
          <p:cNvPr id="677893" name="Text Box 7"/>
          <p:cNvSpPr txBox="1">
            <a:spLocks noChangeArrowheads="1"/>
          </p:cNvSpPr>
          <p:nvPr/>
        </p:nvSpPr>
        <p:spPr bwMode="auto">
          <a:xfrm>
            <a:off x="395288" y="3644900"/>
            <a:ext cx="8497887" cy="366713"/>
          </a:xfrm>
          <a:prstGeom prst="rect">
            <a:avLst/>
          </a:prstGeom>
          <a:noFill/>
          <a:ln w="9525">
            <a:noFill/>
            <a:miter lim="800000"/>
            <a:headEnd/>
            <a:tailEnd/>
          </a:ln>
        </p:spPr>
        <p:txBody>
          <a:bodyPr>
            <a:spAutoFit/>
          </a:bodyPr>
          <a:lstStyle/>
          <a:p>
            <a:pPr>
              <a:spcBef>
                <a:spcPct val="50000"/>
              </a:spcBef>
            </a:pPr>
            <a:endParaRPr lang="ru-RU"/>
          </a:p>
        </p:txBody>
      </p:sp>
      <p:sp>
        <p:nvSpPr>
          <p:cNvPr id="677894" name="Rectangle 8"/>
          <p:cNvSpPr>
            <a:spLocks noChangeArrowheads="1"/>
          </p:cNvSpPr>
          <p:nvPr/>
        </p:nvSpPr>
        <p:spPr bwMode="auto">
          <a:xfrm>
            <a:off x="395288" y="3789363"/>
            <a:ext cx="8748712" cy="946150"/>
          </a:xfrm>
          <a:prstGeom prst="rect">
            <a:avLst/>
          </a:prstGeom>
          <a:noFill/>
          <a:ln w="9525">
            <a:noFill/>
            <a:miter lim="800000"/>
            <a:headEnd/>
            <a:tailEnd/>
          </a:ln>
        </p:spPr>
        <p:txBody>
          <a:bodyPr>
            <a:spAutoFit/>
          </a:bodyPr>
          <a:lstStyle/>
          <a:p>
            <a:pPr marL="442913" indent="-442913">
              <a:buFont typeface="Wingdings" pitchFamily="2" charset="2"/>
              <a:buChar char="§"/>
            </a:pPr>
            <a:r>
              <a:rPr lang="ru-RU" sz="2800">
                <a:solidFill>
                  <a:srgbClr val="000000"/>
                </a:solidFill>
                <a:latin typeface="Calibri" pitchFamily="34" charset="0"/>
              </a:rPr>
              <a:t>Всепроникна </a:t>
            </a:r>
            <a:r>
              <a:rPr lang="uk-UA" sz="2800">
                <a:solidFill>
                  <a:srgbClr val="000000"/>
                </a:solidFill>
                <a:latin typeface="Calibri" pitchFamily="34" charset="0"/>
              </a:rPr>
              <a:t>здатність.</a:t>
            </a:r>
          </a:p>
          <a:p>
            <a:pPr marL="442913" indent="-442913">
              <a:buFont typeface="Wingdings" pitchFamily="2" charset="2"/>
              <a:buChar char="§"/>
            </a:pPr>
            <a:r>
              <a:rPr lang="ru-RU" sz="2800">
                <a:solidFill>
                  <a:srgbClr val="000000"/>
                </a:solidFill>
                <a:latin typeface="Calibri" pitchFamily="34" charset="0"/>
              </a:rPr>
              <a:t>Характеризується гравітаційним зарядом – масою.</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89" name="Содержимое 5"/>
          <p:cNvSpPr>
            <a:spLocks noGrp="1"/>
          </p:cNvSpPr>
          <p:nvPr>
            <p:ph idx="4294967295"/>
          </p:nvPr>
        </p:nvSpPr>
        <p:spPr>
          <a:xfrm>
            <a:off x="3779838" y="1268413"/>
            <a:ext cx="5256212" cy="5113337"/>
          </a:xfrm>
        </p:spPr>
        <p:txBody>
          <a:bodyPr/>
          <a:lstStyle/>
          <a:p>
            <a:pPr marL="0" indent="360363" eaLnBrk="1" hangingPunct="1">
              <a:buFont typeface="Arial" charset="0"/>
              <a:buNone/>
            </a:pPr>
            <a:r>
              <a:rPr lang="uk-UA" sz="2400"/>
              <a:t>Існує гіпотеза про виникнення закону тяжіння. Нібито Ісаак гуляв по яблуневому саду в маєтку своїх батьків і раптом побачив Місяць в денному небі. Одночасно на його очах з гілки відірвалося і впало н</a:t>
            </a:r>
            <a:r>
              <a:rPr lang="en-US" sz="2400"/>
              <a:t>a</a:t>
            </a:r>
            <a:r>
              <a:rPr lang="uk-UA" sz="2400"/>
              <a:t> землю яблуко.  </a:t>
            </a:r>
          </a:p>
          <a:p>
            <a:pPr marL="0" indent="360363" eaLnBrk="1" hangingPunct="1">
              <a:buFont typeface="Arial" charset="0"/>
              <a:buNone/>
            </a:pPr>
            <a:r>
              <a:rPr lang="uk-UA" sz="2400"/>
              <a:t> “Чому падає яблуко?  І не тільки яблуко – усі тіла падають на Землю, тому що Земля їх притягує. Може, притягання Землі простирається і до Місяця та втримує його на орбіті? А сила притягання до Сонця утримує планети на орбітах при їхньому русі навколо Сонця?”</a:t>
            </a:r>
            <a:endParaRPr lang="ru-RU" sz="2400"/>
          </a:p>
        </p:txBody>
      </p:sp>
      <p:pic>
        <p:nvPicPr>
          <p:cNvPr id="703490" name="Picture 2" descr="C:\Documents and Settings\Admin\Мои документы\фізика\10 клас\картинки\newtonappletree.jpg"/>
          <p:cNvPicPr>
            <a:picLocks noChangeAspect="1" noChangeArrowheads="1"/>
          </p:cNvPicPr>
          <p:nvPr/>
        </p:nvPicPr>
        <p:blipFill>
          <a:blip r:embed="rId2"/>
          <a:srcRect/>
          <a:stretch>
            <a:fillRect/>
          </a:stretch>
        </p:blipFill>
        <p:spPr bwMode="auto">
          <a:xfrm>
            <a:off x="0" y="1196975"/>
            <a:ext cx="3717925" cy="2808288"/>
          </a:xfrm>
          <a:prstGeom prst="rect">
            <a:avLst/>
          </a:prstGeom>
          <a:noFill/>
          <a:ln w="9525">
            <a:noFill/>
            <a:miter lim="800000"/>
            <a:headEnd/>
            <a:tailEnd/>
          </a:ln>
        </p:spPr>
      </p:pic>
      <p:sp>
        <p:nvSpPr>
          <p:cNvPr id="3074" name="Rectangle 2"/>
          <p:cNvSpPr>
            <a:spLocks noChangeArrowheads="1"/>
          </p:cNvSpPr>
          <p:nvPr/>
        </p:nvSpPr>
        <p:spPr bwMode="auto">
          <a:xfrm>
            <a:off x="684213" y="333375"/>
            <a:ext cx="7848600" cy="792163"/>
          </a:xfrm>
          <a:prstGeom prst="rect">
            <a:avLst/>
          </a:prstGeom>
          <a:gradFill rotWithShape="1">
            <a:gsLst>
              <a:gs pos="0">
                <a:srgbClr val="A2C2E8"/>
              </a:gs>
              <a:gs pos="100000">
                <a:srgbClr val="F5FFE6"/>
              </a:gs>
            </a:gsLst>
            <a:lin ang="16200000" scaled="1"/>
          </a:gradFill>
          <a:ln w="9525" algn="ctr">
            <a:solidFill>
              <a:srgbClr val="98B954"/>
            </a:solidFill>
            <a:miter lim="800000"/>
            <a:headEnd/>
            <a:tailEnd/>
          </a:ln>
          <a:effectLst>
            <a:outerShdw dist="20000" dir="5400000" rotWithShape="0">
              <a:srgbClr val="000000">
                <a:alpha val="37999"/>
              </a:srgbClr>
            </a:outerShdw>
          </a:effectLst>
        </p:spPr>
        <p:txBody>
          <a:bodyPr anchor="ctr"/>
          <a:lstStyle/>
          <a:p>
            <a:pPr algn="ctr">
              <a:defRPr/>
            </a:pPr>
            <a:r>
              <a:rPr lang="uk-UA" sz="4000" b="1">
                <a:solidFill>
                  <a:schemeClr val="tx2"/>
                </a:solidFill>
                <a:effectLst>
                  <a:outerShdw blurRad="38100" dist="38100" dir="2700000" algn="tl">
                    <a:srgbClr val="000000"/>
                  </a:outerShdw>
                </a:effectLst>
              </a:rPr>
              <a:t>Історія відкриття закону</a:t>
            </a:r>
            <a:endParaRPr lang="ru-RU" sz="4000" b="1">
              <a:solidFill>
                <a:schemeClr val="tx2"/>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7" name="Объект 2"/>
          <p:cNvSpPr>
            <a:spLocks noGrp="1"/>
          </p:cNvSpPr>
          <p:nvPr>
            <p:ph idx="4294967295"/>
          </p:nvPr>
        </p:nvSpPr>
        <p:spPr>
          <a:xfrm>
            <a:off x="323850" y="1268413"/>
            <a:ext cx="8642350" cy="5329237"/>
          </a:xfrm>
        </p:spPr>
        <p:txBody>
          <a:bodyPr/>
          <a:lstStyle/>
          <a:p>
            <a:pPr marL="0" indent="360363" eaLnBrk="1" hangingPunct="1">
              <a:lnSpc>
                <a:spcPct val="105000"/>
              </a:lnSpc>
              <a:spcAft>
                <a:spcPts val="1000"/>
              </a:spcAft>
              <a:buFont typeface="Arial" charset="0"/>
              <a:buNone/>
            </a:pPr>
            <a:r>
              <a:rPr lang="uk-UA" sz="2000">
                <a:ea typeface="Calibri" pitchFamily="34" charset="0"/>
                <a:cs typeface="Times New Roman" pitchFamily="18" charset="0"/>
              </a:rPr>
              <a:t>У 1667 р. англійський фізик Ісаак Ньютон, аналізуючи матеріали астрономічних спостережень, застосував сформульовані ним закони динаміки до руху Місяця. Йому було відомо, що Місяць обертається навколо Землі фактично по коловій орбіті. Але це можливо тільки тоді коли на тіло діє певна сила, яка надає йому </a:t>
            </a:r>
            <a:r>
              <a:rPr lang="uk-UA" sz="2000" b="1">
                <a:ea typeface="Calibri" pitchFamily="34" charset="0"/>
                <a:cs typeface="Times New Roman" pitchFamily="18" charset="0"/>
              </a:rPr>
              <a:t>доцентрового прискорення</a:t>
            </a:r>
            <a:r>
              <a:rPr lang="uk-UA" sz="2000">
                <a:ea typeface="Calibri" pitchFamily="34" charset="0"/>
                <a:cs typeface="Times New Roman" pitchFamily="18" charset="0"/>
              </a:rPr>
              <a:t>. Як би такої сили не було, то Місяць за законом інерції рухався б </a:t>
            </a:r>
            <a:r>
              <a:rPr lang="uk-UA" sz="2000" b="1">
                <a:ea typeface="Calibri" pitchFamily="34" charset="0"/>
                <a:cs typeface="Times New Roman" pitchFamily="18" charset="0"/>
              </a:rPr>
              <a:t>прямолінійно рівномірно</a:t>
            </a:r>
            <a:r>
              <a:rPr lang="uk-UA" sz="2000">
                <a:ea typeface="Calibri" pitchFamily="34" charset="0"/>
                <a:cs typeface="Times New Roman" pitchFamily="18" charset="0"/>
              </a:rPr>
              <a:t>.  Ньютон припустив, що такою силою є сила взаємного притягання між Землею та Місяцем.</a:t>
            </a:r>
            <a:endParaRPr lang="ru-RU" sz="1600">
              <a:ea typeface="Calibri" pitchFamily="34" charset="0"/>
              <a:cs typeface="Times New Roman" pitchFamily="18" charset="0"/>
            </a:endParaRPr>
          </a:p>
          <a:p>
            <a:pPr marL="0" indent="360363" eaLnBrk="1" hangingPunct="1">
              <a:lnSpc>
                <a:spcPct val="120000"/>
              </a:lnSpc>
              <a:buFont typeface="Arial" charset="0"/>
              <a:buNone/>
            </a:pPr>
            <a:r>
              <a:rPr lang="uk-UA" sz="2000">
                <a:latin typeface="Times New Roman" pitchFamily="18" charset="0"/>
                <a:ea typeface="Calibri" pitchFamily="34" charset="0"/>
                <a:cs typeface="Times New Roman" pitchFamily="18" charset="0"/>
              </a:rPr>
              <a:t>Ньютон довів, що сила притягання між тілами залежить від мас і досягає помітного значення тоді, коли одне з тіл має досить велику масу  (наприклад, Земля і Місяць)</a:t>
            </a:r>
            <a:endParaRPr lang="ru-RU" sz="1600">
              <a:ea typeface="Calibri" pitchFamily="34" charset="0"/>
              <a:cs typeface="Times New Roman" pitchFamily="18" charset="0"/>
            </a:endParaRPr>
          </a:p>
          <a:p>
            <a:pPr marL="0" indent="360363" eaLnBrk="1" hangingPunct="1">
              <a:lnSpc>
                <a:spcPct val="120000"/>
              </a:lnSpc>
              <a:buFont typeface="Arial" charset="0"/>
              <a:buNone/>
            </a:pPr>
            <a:r>
              <a:rPr lang="uk-UA" sz="2000">
                <a:latin typeface="Times New Roman" pitchFamily="18" charset="0"/>
                <a:ea typeface="Calibri" pitchFamily="34" charset="0"/>
                <a:cs typeface="Times New Roman" pitchFamily="18" charset="0"/>
              </a:rPr>
              <a:t>Ньютон зробив висновок:</a:t>
            </a:r>
            <a:r>
              <a:rPr lang="ru-RU" sz="1600">
                <a:ea typeface="Calibri" pitchFamily="34" charset="0"/>
                <a:cs typeface="Times New Roman" pitchFamily="18" charset="0"/>
              </a:rPr>
              <a:t> </a:t>
            </a:r>
            <a:r>
              <a:rPr lang="uk-UA" sz="2000" b="1" i="1">
                <a:latin typeface="Times New Roman" pitchFamily="18" charset="0"/>
                <a:ea typeface="Calibri" pitchFamily="34" charset="0"/>
                <a:cs typeface="Times New Roman" pitchFamily="18" charset="0"/>
              </a:rPr>
              <a:t>прискорення, якого надає тілам сила всесвітнього тяжіння, а значить і сама ця сила обернено пропорційна квадрату відстані між взаємодіючими тілами.</a:t>
            </a:r>
            <a:r>
              <a:rPr lang="uk-UA" sz="2000" b="1">
                <a:latin typeface="Times New Roman" pitchFamily="18" charset="0"/>
                <a:ea typeface="Calibri" pitchFamily="34" charset="0"/>
                <a:cs typeface="Times New Roman" pitchFamily="18" charset="0"/>
              </a:rPr>
              <a:t> </a:t>
            </a:r>
            <a:endParaRPr lang="ru-RU" sz="3000">
              <a:ea typeface="Calibri" pitchFamily="34" charset="0"/>
              <a:cs typeface="Times New Roman" pitchFamily="18" charset="0"/>
            </a:endParaRPr>
          </a:p>
        </p:txBody>
      </p:sp>
      <p:sp>
        <p:nvSpPr>
          <p:cNvPr id="3074" name="Rectangle 2"/>
          <p:cNvSpPr>
            <a:spLocks noChangeArrowheads="1"/>
          </p:cNvSpPr>
          <p:nvPr/>
        </p:nvSpPr>
        <p:spPr bwMode="auto">
          <a:xfrm>
            <a:off x="684213" y="333375"/>
            <a:ext cx="7848600" cy="792163"/>
          </a:xfrm>
          <a:prstGeom prst="rect">
            <a:avLst/>
          </a:prstGeom>
          <a:gradFill rotWithShape="1">
            <a:gsLst>
              <a:gs pos="0">
                <a:srgbClr val="A2C2E8"/>
              </a:gs>
              <a:gs pos="100000">
                <a:srgbClr val="F5FFE6"/>
              </a:gs>
            </a:gsLst>
            <a:lin ang="16200000" scaled="1"/>
          </a:gradFill>
          <a:ln w="9525" algn="ctr">
            <a:solidFill>
              <a:srgbClr val="98B954"/>
            </a:solidFill>
            <a:miter lim="800000"/>
            <a:headEnd/>
            <a:tailEnd/>
          </a:ln>
          <a:effectLst>
            <a:outerShdw dist="20000" dir="5400000" rotWithShape="0">
              <a:srgbClr val="000000">
                <a:alpha val="37999"/>
              </a:srgbClr>
            </a:outerShdw>
          </a:effectLst>
        </p:spPr>
        <p:txBody>
          <a:bodyPr anchor="ctr"/>
          <a:lstStyle/>
          <a:p>
            <a:pPr algn="ctr">
              <a:defRPr/>
            </a:pPr>
            <a:r>
              <a:rPr lang="uk-UA" sz="4000" b="1">
                <a:solidFill>
                  <a:schemeClr val="tx2"/>
                </a:solidFill>
                <a:effectLst>
                  <a:outerShdw blurRad="38100" dist="38100" dir="2700000" algn="tl">
                    <a:srgbClr val="000000"/>
                  </a:outerShdw>
                </a:effectLst>
              </a:rPr>
              <a:t>Історія відкриття закону</a:t>
            </a:r>
            <a:endParaRPr lang="ru-RU" sz="4000" b="1">
              <a:solidFill>
                <a:schemeClr val="tx2"/>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48" name="Rectangle 3"/>
          <p:cNvSpPr>
            <a:spLocks noGrp="1"/>
          </p:cNvSpPr>
          <p:nvPr>
            <p:ph type="body" sz="half" idx="4294967295"/>
          </p:nvPr>
        </p:nvSpPr>
        <p:spPr>
          <a:xfrm>
            <a:off x="395288" y="1600200"/>
            <a:ext cx="8137525" cy="3629025"/>
          </a:xfrm>
        </p:spPr>
        <p:txBody>
          <a:bodyPr/>
          <a:lstStyle/>
          <a:p>
            <a:pPr algn="just">
              <a:buClr>
                <a:srgbClr val="DF2F33"/>
              </a:buClr>
            </a:pPr>
            <a:r>
              <a:rPr lang="ru-RU" sz="2800" b="1">
                <a:solidFill>
                  <a:srgbClr val="DF2F33"/>
                </a:solidFill>
              </a:rPr>
              <a:t>Закон всесвітнього т</a:t>
            </a:r>
            <a:r>
              <a:rPr lang="uk-UA" sz="2800" b="1">
                <a:solidFill>
                  <a:srgbClr val="DF2F33"/>
                </a:solidFill>
              </a:rPr>
              <a:t>яжіння</a:t>
            </a:r>
            <a:r>
              <a:rPr lang="uk-UA" sz="2800"/>
              <a:t> </a:t>
            </a:r>
            <a:r>
              <a:rPr lang="ru-RU" sz="2800"/>
              <a:t>– </a:t>
            </a:r>
            <a:r>
              <a:rPr lang="uk-UA" sz="2800"/>
              <a:t>закон,</a:t>
            </a:r>
            <a:r>
              <a:rPr lang="ru-RU" sz="2800"/>
              <a:t> який описує взаємодію вс</a:t>
            </a:r>
            <a:r>
              <a:rPr lang="uk-UA" sz="2800"/>
              <a:t>іх тіл</a:t>
            </a:r>
            <a:r>
              <a:rPr lang="ru-RU" sz="2800"/>
              <a:t> у Всесвіті.</a:t>
            </a:r>
          </a:p>
          <a:p>
            <a:pPr>
              <a:buClr>
                <a:srgbClr val="008080"/>
              </a:buClr>
              <a:buFont typeface="Arial" charset="0"/>
              <a:buNone/>
            </a:pPr>
            <a:endParaRPr lang="ru-RU" sz="2800"/>
          </a:p>
          <a:p>
            <a:pPr>
              <a:buClr>
                <a:srgbClr val="008080"/>
              </a:buClr>
              <a:buFont typeface="Arial" charset="0"/>
              <a:buNone/>
            </a:pPr>
            <a:endParaRPr lang="uk-UA" sz="2800">
              <a:solidFill>
                <a:srgbClr val="008080"/>
              </a:solidFill>
            </a:endParaRPr>
          </a:p>
          <a:p>
            <a:pPr>
              <a:buClr>
                <a:srgbClr val="008080"/>
              </a:buClr>
              <a:buFont typeface="Arial" charset="0"/>
              <a:buNone/>
            </a:pPr>
            <a:endParaRPr lang="uk-UA" sz="2800">
              <a:solidFill>
                <a:srgbClr val="008080"/>
              </a:solidFill>
            </a:endParaRPr>
          </a:p>
          <a:p>
            <a:pPr algn="just">
              <a:buClr>
                <a:srgbClr val="DF2F33"/>
              </a:buClr>
            </a:pPr>
            <a:r>
              <a:rPr lang="uk-UA" sz="2800" b="1">
                <a:solidFill>
                  <a:srgbClr val="DF2F33"/>
                </a:solidFill>
              </a:rPr>
              <a:t>Земне тяжіння</a:t>
            </a:r>
            <a:r>
              <a:rPr lang="uk-UA" sz="2800"/>
              <a:t> - притягання тіл Землею, як частковий випадок всесвітнього тяжіння</a:t>
            </a:r>
            <a:endParaRPr lang="ru-RU" sz="2800"/>
          </a:p>
        </p:txBody>
      </p:sp>
      <p:sp>
        <p:nvSpPr>
          <p:cNvPr id="3074" name="Rectangle 2"/>
          <p:cNvSpPr>
            <a:spLocks noChangeArrowheads="1"/>
          </p:cNvSpPr>
          <p:nvPr/>
        </p:nvSpPr>
        <p:spPr bwMode="auto">
          <a:xfrm>
            <a:off x="684213" y="333375"/>
            <a:ext cx="7848600" cy="792163"/>
          </a:xfrm>
          <a:prstGeom prst="rect">
            <a:avLst/>
          </a:prstGeom>
          <a:gradFill rotWithShape="1">
            <a:gsLst>
              <a:gs pos="0">
                <a:srgbClr val="A2C2E8"/>
              </a:gs>
              <a:gs pos="100000">
                <a:srgbClr val="F5FFE6"/>
              </a:gs>
            </a:gsLst>
            <a:lin ang="16200000" scaled="1"/>
          </a:gradFill>
          <a:ln w="9525" algn="ctr">
            <a:solidFill>
              <a:srgbClr val="98B954"/>
            </a:solidFill>
            <a:miter lim="800000"/>
            <a:headEnd/>
            <a:tailEnd/>
          </a:ln>
          <a:effectLst>
            <a:outerShdw dist="20000" dir="5400000" rotWithShape="0">
              <a:srgbClr val="000000">
                <a:alpha val="37999"/>
              </a:srgbClr>
            </a:outerShdw>
          </a:effectLst>
        </p:spPr>
        <p:txBody>
          <a:bodyPr anchor="ctr"/>
          <a:lstStyle/>
          <a:p>
            <a:pPr algn="ctr">
              <a:defRPr/>
            </a:pPr>
            <a:r>
              <a:rPr lang="uk-UA" sz="4000" b="1">
                <a:solidFill>
                  <a:schemeClr val="tx2"/>
                </a:solidFill>
                <a:effectLst>
                  <a:outerShdw blurRad="38100" dist="38100" dir="2700000" algn="tl">
                    <a:srgbClr val="000000"/>
                  </a:outerShdw>
                </a:effectLst>
              </a:rPr>
              <a:t>Закон всесвітнього тяжіння</a:t>
            </a:r>
            <a:endParaRPr lang="ru-RU" sz="4000" b="1">
              <a:solidFill>
                <a:schemeClr val="tx2"/>
              </a:solidFill>
              <a:effectLst>
                <a:outerShdw blurRad="38100" dist="38100" dir="2700000" algn="tl">
                  <a:srgbClr val="000000"/>
                </a:outerShdw>
              </a:effectLst>
            </a:endParaRPr>
          </a:p>
        </p:txBody>
      </p:sp>
      <p:sp>
        <p:nvSpPr>
          <p:cNvPr id="679950"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679947" name="Object 11"/>
          <p:cNvGraphicFramePr>
            <a:graphicFrameLocks noChangeAspect="1"/>
          </p:cNvGraphicFramePr>
          <p:nvPr/>
        </p:nvGraphicFramePr>
        <p:xfrm>
          <a:off x="2916238" y="2636838"/>
          <a:ext cx="2663825" cy="1347787"/>
        </p:xfrm>
        <a:graphic>
          <a:graphicData uri="http://schemas.openxmlformats.org/presentationml/2006/ole">
            <mc:AlternateContent xmlns:mc="http://schemas.openxmlformats.org/markup-compatibility/2006">
              <mc:Choice xmlns:v="urn:schemas-microsoft-com:vml" Requires="v">
                <p:oleObj spid="_x0000_s679953" name="Формула" r:id="rId4" imgW="774364" imgH="393529" progId="Equation.3">
                  <p:embed/>
                </p:oleObj>
              </mc:Choice>
              <mc:Fallback>
                <p:oleObj name="Формула" r:id="rId4" imgW="774364" imgH="393529" progId="Equation.3">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2636838"/>
                        <a:ext cx="2663825" cy="1347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9951" name="Rectangle 13"/>
          <p:cNvSpPr>
            <a:spLocks noChangeArrowheads="1"/>
          </p:cNvSpPr>
          <p:nvPr/>
        </p:nvSpPr>
        <p:spPr bwMode="auto">
          <a:xfrm>
            <a:off x="2916238" y="2636838"/>
            <a:ext cx="2663825" cy="1368425"/>
          </a:xfrm>
          <a:prstGeom prst="rect">
            <a:avLst/>
          </a:prstGeom>
          <a:noFill/>
          <a:ln w="38100">
            <a:solidFill>
              <a:srgbClr val="DF2F33"/>
            </a:solid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13" name="Rectangle 6"/>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ru-RU"/>
          </a:p>
        </p:txBody>
      </p:sp>
      <p:sp>
        <p:nvSpPr>
          <p:cNvPr id="588814" name="Rectangle 7"/>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ru-RU"/>
          </a:p>
        </p:txBody>
      </p:sp>
      <p:sp>
        <p:nvSpPr>
          <p:cNvPr id="588815" name="Rectangle 8"/>
          <p:cNvSpPr>
            <a:spLocks noGrp="1"/>
          </p:cNvSpPr>
          <p:nvPr>
            <p:ph type="body" idx="1"/>
          </p:nvPr>
        </p:nvSpPr>
        <p:spPr>
          <a:xfrm>
            <a:off x="755650" y="1557338"/>
            <a:ext cx="7499350" cy="4525962"/>
          </a:xfrm>
        </p:spPr>
        <p:txBody>
          <a:bodyPr/>
          <a:lstStyle/>
          <a:p>
            <a:pPr marL="0" indent="360363" algn="just">
              <a:buClr>
                <a:srgbClr val="008080"/>
              </a:buClr>
              <a:buFont typeface="Arial" charset="0"/>
              <a:buNone/>
            </a:pPr>
            <a:r>
              <a:rPr lang="uk-UA" sz="2800" b="1"/>
              <a:t>Коефіцієнт </a:t>
            </a:r>
            <a:r>
              <a:rPr lang="en-US" sz="2800" b="1"/>
              <a:t>G</a:t>
            </a:r>
            <a:r>
              <a:rPr lang="uk-UA" sz="2800"/>
              <a:t> в законі всесвітнього тяжіння чисельно дорівнює силі взаємодії тіл масою 1 кг, які перебувають на відстані 1 м. Його називають гравітаційною сталою. </a:t>
            </a:r>
            <a:r>
              <a:rPr lang="ru-RU" sz="2800"/>
              <a:t>Експериментально гравітаційну сталу визначив Генрі Кавенд</a:t>
            </a:r>
            <a:r>
              <a:rPr lang="uk-UA" sz="2800"/>
              <a:t>іш (1798)</a:t>
            </a:r>
            <a:r>
              <a:rPr lang="ru-RU" sz="2800"/>
              <a:t> за допомогою крутильних</a:t>
            </a:r>
            <a:r>
              <a:rPr lang="uk-UA" sz="2800"/>
              <a:t> </a:t>
            </a:r>
            <a:r>
              <a:rPr lang="ru-RU" sz="2800"/>
              <a:t>терез</a:t>
            </a:r>
            <a:r>
              <a:rPr lang="uk-UA" sz="2800"/>
              <a:t>і</a:t>
            </a:r>
            <a:r>
              <a:rPr lang="ru-RU" sz="2800"/>
              <a:t>в</a:t>
            </a:r>
            <a:r>
              <a:rPr lang="uk-UA" sz="2800"/>
              <a:t>.</a:t>
            </a:r>
            <a:endParaRPr lang="ru-RU" sz="2800"/>
          </a:p>
        </p:txBody>
      </p:sp>
      <p:sp>
        <p:nvSpPr>
          <p:cNvPr id="3074" name="Rectangle 2"/>
          <p:cNvSpPr>
            <a:spLocks noChangeArrowheads="1"/>
          </p:cNvSpPr>
          <p:nvPr/>
        </p:nvSpPr>
        <p:spPr bwMode="auto">
          <a:xfrm>
            <a:off x="684213" y="333375"/>
            <a:ext cx="7848600" cy="792163"/>
          </a:xfrm>
          <a:prstGeom prst="rect">
            <a:avLst/>
          </a:prstGeom>
          <a:gradFill rotWithShape="1">
            <a:gsLst>
              <a:gs pos="0">
                <a:srgbClr val="A2C2E8"/>
              </a:gs>
              <a:gs pos="100000">
                <a:srgbClr val="F5FFE6"/>
              </a:gs>
            </a:gsLst>
            <a:lin ang="16200000" scaled="1"/>
          </a:gradFill>
          <a:ln w="9525" algn="ctr">
            <a:solidFill>
              <a:srgbClr val="98B954"/>
            </a:solidFill>
            <a:miter lim="800000"/>
            <a:headEnd/>
            <a:tailEnd/>
          </a:ln>
          <a:effectLst>
            <a:outerShdw dist="20000" dir="5400000" rotWithShape="0">
              <a:srgbClr val="000000">
                <a:alpha val="37999"/>
              </a:srgbClr>
            </a:outerShdw>
          </a:effectLst>
        </p:spPr>
        <p:txBody>
          <a:bodyPr anchor="ctr"/>
          <a:lstStyle/>
          <a:p>
            <a:pPr algn="ctr">
              <a:defRPr/>
            </a:pPr>
            <a:r>
              <a:rPr lang="uk-UA" sz="4000" b="1">
                <a:solidFill>
                  <a:schemeClr val="tx2"/>
                </a:solidFill>
                <a:effectLst>
                  <a:outerShdw blurRad="38100" dist="38100" dir="2700000" algn="tl">
                    <a:srgbClr val="000000"/>
                  </a:outerShdw>
                </a:effectLst>
              </a:rPr>
              <a:t>Гравітаційна стала</a:t>
            </a:r>
            <a:endParaRPr lang="ru-RU" sz="4000" b="1">
              <a:solidFill>
                <a:schemeClr val="tx2"/>
              </a:solidFill>
              <a:effectLst>
                <a:outerShdw blurRad="38100" dist="38100" dir="2700000" algn="tl">
                  <a:srgbClr val="000000"/>
                </a:outerShdw>
              </a:effectLst>
            </a:endParaRPr>
          </a:p>
        </p:txBody>
      </p:sp>
      <p:graphicFrame>
        <p:nvGraphicFramePr>
          <p:cNvPr id="588811" name="Object 30"/>
          <p:cNvGraphicFramePr>
            <a:graphicFrameLocks noChangeAspect="1"/>
          </p:cNvGraphicFramePr>
          <p:nvPr/>
        </p:nvGraphicFramePr>
        <p:xfrm>
          <a:off x="971550" y="4724400"/>
          <a:ext cx="2808288" cy="1797050"/>
        </p:xfrm>
        <a:graphic>
          <a:graphicData uri="http://schemas.openxmlformats.org/presentationml/2006/ole">
            <mc:AlternateContent xmlns:mc="http://schemas.openxmlformats.org/markup-compatibility/2006">
              <mc:Choice xmlns:v="urn:schemas-microsoft-com:vml" Requires="v">
                <p:oleObj spid="_x0000_s588823" name="Формула" r:id="rId4" imgW="711200" imgH="457200" progId="Equation.3">
                  <p:embed/>
                </p:oleObj>
              </mc:Choice>
              <mc:Fallback>
                <p:oleObj name="Формула" r:id="rId4" imgW="711200" imgH="457200" progId="Equation.3">
                  <p:embed/>
                  <p:pic>
                    <p:nvPicPr>
                      <p:cNvPr id="0"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4724400"/>
                        <a:ext cx="2808288" cy="179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8812" name="Object 32"/>
          <p:cNvGraphicFramePr>
            <a:graphicFrameLocks noChangeAspect="1"/>
          </p:cNvGraphicFramePr>
          <p:nvPr/>
        </p:nvGraphicFramePr>
        <p:xfrm>
          <a:off x="3851275" y="4868863"/>
          <a:ext cx="5111750" cy="1490662"/>
        </p:xfrm>
        <a:graphic>
          <a:graphicData uri="http://schemas.openxmlformats.org/presentationml/2006/ole">
            <mc:AlternateContent xmlns:mc="http://schemas.openxmlformats.org/markup-compatibility/2006">
              <mc:Choice xmlns:v="urn:schemas-microsoft-com:vml" Requires="v">
                <p:oleObj spid="_x0000_s588824" name="Формула" r:id="rId6" imgW="1435100" imgH="419100" progId="Equation.3">
                  <p:embed/>
                </p:oleObj>
              </mc:Choice>
              <mc:Fallback>
                <p:oleObj name="Формула" r:id="rId6" imgW="1435100" imgH="419100" progId="Equation.3">
                  <p:embed/>
                  <p:pic>
                    <p:nvPicPr>
                      <p:cNvPr id="0" name="Object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275" y="4868863"/>
                        <a:ext cx="5111750" cy="1490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3330</TotalTime>
  <Words>625</Words>
  <Application>Microsoft Office PowerPoint</Application>
  <PresentationFormat>Екран (4:3)</PresentationFormat>
  <Paragraphs>71</Paragraphs>
  <Slides>16</Slides>
  <Notes>2</Notes>
  <HiddenSlides>0</HiddenSlides>
  <MMClips>0</MMClips>
  <ScaleCrop>false</ScaleCrop>
  <HeadingPairs>
    <vt:vector size="8" baseType="variant">
      <vt:variant>
        <vt:lpstr>Використані шрифти</vt:lpstr>
      </vt:variant>
      <vt:variant>
        <vt:i4>4</vt:i4>
      </vt:variant>
      <vt:variant>
        <vt:lpstr>Тема</vt:lpstr>
      </vt:variant>
      <vt:variant>
        <vt:i4>1</vt:i4>
      </vt:variant>
      <vt:variant>
        <vt:lpstr>Вбудовані сервери OLE</vt:lpstr>
      </vt:variant>
      <vt:variant>
        <vt:i4>1</vt:i4>
      </vt:variant>
      <vt:variant>
        <vt:lpstr>Заголовки слайдів</vt:lpstr>
      </vt:variant>
      <vt:variant>
        <vt:i4>16</vt:i4>
      </vt:variant>
    </vt:vector>
  </HeadingPairs>
  <TitlesOfParts>
    <vt:vector size="22" baseType="lpstr">
      <vt:lpstr>Arial</vt:lpstr>
      <vt:lpstr>Calibri</vt:lpstr>
      <vt:lpstr>Times New Roman</vt:lpstr>
      <vt:lpstr>Wingdings</vt:lpstr>
      <vt:lpstr>Тема Office</vt:lpstr>
      <vt:lpstr>Формула</vt:lpstr>
      <vt:lpstr>Фізика 9 клас 25.03.2022р. ЗАКОН ВСЕСВІТНЬОГО ТЯЖІННЯ Розв’язування задач</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Домашнє завдання</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Механічний рух і його види. Основна задача механіки.  Фізичне тіло і матеріальна точка</dc:title>
  <dc:creator>Wasilews</dc:creator>
  <cp:lastModifiedBy>RePack by Diakov</cp:lastModifiedBy>
  <cp:revision>158</cp:revision>
  <dcterms:created xsi:type="dcterms:W3CDTF">2014-09-10T21:12:51Z</dcterms:created>
  <dcterms:modified xsi:type="dcterms:W3CDTF">2022-03-24T11:04:44Z</dcterms:modified>
</cp:coreProperties>
</file>