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7" r:id="rId3"/>
    <p:sldId id="265" r:id="rId4"/>
    <p:sldId id="257" r:id="rId5"/>
    <p:sldId id="258" r:id="rId6"/>
    <p:sldId id="261" r:id="rId7"/>
    <p:sldId id="260" r:id="rId8"/>
    <p:sldId id="262" r:id="rId9"/>
    <p:sldId id="259" r:id="rId10"/>
    <p:sldId id="263" r:id="rId11"/>
    <p:sldId id="264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Фізика 9 клас 23.03.2022р.</a:t>
            </a:r>
            <a:endParaRPr lang="uk-UA" sz="4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>
                <a:solidFill>
                  <a:srgbClr val="00B050"/>
                </a:solidFill>
              </a:rPr>
              <a:t>Розв</a:t>
            </a:r>
            <a:r>
              <a:rPr lang="en-US" sz="4800" dirty="0" smtClean="0">
                <a:solidFill>
                  <a:srgbClr val="00B050"/>
                </a:solidFill>
              </a:rPr>
              <a:t>’</a:t>
            </a:r>
            <a:r>
              <a:rPr lang="uk-UA" sz="4800" dirty="0" err="1" smtClean="0">
                <a:solidFill>
                  <a:srgbClr val="00B050"/>
                </a:solidFill>
              </a:rPr>
              <a:t>язування</a:t>
            </a:r>
            <a:r>
              <a:rPr lang="uk-UA" sz="4800" dirty="0" smtClean="0">
                <a:solidFill>
                  <a:srgbClr val="00B050"/>
                </a:solidFill>
              </a:rPr>
              <a:t> задач на закони Ньютона</a:t>
            </a:r>
            <a:endParaRPr lang="uk-UA" sz="4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0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08888"/>
          </a:xfrm>
        </p:spPr>
        <p:txBody>
          <a:bodyPr>
            <a:normAutofit/>
          </a:bodyPr>
          <a:lstStyle/>
          <a:p>
            <a:r>
              <a:rPr lang="uk-UA" sz="3000" dirty="0" smtClean="0"/>
              <a:t>Використовуючи графік залежності швидкості тіла від часу, визначити масу тіла, якщо воно рухається під дією сили 20 Н.</a:t>
            </a:r>
            <a:br>
              <a:rPr lang="uk-UA" sz="3000" dirty="0" smtClean="0"/>
            </a:br>
            <a:r>
              <a:rPr lang="uk-UA" sz="3000" dirty="0" smtClean="0"/>
              <a:t/>
            </a:r>
            <a:br>
              <a:rPr lang="uk-UA" sz="3000" dirty="0" smtClean="0"/>
            </a:br>
            <a:r>
              <a:rPr lang="uk-UA" sz="3000" dirty="0" smtClean="0"/>
              <a:t>Розв'язання на наступному слайді.</a:t>
            </a:r>
            <a:endParaRPr lang="ru-RU" sz="3000" dirty="0"/>
          </a:p>
        </p:txBody>
      </p:sp>
      <p:pic>
        <p:nvPicPr>
          <p:cNvPr id="6146" name="Picture 2" descr="D:\рабочий стол\мои к.р\дистанционное обучение\9Б, 9В, 26.03\50788.007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501008"/>
            <a:ext cx="4310805" cy="2795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en-US" dirty="0" smtClean="0"/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= 1 </a:t>
            </a:r>
            <a:r>
              <a:rPr lang="uk-UA" dirty="0" smtClean="0"/>
              <a:t>м/с</a:t>
            </a:r>
            <a:endParaRPr lang="ru-RU" dirty="0" smtClean="0"/>
          </a:p>
          <a:p>
            <a:r>
              <a:rPr lang="en-US" dirty="0" smtClean="0"/>
              <a:t>v= 3</a:t>
            </a:r>
            <a:r>
              <a:rPr lang="uk-UA" dirty="0" smtClean="0"/>
              <a:t> м/с</a:t>
            </a:r>
            <a:endParaRPr lang="ru-RU" dirty="0" smtClean="0"/>
          </a:p>
          <a:p>
            <a:r>
              <a:rPr lang="en-US" dirty="0" smtClean="0"/>
              <a:t>t= 2</a:t>
            </a:r>
            <a:r>
              <a:rPr lang="uk-UA" dirty="0" smtClean="0"/>
              <a:t> с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861048"/>
            <a:ext cx="4351684" cy="1008112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229200"/>
            <a:ext cx="3613434" cy="898773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 descr="D:\рабочий стол\мои к.р\дистанционное обучение\9Б, 9В, 26.03\50788.00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692697"/>
            <a:ext cx="3950765" cy="2561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Повторіть параграф 30-32</a:t>
            </a:r>
          </a:p>
          <a:p>
            <a:r>
              <a:rPr lang="uk-UA" dirty="0" smtClean="0"/>
              <a:t>Письмово виконайте вправу 31 (на вибір)</a:t>
            </a:r>
          </a:p>
          <a:p>
            <a:r>
              <a:rPr lang="uk-UA" dirty="0" smtClean="0"/>
              <a:t>Випереджаюче завдання:</a:t>
            </a:r>
          </a:p>
          <a:p>
            <a:r>
              <a:rPr lang="uk-UA" dirty="0" smtClean="0"/>
              <a:t>Використовуючи додаткові джерела інформації, дізнайтесь про наукову діяльність М. Коперника ,</a:t>
            </a:r>
          </a:p>
          <a:p>
            <a:pPr marL="0" indent="0">
              <a:buNone/>
            </a:pPr>
            <a:r>
              <a:rPr lang="uk-UA" dirty="0" smtClean="0"/>
              <a:t>   або Г. </a:t>
            </a:r>
            <a:r>
              <a:rPr lang="uk-UA" dirty="0" err="1" smtClean="0"/>
              <a:t>Кавендіша</a:t>
            </a:r>
            <a:r>
              <a:rPr lang="uk-UA" dirty="0" smtClean="0"/>
              <a:t> .Запишіть у зошиті у </a:t>
            </a:r>
            <a:r>
              <a:rPr lang="uk-UA" smtClean="0"/>
              <a:t>вигляді      повідомлення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77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 презентації чи по підручнику повторіть закони Ньютона</a:t>
            </a:r>
          </a:p>
          <a:p>
            <a:endParaRPr lang="uk-UA" dirty="0" smtClean="0"/>
          </a:p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запропоновані задачі спершу самостійно, а потім перевірте, використовуючи матеріал презентації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33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Перший </a:t>
            </a:r>
            <a:r>
              <a:rPr lang="uk-UA" dirty="0" smtClean="0"/>
              <a:t> закон Ньютона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Тіло знаходиться в стані спокою або прямолінійного рівномірного руху, якщо на нього не діють інші тіла або дія інших тіл скомпенсована</a:t>
            </a:r>
            <a:endParaRPr lang="ru-RU" dirty="0"/>
          </a:p>
        </p:txBody>
      </p:sp>
      <p:pic>
        <p:nvPicPr>
          <p:cNvPr id="1027" name="Picture 3" descr="D:\рабочий стол\мои к.р\дистанционное обучение\9Б, 9В, 26.03\1.jpg"/>
          <p:cNvPicPr>
            <a:picLocks noChangeAspect="1" noChangeArrowheads="1"/>
          </p:cNvPicPr>
          <p:nvPr/>
        </p:nvPicPr>
        <p:blipFill>
          <a:blip r:embed="rId2" cstate="print"/>
          <a:srcRect l="10125" t="13500"/>
          <a:stretch>
            <a:fillRect/>
          </a:stretch>
        </p:blipFill>
        <p:spPr bwMode="auto">
          <a:xfrm>
            <a:off x="2411760" y="3429000"/>
            <a:ext cx="3817117" cy="2755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4599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/>
          </a:bodyPr>
          <a:lstStyle/>
          <a:p>
            <a:pPr algn="just"/>
            <a:r>
              <a:rPr lang="uk-UA" sz="3800" dirty="0" smtClean="0"/>
              <a:t>Прискорення завжди напрямлене так само, як і рівнодійна сил, що діють на тіло</a:t>
            </a:r>
            <a:endParaRPr lang="ru-RU" sz="3800" dirty="0"/>
          </a:p>
        </p:txBody>
      </p:sp>
      <p:pic>
        <p:nvPicPr>
          <p:cNvPr id="2050" name="Picture 2" descr="D:\рабочий стол\мои к.р\дистанционное обучение\9Б, 9В, 26.03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501" t="1700"/>
          <a:stretch>
            <a:fillRect/>
          </a:stretch>
        </p:blipFill>
        <p:spPr bwMode="auto">
          <a:xfrm>
            <a:off x="2051720" y="2564904"/>
            <a:ext cx="4824536" cy="3930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0483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Під час взаємодії тіл:</a:t>
            </a:r>
            <a:br>
              <a:rPr lang="uk-UA" dirty="0" smtClean="0"/>
            </a:b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=F</a:t>
            </a:r>
            <a:r>
              <a:rPr lang="en-US" baseline="-25000" dirty="0" smtClean="0"/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=m</a:t>
            </a:r>
            <a:r>
              <a:rPr lang="en-US" baseline="-25000" dirty="0" smtClean="0"/>
              <a:t>2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ru-RU" dirty="0"/>
          </a:p>
        </p:txBody>
      </p:sp>
      <p:pic>
        <p:nvPicPr>
          <p:cNvPr id="3074" name="Picture 2" descr="D:\рабочий стол\мои к.р\дистанционное обучение\9Б, 9В, 26.03\0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168" t="4504" r="785" b="10191"/>
          <a:stretch>
            <a:fillRect/>
          </a:stretch>
        </p:blipFill>
        <p:spPr bwMode="auto">
          <a:xfrm>
            <a:off x="2123728" y="2852936"/>
            <a:ext cx="5328592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Розв'язати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uk-UA" dirty="0" smtClean="0"/>
              <a:t>Сила 60 Н надає тілу прискорення 0,8 м/с</a:t>
            </a:r>
            <a:r>
              <a:rPr lang="uk-UA" baseline="30000" dirty="0" smtClean="0"/>
              <a:t>2</a:t>
            </a:r>
            <a:r>
              <a:rPr lang="ru-RU" dirty="0" smtClean="0"/>
              <a:t>. Яка сила </a:t>
            </a:r>
            <a:r>
              <a:rPr lang="ru-RU" dirty="0" err="1" smtClean="0"/>
              <a:t>надасть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ж </a:t>
            </a:r>
            <a:r>
              <a:rPr lang="ru-RU" dirty="0" err="1" smtClean="0"/>
              <a:t>тілу</a:t>
            </a:r>
            <a:r>
              <a:rPr lang="ru-RU" dirty="0" smtClean="0"/>
              <a:t> </a:t>
            </a:r>
            <a:r>
              <a:rPr lang="ru-RU" dirty="0" err="1" smtClean="0"/>
              <a:t>прискорення</a:t>
            </a:r>
            <a:r>
              <a:rPr lang="ru-RU" dirty="0" smtClean="0"/>
              <a:t> 2 </a:t>
            </a:r>
            <a:r>
              <a:rPr lang="uk-UA" dirty="0" smtClean="0"/>
              <a:t>м/с</a:t>
            </a:r>
            <a:r>
              <a:rPr lang="uk-UA" baseline="30000" dirty="0" smtClean="0"/>
              <a:t>2</a:t>
            </a:r>
            <a:r>
              <a:rPr lang="ru-RU" dirty="0" smtClean="0"/>
              <a:t>?</a:t>
            </a:r>
          </a:p>
          <a:p>
            <a:endParaRPr lang="uk-UA" dirty="0" smtClean="0"/>
          </a:p>
          <a:p>
            <a:r>
              <a:rPr lang="uk-UA" dirty="0" err="1" smtClean="0"/>
              <a:t>Розвязання</a:t>
            </a:r>
            <a:r>
              <a:rPr lang="uk-UA" dirty="0" smtClean="0"/>
              <a:t> задачі перевірити на наступному слайді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рабочий стол\мои к.р\дистанционное обучение\9Б, 9В, 26.03\image00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1659" b="-1720"/>
          <a:stretch>
            <a:fillRect/>
          </a:stretch>
        </p:blipFill>
        <p:spPr bwMode="auto">
          <a:xfrm>
            <a:off x="971600" y="2348880"/>
            <a:ext cx="7516527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Розв'язати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r>
              <a:rPr lang="uk-UA" dirty="0" smtClean="0"/>
              <a:t>Рух тіла описується рівнянням: </a:t>
            </a:r>
            <a:r>
              <a:rPr lang="en-US" dirty="0" smtClean="0"/>
              <a:t>x</a:t>
            </a:r>
            <a:r>
              <a:rPr lang="ru-RU" dirty="0" smtClean="0"/>
              <a:t>=</a:t>
            </a:r>
            <a:r>
              <a:rPr lang="en-US" dirty="0" smtClean="0"/>
              <a:t>20-10t+t</a:t>
            </a:r>
            <a:r>
              <a:rPr lang="en-US" baseline="30000" dirty="0" smtClean="0"/>
              <a:t>2</a:t>
            </a:r>
            <a:endParaRPr lang="ru-RU" dirty="0" smtClean="0"/>
          </a:p>
          <a:p>
            <a:r>
              <a:rPr lang="uk-UA" dirty="0" smtClean="0"/>
              <a:t>Охарактеризувати рух тіла. Знайти силу, що діє на тіло, якщо його маса 500 кг.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err="1" smtClean="0"/>
              <a:t>Розвязання</a:t>
            </a:r>
            <a:r>
              <a:rPr lang="uk-UA" dirty="0" smtClean="0"/>
              <a:t> задачі перевірити на наступному слайді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539552" y="765175"/>
            <a:ext cx="8136904" cy="5559425"/>
          </a:xfrm>
        </p:spPr>
        <p:txBody>
          <a:bodyPr/>
          <a:lstStyle/>
          <a:p>
            <a:r>
              <a:rPr lang="uk-UA" dirty="0" smtClean="0"/>
              <a:t>Початкова координата 20м.</a:t>
            </a:r>
          </a:p>
          <a:p>
            <a:r>
              <a:rPr lang="uk-UA" dirty="0" smtClean="0"/>
              <a:t>Початкова швидкість 10 м/с, напрямлена проти ОХ.</a:t>
            </a:r>
          </a:p>
          <a:p>
            <a:r>
              <a:rPr lang="uk-UA" dirty="0" smtClean="0"/>
              <a:t>Прискорення  2 м/с</a:t>
            </a:r>
            <a:r>
              <a:rPr lang="uk-UA" baseline="30000" dirty="0" smtClean="0"/>
              <a:t>2</a:t>
            </a:r>
            <a:r>
              <a:rPr lang="ru-RU" dirty="0" smtClean="0"/>
              <a:t>, </a:t>
            </a:r>
            <a:r>
              <a:rPr lang="ru-RU" dirty="0" err="1" smtClean="0"/>
              <a:t>напрямлене</a:t>
            </a:r>
            <a:r>
              <a:rPr lang="ru-RU" dirty="0" smtClean="0"/>
              <a:t> </a:t>
            </a:r>
            <a:r>
              <a:rPr lang="ru-RU" dirty="0" err="1" smtClean="0"/>
              <a:t>вздовж</a:t>
            </a:r>
            <a:r>
              <a:rPr lang="ru-RU" dirty="0" smtClean="0"/>
              <a:t> ОХ.</a:t>
            </a:r>
          </a:p>
          <a:p>
            <a:r>
              <a:rPr lang="uk-UA" dirty="0" smtClean="0"/>
              <a:t>Тіло рухається проти ОХ, гальмує.</a:t>
            </a:r>
          </a:p>
          <a:p>
            <a:r>
              <a:rPr lang="uk-UA" dirty="0" smtClean="0"/>
              <a:t>Сила напрямлена вздовж ОХ (</a:t>
            </a:r>
            <a:r>
              <a:rPr lang="uk-UA" dirty="0" err="1" smtClean="0"/>
              <a:t>співнапрямлена</a:t>
            </a:r>
            <a:r>
              <a:rPr lang="uk-UA" dirty="0" smtClean="0"/>
              <a:t> з а)</a:t>
            </a:r>
            <a:endParaRPr lang="ru-RU" dirty="0" smtClean="0"/>
          </a:p>
        </p:txBody>
      </p:sp>
      <p:pic>
        <p:nvPicPr>
          <p:cNvPr id="6" name="Picture 2" descr="D:\рабочий стол\мои к.р\дистанционное обучение\9Б, 9В, 26.03\image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861048"/>
            <a:ext cx="5939412" cy="2525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258</Words>
  <Application>Microsoft Office PowerPoint</Application>
  <PresentationFormat>Екран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Поток</vt:lpstr>
      <vt:lpstr>Фізика 9 клас 23.03.2022р.</vt:lpstr>
      <vt:lpstr>Завдання на урок</vt:lpstr>
      <vt:lpstr>Перший  закон Ньютона</vt:lpstr>
      <vt:lpstr>Прискорення завжди напрямлене так само, як і рівнодійна сил, що діють на тіло</vt:lpstr>
      <vt:lpstr>Під час взаємодії тіл: F1=F2 m1a1=m2a2</vt:lpstr>
      <vt:lpstr>Розв'язати задачу:</vt:lpstr>
      <vt:lpstr>Презентація PowerPoint</vt:lpstr>
      <vt:lpstr>Розв'язати задачу:</vt:lpstr>
      <vt:lpstr>Презентація PowerPoint</vt:lpstr>
      <vt:lpstr>Використовуючи графік залежності швидкості тіла від часу, визначити масу тіла, якщо воно рухається під дією сили 20 Н.  Розв'язання на наступному слайді.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Розв'язування задач з теми “Закони Ньютона”</dc:title>
  <dc:creator>Professional</dc:creator>
  <cp:lastModifiedBy>RePack by Diakov</cp:lastModifiedBy>
  <cp:revision>10</cp:revision>
  <dcterms:created xsi:type="dcterms:W3CDTF">2020-03-18T14:12:51Z</dcterms:created>
  <dcterms:modified xsi:type="dcterms:W3CDTF">2022-03-20T16:35:14Z</dcterms:modified>
</cp:coreProperties>
</file>