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Розв’язування задач з теми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uk-UA" sz="5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«Взаємодія тіл. Імпульс</a:t>
            </a:r>
            <a:r>
              <a:rPr lang="uk-UA" sz="5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»</a:t>
            </a:r>
          </a:p>
          <a:p>
            <a:pPr algn="ctr"/>
            <a:endParaRPr lang="uk-UA" sz="40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uk-UA" sz="4000" dirty="0" smtClean="0"/>
              <a:t>Фізика 9 клас 15.04.2022р.</a:t>
            </a:r>
            <a:endParaRPr lang="ru-RU" sz="40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Імпульс тіла – це добуток маси тіла на його швидкість.</a:t>
            </a:r>
          </a:p>
          <a:p>
            <a:r>
              <a:rPr lang="uk-UA" dirty="0" smtClean="0"/>
              <a:t>Позначається буквою р</a:t>
            </a:r>
          </a:p>
          <a:p>
            <a:endParaRPr lang="uk-UA" dirty="0" smtClean="0"/>
          </a:p>
          <a:p>
            <a:r>
              <a:rPr lang="uk-UA" dirty="0" smtClean="0"/>
              <a:t>Формула імпульсу: </a:t>
            </a:r>
          </a:p>
          <a:p>
            <a:endParaRPr lang="uk-UA" dirty="0" smtClean="0"/>
          </a:p>
          <a:p>
            <a:r>
              <a:rPr lang="uk-UA" dirty="0" smtClean="0"/>
              <a:t>Одиниця вимірювання імпульсу: </a:t>
            </a:r>
          </a:p>
          <a:p>
            <a:endParaRPr lang="uk-UA" dirty="0" smtClean="0"/>
          </a:p>
          <a:p>
            <a:pPr>
              <a:buNone/>
            </a:pPr>
            <a:endParaRPr lang="uk-UA" dirty="0" smtClean="0"/>
          </a:p>
          <a:p>
            <a:r>
              <a:rPr lang="uk-UA" dirty="0" smtClean="0"/>
              <a:t>Імпульс – векторна величина. Імпульс напрямлений туди ж, куди і швидкість тіла.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Повторення</a:t>
            </a:r>
            <a:r>
              <a:rPr lang="ru-RU" dirty="0" smtClean="0"/>
              <a:t>: </a:t>
            </a:r>
            <a:r>
              <a:rPr lang="uk-UA" dirty="0" smtClean="0"/>
              <a:t>Імпульс тіла</a:t>
            </a:r>
            <a:endParaRPr lang="ru-RU" dirty="0"/>
          </a:p>
        </p:txBody>
      </p:sp>
      <p:pic>
        <p:nvPicPr>
          <p:cNvPr id="13314" name="Picture 2" descr="2.2.2. Маса, імпульс, закон збереження імпульс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3717032"/>
            <a:ext cx="1363651" cy="1296144"/>
          </a:xfrm>
          <a:prstGeom prst="rect">
            <a:avLst/>
          </a:prstGeom>
          <a:noFill/>
        </p:spPr>
      </p:pic>
      <p:pic>
        <p:nvPicPr>
          <p:cNvPr id="13316" name="Picture 4" descr="Импульс материальной точки. Другая формулировка второго закона ..."/>
          <p:cNvPicPr>
            <a:picLocks noChangeAspect="1" noChangeArrowheads="1"/>
          </p:cNvPicPr>
          <p:nvPr/>
        </p:nvPicPr>
        <p:blipFill>
          <a:blip r:embed="rId3" cstate="print"/>
          <a:srcRect r="43536" b="5501"/>
          <a:stretch>
            <a:fillRect/>
          </a:stretch>
        </p:blipFill>
        <p:spPr bwMode="auto">
          <a:xfrm>
            <a:off x="3923928" y="2852936"/>
            <a:ext cx="2592288" cy="7920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Задача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/>
          <a:lstStyle/>
          <a:p>
            <a:r>
              <a:rPr lang="ru-RU" dirty="0" err="1" smtClean="0"/>
              <a:t>Обчислити</a:t>
            </a:r>
            <a:r>
              <a:rPr lang="ru-RU" dirty="0" smtClean="0"/>
              <a:t> </a:t>
            </a:r>
            <a:r>
              <a:rPr lang="ru-RU" dirty="0" err="1" smtClean="0"/>
              <a:t>імпульс</a:t>
            </a:r>
            <a:r>
              <a:rPr lang="ru-RU" dirty="0" smtClean="0"/>
              <a:t> </a:t>
            </a:r>
            <a:r>
              <a:rPr lang="uk-UA" dirty="0" smtClean="0"/>
              <a:t>машини </a:t>
            </a:r>
            <a:r>
              <a:rPr lang="ru-RU" dirty="0" err="1" smtClean="0"/>
              <a:t>масою</a:t>
            </a:r>
            <a:r>
              <a:rPr lang="ru-RU" dirty="0" smtClean="0"/>
              <a:t> 2 т</a:t>
            </a:r>
            <a:r>
              <a:rPr lang="uk-UA" dirty="0" smtClean="0"/>
              <a:t>, яка їде зі швидкістю 72 км/год.</a:t>
            </a:r>
          </a:p>
          <a:p>
            <a:endParaRPr lang="uk-UA" dirty="0" smtClean="0"/>
          </a:p>
          <a:p>
            <a:r>
              <a:rPr lang="en-US" dirty="0" smtClean="0"/>
              <a:t>m=</a:t>
            </a:r>
            <a:r>
              <a:rPr lang="uk-UA" dirty="0" smtClean="0"/>
              <a:t>2 т= 2000 кг</a:t>
            </a:r>
            <a:endParaRPr lang="en-US" dirty="0" smtClean="0"/>
          </a:p>
          <a:p>
            <a:r>
              <a:rPr lang="en-US" dirty="0" smtClean="0"/>
              <a:t>v=</a:t>
            </a:r>
            <a:r>
              <a:rPr lang="uk-UA" dirty="0" smtClean="0"/>
              <a:t>72 км/</a:t>
            </a:r>
            <a:r>
              <a:rPr lang="uk-UA" dirty="0" err="1" smtClean="0"/>
              <a:t>год=</a:t>
            </a:r>
            <a:r>
              <a:rPr lang="uk-UA" dirty="0" smtClean="0"/>
              <a:t> 20 м/с</a:t>
            </a:r>
            <a:endParaRPr lang="en-US" dirty="0" smtClean="0"/>
          </a:p>
          <a:p>
            <a:r>
              <a:rPr lang="en-US" dirty="0" smtClean="0"/>
              <a:t>p - </a:t>
            </a:r>
            <a:r>
              <a:rPr lang="uk-UA" dirty="0" smtClean="0"/>
              <a:t>?                      </a:t>
            </a:r>
          </a:p>
          <a:p>
            <a:r>
              <a:rPr lang="uk-UA" dirty="0" smtClean="0"/>
              <a:t> </a:t>
            </a:r>
          </a:p>
          <a:p>
            <a:endParaRPr lang="uk-UA" dirty="0" smtClean="0"/>
          </a:p>
          <a:p>
            <a:r>
              <a:rPr lang="en-US" dirty="0" smtClean="0"/>
              <a:t>p=</a:t>
            </a:r>
            <a:r>
              <a:rPr lang="en-US" dirty="0" err="1" smtClean="0"/>
              <a:t>m·v</a:t>
            </a:r>
            <a:r>
              <a:rPr lang="en-US" dirty="0" smtClean="0"/>
              <a:t>=</a:t>
            </a:r>
            <a:r>
              <a:rPr lang="uk-UA" dirty="0" smtClean="0"/>
              <a:t>2000кг·20м/с=40000 </a:t>
            </a:r>
            <a:r>
              <a:rPr lang="uk-UA" dirty="0" err="1" smtClean="0"/>
              <a:t>кг·м</a:t>
            </a:r>
            <a:r>
              <a:rPr lang="uk-UA" dirty="0" smtClean="0"/>
              <a:t>/с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algn="ctr"/>
            <a:r>
              <a:rPr lang="uk-UA" dirty="0" smtClean="0"/>
              <a:t>Задача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Рух тіла задано рівнянням:</a:t>
            </a:r>
          </a:p>
          <a:p>
            <a:r>
              <a:rPr lang="uk-UA" dirty="0" smtClean="0"/>
              <a:t>x</a:t>
            </a:r>
            <a:r>
              <a:rPr lang="en-US" dirty="0" smtClean="0"/>
              <a:t>=</a:t>
            </a:r>
            <a:r>
              <a:rPr lang="uk-UA" dirty="0" smtClean="0"/>
              <a:t>250</a:t>
            </a:r>
            <a:r>
              <a:rPr lang="en-US" dirty="0" smtClean="0"/>
              <a:t>+</a:t>
            </a:r>
            <a:r>
              <a:rPr lang="uk-UA" dirty="0" smtClean="0"/>
              <a:t>40</a:t>
            </a:r>
            <a:r>
              <a:rPr lang="en-US" dirty="0" smtClean="0"/>
              <a:t>t</a:t>
            </a:r>
            <a:r>
              <a:rPr lang="uk-UA" dirty="0" smtClean="0"/>
              <a:t>-4</a:t>
            </a:r>
            <a:r>
              <a:rPr lang="en-US" dirty="0" smtClean="0"/>
              <a:t>t</a:t>
            </a:r>
            <a:r>
              <a:rPr lang="en-US" baseline="30000" dirty="0" smtClean="0"/>
              <a:t>2</a:t>
            </a:r>
            <a:r>
              <a:rPr lang="en-US" dirty="0" smtClean="0"/>
              <a:t>, </a:t>
            </a:r>
            <a:endParaRPr lang="ru-RU" dirty="0" smtClean="0"/>
          </a:p>
          <a:p>
            <a:r>
              <a:rPr lang="uk-UA" dirty="0" smtClean="0"/>
              <a:t>Маса тіла дорівнює 150 г.</a:t>
            </a:r>
          </a:p>
          <a:p>
            <a:r>
              <a:rPr lang="uk-UA" dirty="0" smtClean="0"/>
              <a:t>Визначити початковий імпульс тіла і імпульс тіла через 2 секунди після початку руху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Розв'язання на наступному слайді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643192" cy="576064"/>
          </a:xfrm>
        </p:spPr>
        <p:txBody>
          <a:bodyPr>
            <a:normAutofit/>
          </a:bodyPr>
          <a:lstStyle/>
          <a:p>
            <a:r>
              <a:rPr lang="uk-UA" sz="3000" dirty="0" smtClean="0"/>
              <a:t>x</a:t>
            </a:r>
            <a:r>
              <a:rPr lang="en-US" sz="3000" dirty="0" smtClean="0"/>
              <a:t>=</a:t>
            </a:r>
            <a:r>
              <a:rPr lang="uk-UA" sz="3000" dirty="0" smtClean="0"/>
              <a:t>250</a:t>
            </a:r>
            <a:r>
              <a:rPr lang="en-US" sz="3000" dirty="0" smtClean="0"/>
              <a:t>+</a:t>
            </a:r>
            <a:r>
              <a:rPr lang="uk-UA" sz="3000" dirty="0" smtClean="0"/>
              <a:t>40</a:t>
            </a:r>
            <a:r>
              <a:rPr lang="en-US" sz="3000" dirty="0" smtClean="0"/>
              <a:t>t</a:t>
            </a:r>
            <a:r>
              <a:rPr lang="uk-UA" sz="3000" dirty="0" smtClean="0"/>
              <a:t>-4</a:t>
            </a:r>
            <a:r>
              <a:rPr lang="en-US" sz="3000" dirty="0" smtClean="0"/>
              <a:t>t</a:t>
            </a:r>
            <a:r>
              <a:rPr lang="en-US" sz="3000" baseline="30000" dirty="0" smtClean="0"/>
              <a:t>2</a:t>
            </a:r>
            <a:r>
              <a:rPr lang="en-US" sz="3000" dirty="0" smtClean="0"/>
              <a:t>, </a:t>
            </a:r>
            <a:r>
              <a:rPr lang="uk-UA" sz="3000" dirty="0" smtClean="0"/>
              <a:t>   </a:t>
            </a:r>
            <a:r>
              <a:rPr lang="en-US" sz="3000" dirty="0" smtClean="0"/>
              <a:t>m=</a:t>
            </a:r>
            <a:r>
              <a:rPr lang="uk-UA" sz="3000" dirty="0" smtClean="0"/>
              <a:t>150 г=0,15 кг</a:t>
            </a:r>
            <a:endParaRPr lang="ru-RU" sz="3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Рівняння руху має вигляд:</a:t>
            </a:r>
            <a:endParaRPr lang="en-US" dirty="0" smtClean="0"/>
          </a:p>
          <a:p>
            <a:endParaRPr lang="uk-UA" dirty="0" smtClean="0"/>
          </a:p>
          <a:p>
            <a:r>
              <a:rPr lang="uk-UA" dirty="0" smtClean="0"/>
              <a:t>Отже, </a:t>
            </a:r>
            <a:r>
              <a:rPr lang="uk-UA" dirty="0" err="1" smtClean="0"/>
              <a:t>співставляючи</a:t>
            </a:r>
            <a:r>
              <a:rPr lang="uk-UA" dirty="0" smtClean="0"/>
              <a:t> два рівняння:</a:t>
            </a:r>
          </a:p>
          <a:p>
            <a:r>
              <a:rPr lang="uk-UA" dirty="0" smtClean="0"/>
              <a:t>х</a:t>
            </a:r>
            <a:r>
              <a:rPr lang="en-US" baseline="-25000" dirty="0" smtClean="0"/>
              <a:t>0</a:t>
            </a:r>
            <a:r>
              <a:rPr lang="en-US" dirty="0" smtClean="0"/>
              <a:t>=</a:t>
            </a:r>
            <a:r>
              <a:rPr lang="uk-UA" dirty="0" smtClean="0"/>
              <a:t>250 м (початкова координата)</a:t>
            </a:r>
          </a:p>
          <a:p>
            <a:r>
              <a:rPr lang="en-US" dirty="0" smtClean="0"/>
              <a:t>v</a:t>
            </a:r>
            <a:r>
              <a:rPr lang="en-US" baseline="-25000" dirty="0" smtClean="0"/>
              <a:t>0</a:t>
            </a:r>
            <a:r>
              <a:rPr lang="en-US" dirty="0" smtClean="0"/>
              <a:t>=</a:t>
            </a:r>
            <a:r>
              <a:rPr lang="uk-UA" dirty="0" smtClean="0"/>
              <a:t>40 м/с (початкова швидкість)</a:t>
            </a:r>
          </a:p>
          <a:p>
            <a:r>
              <a:rPr lang="uk-UA" dirty="0" smtClean="0"/>
              <a:t>а=-4·2=-8</a:t>
            </a:r>
            <a:r>
              <a:rPr lang="uk-UA" sz="2400" dirty="0" smtClean="0"/>
              <a:t>м/с</a:t>
            </a:r>
            <a:r>
              <a:rPr lang="uk-UA" sz="2400" baseline="30000" dirty="0" smtClean="0"/>
              <a:t>2</a:t>
            </a:r>
            <a:r>
              <a:rPr lang="uk-UA" sz="2400" dirty="0" smtClean="0"/>
              <a:t> (прискорення)</a:t>
            </a:r>
          </a:p>
          <a:p>
            <a:pPr>
              <a:buNone/>
            </a:pPr>
            <a:endParaRPr lang="uk-UA" sz="2400" dirty="0" smtClean="0"/>
          </a:p>
          <a:p>
            <a:pPr>
              <a:buNone/>
            </a:pPr>
            <a:r>
              <a:rPr lang="uk-UA" sz="2400" dirty="0" smtClean="0"/>
              <a:t>Звідси, </a:t>
            </a:r>
            <a:r>
              <a:rPr lang="en-US" dirty="0" smtClean="0"/>
              <a:t>p</a:t>
            </a:r>
            <a:r>
              <a:rPr lang="uk-UA" baseline="-25000" dirty="0" smtClean="0"/>
              <a:t>0</a:t>
            </a:r>
            <a:r>
              <a:rPr lang="en-US" dirty="0" smtClean="0"/>
              <a:t>=</a:t>
            </a:r>
            <a:r>
              <a:rPr lang="en-US" dirty="0" err="1" smtClean="0"/>
              <a:t>m·v</a:t>
            </a:r>
            <a:r>
              <a:rPr lang="uk-UA" baseline="-25000" dirty="0" smtClean="0"/>
              <a:t>0</a:t>
            </a:r>
            <a:r>
              <a:rPr lang="uk-UA" dirty="0" smtClean="0"/>
              <a:t> =0,15 кг·40 м/с=6 </a:t>
            </a:r>
            <a:r>
              <a:rPr lang="uk-UA" dirty="0" err="1" smtClean="0"/>
              <a:t>кг·м</a:t>
            </a:r>
            <a:r>
              <a:rPr lang="uk-UA" dirty="0" smtClean="0"/>
              <a:t>/с</a:t>
            </a:r>
            <a:endParaRPr lang="ru-RU" dirty="0" smtClean="0"/>
          </a:p>
          <a:p>
            <a:r>
              <a:rPr lang="uk-UA" dirty="0" smtClean="0"/>
              <a:t>Швидкість через 2 секунди:</a:t>
            </a:r>
          </a:p>
          <a:p>
            <a:r>
              <a:rPr lang="en-US" dirty="0" smtClean="0"/>
              <a:t>v=</a:t>
            </a:r>
            <a:r>
              <a:rPr lang="en-US" sz="2400" dirty="0" smtClean="0"/>
              <a:t> v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+at</a:t>
            </a:r>
            <a:r>
              <a:rPr lang="uk-UA" sz="2400" dirty="0" smtClean="0"/>
              <a:t>=40 - 8·2=40 – 16=24 м/с</a:t>
            </a:r>
          </a:p>
          <a:p>
            <a:r>
              <a:rPr lang="uk-UA" sz="2400" dirty="0" smtClean="0"/>
              <a:t>Імпульс через три секунди:</a:t>
            </a:r>
          </a:p>
          <a:p>
            <a:r>
              <a:rPr lang="ru-RU" dirty="0" smtClean="0"/>
              <a:t> </a:t>
            </a:r>
            <a:r>
              <a:rPr lang="en-US" dirty="0" smtClean="0"/>
              <a:t>p=</a:t>
            </a:r>
            <a:r>
              <a:rPr lang="en-US" dirty="0" err="1" smtClean="0"/>
              <a:t>m·v</a:t>
            </a:r>
            <a:r>
              <a:rPr lang="uk-UA" dirty="0" smtClean="0"/>
              <a:t>= 0,15 кг·24 м/с=3,6кг·м/с</a:t>
            </a: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040" y="1052736"/>
            <a:ext cx="2736305" cy="864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uk-UA" dirty="0" smtClean="0"/>
              <a:t>Задача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831704"/>
          </a:xfrm>
        </p:spPr>
        <p:txBody>
          <a:bodyPr/>
          <a:lstStyle/>
          <a:p>
            <a:r>
              <a:rPr lang="uk-UA" dirty="0" smtClean="0"/>
              <a:t>Мотоцикліст при гальмуванні рухається з прискоренням 0,25 м/с</a:t>
            </a:r>
            <a:r>
              <a:rPr lang="uk-UA" baseline="30000" dirty="0" smtClean="0"/>
              <a:t>2</a:t>
            </a:r>
            <a:r>
              <a:rPr lang="uk-UA" dirty="0" smtClean="0"/>
              <a:t> і зупиняється через 20 секунд. Знайти початковий імпульс мотоцикліста, якщо його маса разом з мотоциклом 200 кг</a:t>
            </a:r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Розв'язання на наступному слайді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548680"/>
            <a:ext cx="7067128" cy="1152128"/>
          </a:xfrm>
        </p:spPr>
        <p:txBody>
          <a:bodyPr>
            <a:noAutofit/>
          </a:bodyPr>
          <a:lstStyle/>
          <a:p>
            <a:r>
              <a:rPr lang="en-US" sz="2600" dirty="0" smtClean="0"/>
              <a:t>m=200 </a:t>
            </a:r>
            <a:r>
              <a:rPr lang="uk-UA" sz="2600" dirty="0" smtClean="0"/>
              <a:t>кг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dirty="0" smtClean="0"/>
              <a:t>t=</a:t>
            </a:r>
            <a:r>
              <a:rPr lang="uk-UA" sz="2600" dirty="0" smtClean="0"/>
              <a:t>20 с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dirty="0" smtClean="0"/>
              <a:t>a=</a:t>
            </a:r>
            <a:r>
              <a:rPr lang="uk-UA" sz="2600" dirty="0" smtClean="0"/>
              <a:t>0,25 м/с</a:t>
            </a:r>
            <a:r>
              <a:rPr lang="uk-UA" sz="2600" baseline="30000" dirty="0" smtClean="0"/>
              <a:t>2</a:t>
            </a:r>
            <a:endParaRPr lang="ru-RU" sz="2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/>
          <a:lstStyle/>
          <a:p>
            <a:r>
              <a:rPr lang="uk-UA" dirty="0" smtClean="0"/>
              <a:t>Щоб знайти початковий імпульс, треба знати початкову швидкість мотоцикліста.</a:t>
            </a:r>
          </a:p>
          <a:p>
            <a:r>
              <a:rPr lang="uk-UA" dirty="0" smtClean="0"/>
              <a:t>Формула для швидкості при гальмуванні:</a:t>
            </a:r>
          </a:p>
          <a:p>
            <a:r>
              <a:rPr lang="en-US" dirty="0" smtClean="0"/>
              <a:t>v= v</a:t>
            </a:r>
            <a:r>
              <a:rPr lang="en-US" baseline="-25000" dirty="0" smtClean="0"/>
              <a:t>0</a:t>
            </a:r>
            <a:r>
              <a:rPr lang="uk-UA" baseline="-25000" dirty="0" smtClean="0"/>
              <a:t> </a:t>
            </a:r>
            <a:r>
              <a:rPr lang="uk-UA" dirty="0" smtClean="0"/>
              <a:t>– </a:t>
            </a:r>
            <a:r>
              <a:rPr lang="en-US" dirty="0" smtClean="0"/>
              <a:t>at</a:t>
            </a:r>
            <a:r>
              <a:rPr lang="uk-UA" dirty="0" smtClean="0"/>
              <a:t>. </a:t>
            </a:r>
          </a:p>
          <a:p>
            <a:r>
              <a:rPr lang="uk-UA" dirty="0" smtClean="0"/>
              <a:t>Якщо він зупинився, то </a:t>
            </a:r>
            <a:r>
              <a:rPr lang="en-US" dirty="0" smtClean="0"/>
              <a:t>v</a:t>
            </a:r>
            <a:r>
              <a:rPr lang="uk-UA" dirty="0" smtClean="0"/>
              <a:t>=0. Отже, </a:t>
            </a:r>
          </a:p>
          <a:p>
            <a:r>
              <a:rPr lang="uk-UA" dirty="0" smtClean="0"/>
              <a:t>0</a:t>
            </a:r>
            <a:r>
              <a:rPr lang="en-US" dirty="0" smtClean="0"/>
              <a:t>= v</a:t>
            </a:r>
            <a:r>
              <a:rPr lang="en-US" baseline="-25000" dirty="0" smtClean="0"/>
              <a:t>0</a:t>
            </a:r>
            <a:r>
              <a:rPr lang="uk-UA" baseline="-25000" dirty="0" smtClean="0"/>
              <a:t> </a:t>
            </a:r>
            <a:r>
              <a:rPr lang="uk-UA" dirty="0" smtClean="0"/>
              <a:t>– </a:t>
            </a:r>
            <a:r>
              <a:rPr lang="en-US" dirty="0" smtClean="0"/>
              <a:t>at</a:t>
            </a:r>
            <a:r>
              <a:rPr lang="uk-UA" dirty="0" smtClean="0"/>
              <a:t>; </a:t>
            </a:r>
          </a:p>
          <a:p>
            <a:r>
              <a:rPr lang="en-US" dirty="0" smtClean="0"/>
              <a:t>v</a:t>
            </a:r>
            <a:r>
              <a:rPr lang="en-US" baseline="-25000" dirty="0" smtClean="0"/>
              <a:t>0</a:t>
            </a:r>
            <a:r>
              <a:rPr lang="uk-UA" baseline="-25000" dirty="0" smtClean="0"/>
              <a:t> </a:t>
            </a:r>
            <a:r>
              <a:rPr lang="uk-UA" dirty="0" smtClean="0"/>
              <a:t>= </a:t>
            </a:r>
            <a:r>
              <a:rPr lang="en-US" dirty="0" smtClean="0"/>
              <a:t>at</a:t>
            </a:r>
            <a:r>
              <a:rPr lang="uk-UA" dirty="0" smtClean="0"/>
              <a:t>=0,25·20=5 м/с</a:t>
            </a:r>
          </a:p>
          <a:p>
            <a:r>
              <a:rPr lang="uk-UA" dirty="0" smtClean="0"/>
              <a:t>Початковий імпульс:</a:t>
            </a:r>
          </a:p>
          <a:p>
            <a:r>
              <a:rPr lang="uk-UA" dirty="0" smtClean="0"/>
              <a:t>р</a:t>
            </a:r>
            <a:r>
              <a:rPr lang="en-US" baseline="-25000" dirty="0" smtClean="0"/>
              <a:t>0</a:t>
            </a:r>
            <a:r>
              <a:rPr lang="uk-UA" baseline="-25000" dirty="0" smtClean="0"/>
              <a:t> </a:t>
            </a:r>
            <a:r>
              <a:rPr lang="uk-UA" dirty="0" smtClean="0"/>
              <a:t>=</a:t>
            </a:r>
            <a:r>
              <a:rPr lang="en-US" dirty="0" smtClean="0"/>
              <a:t> mv</a:t>
            </a:r>
            <a:r>
              <a:rPr lang="en-US" baseline="-25000" dirty="0" smtClean="0"/>
              <a:t>0</a:t>
            </a:r>
            <a:r>
              <a:rPr lang="uk-UA" baseline="-25000" dirty="0" smtClean="0"/>
              <a:t> </a:t>
            </a:r>
            <a:r>
              <a:rPr lang="uk-UA" dirty="0" smtClean="0"/>
              <a:t> =200·5=10000 </a:t>
            </a:r>
            <a:r>
              <a:rPr lang="uk-UA" dirty="0" err="1" smtClean="0"/>
              <a:t>кг·м</a:t>
            </a:r>
            <a:r>
              <a:rPr lang="uk-UA" dirty="0" smtClean="0"/>
              <a:t>/с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Робота з підручником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Розгляньте параграф 36,пункт 4</a:t>
            </a:r>
          </a:p>
          <a:p>
            <a:r>
              <a:rPr lang="uk-UA" dirty="0" smtClean="0"/>
              <a:t>Виконайте вправу 36 (2)</a:t>
            </a:r>
          </a:p>
          <a:p>
            <a:endParaRPr lang="uk-UA" dirty="0"/>
          </a:p>
          <a:p>
            <a:r>
              <a:rPr lang="uk-UA" dirty="0" smtClean="0"/>
              <a:t>Домашня робота </a:t>
            </a:r>
          </a:p>
          <a:p>
            <a:r>
              <a:rPr lang="uk-UA" dirty="0" smtClean="0"/>
              <a:t>Повторити параграф 36</a:t>
            </a:r>
          </a:p>
          <a:p>
            <a:r>
              <a:rPr lang="uk-UA" smtClean="0"/>
              <a:t>Вправа 36 (3)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52699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305</TotalTime>
  <Words>324</Words>
  <Application>Microsoft Office PowerPoint</Application>
  <PresentationFormat>Екран (4:3)</PresentationFormat>
  <Paragraphs>66</Paragraphs>
  <Slides>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2" baseType="lpstr">
      <vt:lpstr>Calibri</vt:lpstr>
      <vt:lpstr>Constantia</vt:lpstr>
      <vt:lpstr>Wingdings 2</vt:lpstr>
      <vt:lpstr>Поток</vt:lpstr>
      <vt:lpstr>Розв’язування задач з теми</vt:lpstr>
      <vt:lpstr>Повторення: Імпульс тіла</vt:lpstr>
      <vt:lpstr>Задача 1</vt:lpstr>
      <vt:lpstr>Задача 2</vt:lpstr>
      <vt:lpstr>x=250+40t-4t2,    m=150 г=0,15 кг</vt:lpstr>
      <vt:lpstr>Задача 3</vt:lpstr>
      <vt:lpstr>m=200 кг t=20 с a=0,25 м/с2</vt:lpstr>
      <vt:lpstr>Робота з підручником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Розв’язування задач з теми</dc:title>
  <dc:creator>Professional</dc:creator>
  <cp:lastModifiedBy>RePack by Diakov</cp:lastModifiedBy>
  <cp:revision>22</cp:revision>
  <dcterms:created xsi:type="dcterms:W3CDTF">2020-04-01T12:39:28Z</dcterms:created>
  <dcterms:modified xsi:type="dcterms:W3CDTF">2022-04-13T10:58:38Z</dcterms:modified>
</cp:coreProperties>
</file>