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499" r:id="rId3"/>
    <p:sldId id="642" r:id="rId4"/>
    <p:sldId id="616" r:id="rId5"/>
    <p:sldId id="595" r:id="rId6"/>
    <p:sldId id="627" r:id="rId7"/>
    <p:sldId id="624" r:id="rId8"/>
    <p:sldId id="636" r:id="rId9"/>
    <p:sldId id="631" r:id="rId10"/>
    <p:sldId id="632" r:id="rId11"/>
    <p:sldId id="637" r:id="rId12"/>
    <p:sldId id="633" r:id="rId13"/>
    <p:sldId id="638" r:id="rId14"/>
    <p:sldId id="634" r:id="rId15"/>
    <p:sldId id="639" r:id="rId16"/>
    <p:sldId id="635" r:id="rId17"/>
    <p:sldId id="472" r:id="rId18"/>
    <p:sldId id="473" r:id="rId19"/>
  </p:sldIdLst>
  <p:sldSz cx="14400213" cy="8099425"/>
  <p:notesSz cx="6858000" cy="9144000"/>
  <p:defaultTextStyle>
    <a:defPPr>
      <a:defRPr lang="nl-NL"/>
    </a:defPPr>
    <a:lvl1pPr marL="0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1pPr>
    <a:lvl2pPr marL="539863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2pPr>
    <a:lvl3pPr marL="1079727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3pPr>
    <a:lvl4pPr marL="1619592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4pPr>
    <a:lvl5pPr marL="2159456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5pPr>
    <a:lvl6pPr marL="2699320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6pPr>
    <a:lvl7pPr marL="3239183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7pPr>
    <a:lvl8pPr marL="3779046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8pPr>
    <a:lvl9pPr marL="4318911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EE1D23"/>
    <a:srgbClr val="00AEEF"/>
    <a:srgbClr val="EE372C"/>
    <a:srgbClr val="2E7E32"/>
    <a:srgbClr val="FF5722"/>
    <a:srgbClr val="0099AE"/>
    <a:srgbClr val="0F303F"/>
    <a:srgbClr val="35817A"/>
    <a:srgbClr val="C03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ітлий стиль 3 –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із теми 1 –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із теми 2 –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із теми 2 –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із теми 2 –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із теми 1 –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9F47D-97CC-44E4-A185-7F6298C878C2}" type="datetimeFigureOut">
              <a:rPr lang="uk-UA" smtClean="0"/>
              <a:t>05.05.2022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9399A-B587-42BB-B4A2-B5768FCE6146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35054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027" y="1325531"/>
            <a:ext cx="10800160" cy="2819800"/>
          </a:xfrm>
        </p:spPr>
        <p:txBody>
          <a:bodyPr anchor="b"/>
          <a:lstStyle>
            <a:lvl1pPr algn="ctr">
              <a:defRPr sz="70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4254073"/>
            <a:ext cx="10800160" cy="1955486"/>
          </a:xfrm>
        </p:spPr>
        <p:txBody>
          <a:bodyPr/>
          <a:lstStyle>
            <a:lvl1pPr marL="0" indent="0" algn="ctr">
              <a:buNone/>
              <a:defRPr sz="2834"/>
            </a:lvl1pPr>
            <a:lvl2pPr marL="539953" indent="0" algn="ctr">
              <a:buNone/>
              <a:defRPr sz="2362"/>
            </a:lvl2pPr>
            <a:lvl3pPr marL="1079906" indent="0" algn="ctr">
              <a:buNone/>
              <a:defRPr sz="2126"/>
            </a:lvl3pPr>
            <a:lvl4pPr marL="1619860" indent="0" algn="ctr">
              <a:buNone/>
              <a:defRPr sz="1890"/>
            </a:lvl4pPr>
            <a:lvl5pPr marL="2159813" indent="0" algn="ctr">
              <a:buNone/>
              <a:defRPr sz="1890"/>
            </a:lvl5pPr>
            <a:lvl6pPr marL="2699766" indent="0" algn="ctr">
              <a:buNone/>
              <a:defRPr sz="1890"/>
            </a:lvl6pPr>
            <a:lvl7pPr marL="3239719" indent="0" algn="ctr">
              <a:buNone/>
              <a:defRPr sz="1890"/>
            </a:lvl7pPr>
            <a:lvl8pPr marL="3779672" indent="0" algn="ctr">
              <a:buNone/>
              <a:defRPr sz="1890"/>
            </a:lvl8pPr>
            <a:lvl9pPr marL="4319626" indent="0" algn="ctr">
              <a:buNone/>
              <a:defRPr sz="189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5-5-2022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7027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5-5-2022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1929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2" y="431220"/>
            <a:ext cx="3105046" cy="6863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5" y="431220"/>
            <a:ext cx="9135135" cy="6863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5-5-2022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4526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027" y="1325531"/>
            <a:ext cx="10800160" cy="2819800"/>
          </a:xfrm>
        </p:spPr>
        <p:txBody>
          <a:bodyPr anchor="b"/>
          <a:lstStyle>
            <a:lvl1pPr algn="ctr">
              <a:defRPr sz="7086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4254073"/>
            <a:ext cx="10800160" cy="1955486"/>
          </a:xfrm>
        </p:spPr>
        <p:txBody>
          <a:bodyPr/>
          <a:lstStyle>
            <a:lvl1pPr marL="0" indent="0" algn="ctr">
              <a:buNone/>
              <a:defRPr sz="2834"/>
            </a:lvl1pPr>
            <a:lvl2pPr marL="539953" indent="0" algn="ctr">
              <a:buNone/>
              <a:defRPr sz="2362"/>
            </a:lvl2pPr>
            <a:lvl3pPr marL="1079906" indent="0" algn="ctr">
              <a:buNone/>
              <a:defRPr sz="2126"/>
            </a:lvl3pPr>
            <a:lvl4pPr marL="1619860" indent="0" algn="ctr">
              <a:buNone/>
              <a:defRPr sz="1890"/>
            </a:lvl4pPr>
            <a:lvl5pPr marL="2159813" indent="0" algn="ctr">
              <a:buNone/>
              <a:defRPr sz="1890"/>
            </a:lvl5pPr>
            <a:lvl6pPr marL="2699766" indent="0" algn="ctr">
              <a:buNone/>
              <a:defRPr sz="1890"/>
            </a:lvl6pPr>
            <a:lvl7pPr marL="3239719" indent="0" algn="ctr">
              <a:buNone/>
              <a:defRPr sz="1890"/>
            </a:lvl7pPr>
            <a:lvl8pPr marL="3779672" indent="0" algn="ctr">
              <a:buNone/>
              <a:defRPr sz="1890"/>
            </a:lvl8pPr>
            <a:lvl9pPr marL="4319626" indent="0" algn="ctr">
              <a:buNone/>
              <a:defRPr sz="189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05/05/2022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622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05/05/2022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370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4" y="2019234"/>
            <a:ext cx="12420184" cy="3369135"/>
          </a:xfrm>
        </p:spPr>
        <p:txBody>
          <a:bodyPr anchor="b"/>
          <a:lstStyle>
            <a:lvl1pPr>
              <a:defRPr sz="7086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4" y="5420241"/>
            <a:ext cx="12420184" cy="1771749"/>
          </a:xfrm>
        </p:spPr>
        <p:txBody>
          <a:bodyPr/>
          <a:lstStyle>
            <a:lvl1pPr marL="0" indent="0">
              <a:buNone/>
              <a:defRPr sz="2834">
                <a:solidFill>
                  <a:schemeClr val="tx1">
                    <a:tint val="75000"/>
                  </a:schemeClr>
                </a:solidFill>
              </a:defRPr>
            </a:lvl1pPr>
            <a:lvl2pPr marL="539953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06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8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813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76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71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67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62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05/05/2022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398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2156098"/>
            <a:ext cx="6120091" cy="5139011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9" y="2156098"/>
            <a:ext cx="6120091" cy="5139011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05/05/2022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488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431221"/>
            <a:ext cx="12420184" cy="1565514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2" y="1985485"/>
            <a:ext cx="6091965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2" y="2958540"/>
            <a:ext cx="6091965" cy="4351567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8" y="1985485"/>
            <a:ext cx="6121966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8" y="2958540"/>
            <a:ext cx="6121966" cy="4351567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05/05/2022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408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05/05/2022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009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05/05/2022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557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2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1166169"/>
            <a:ext cx="7290108" cy="5755841"/>
          </a:xfrm>
        </p:spPr>
        <p:txBody>
          <a:bodyPr/>
          <a:lstStyle>
            <a:lvl1pPr>
              <a:defRPr sz="3779"/>
            </a:lvl1pPr>
            <a:lvl2pPr>
              <a:defRPr sz="3307"/>
            </a:lvl2pPr>
            <a:lvl3pPr>
              <a:defRPr sz="2834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2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05/05/2022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406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5-5-2022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0894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2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1166169"/>
            <a:ext cx="7290108" cy="5755841"/>
          </a:xfrm>
        </p:spPr>
        <p:txBody>
          <a:bodyPr anchor="t"/>
          <a:lstStyle>
            <a:lvl1pPr marL="0" indent="0">
              <a:buNone/>
              <a:defRPr sz="3779"/>
            </a:lvl1pPr>
            <a:lvl2pPr marL="539953" indent="0">
              <a:buNone/>
              <a:defRPr sz="3307"/>
            </a:lvl2pPr>
            <a:lvl3pPr marL="1079906" indent="0">
              <a:buNone/>
              <a:defRPr sz="2834"/>
            </a:lvl3pPr>
            <a:lvl4pPr marL="1619860" indent="0">
              <a:buNone/>
              <a:defRPr sz="2362"/>
            </a:lvl4pPr>
            <a:lvl5pPr marL="2159813" indent="0">
              <a:buNone/>
              <a:defRPr sz="2362"/>
            </a:lvl5pPr>
            <a:lvl6pPr marL="2699766" indent="0">
              <a:buNone/>
              <a:defRPr sz="2362"/>
            </a:lvl6pPr>
            <a:lvl7pPr marL="3239719" indent="0">
              <a:buNone/>
              <a:defRPr sz="2362"/>
            </a:lvl7pPr>
            <a:lvl8pPr marL="3779672" indent="0">
              <a:buNone/>
              <a:defRPr sz="2362"/>
            </a:lvl8pPr>
            <a:lvl9pPr marL="4319626" indent="0">
              <a:buNone/>
              <a:defRPr sz="2362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2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05/05/2022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483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05/05/2022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649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2" y="431220"/>
            <a:ext cx="3105046" cy="6863888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6" y="431220"/>
            <a:ext cx="9135135" cy="686388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05/05/2022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819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4" y="2019233"/>
            <a:ext cx="12420184" cy="3369135"/>
          </a:xfrm>
        </p:spPr>
        <p:txBody>
          <a:bodyPr anchor="b"/>
          <a:lstStyle>
            <a:lvl1pPr>
              <a:defRPr sz="70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4" y="5420241"/>
            <a:ext cx="12420184" cy="1771749"/>
          </a:xfrm>
        </p:spPr>
        <p:txBody>
          <a:bodyPr/>
          <a:lstStyle>
            <a:lvl1pPr marL="0" indent="0">
              <a:buNone/>
              <a:defRPr sz="2834">
                <a:solidFill>
                  <a:schemeClr val="tx1">
                    <a:tint val="75000"/>
                  </a:schemeClr>
                </a:solidFill>
              </a:defRPr>
            </a:lvl1pPr>
            <a:lvl2pPr marL="539953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06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8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813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76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71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67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62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5-5-2022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282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2156097"/>
            <a:ext cx="6120091" cy="5139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8" y="2156097"/>
            <a:ext cx="6120091" cy="5139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5-5-2022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6682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431220"/>
            <a:ext cx="12420184" cy="15655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1" y="1985485"/>
            <a:ext cx="6091965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1" y="2958540"/>
            <a:ext cx="6091965" cy="4351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8" y="1985485"/>
            <a:ext cx="6121966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8" y="2958540"/>
            <a:ext cx="6121966" cy="4351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5-5-2022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309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5-5-2022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5931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5-5-2022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901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1166168"/>
            <a:ext cx="7290108" cy="5755841"/>
          </a:xfrm>
        </p:spPr>
        <p:txBody>
          <a:bodyPr/>
          <a:lstStyle>
            <a:lvl1pPr>
              <a:defRPr sz="3779"/>
            </a:lvl1pPr>
            <a:lvl2pPr>
              <a:defRPr sz="3307"/>
            </a:lvl2pPr>
            <a:lvl3pPr>
              <a:defRPr sz="2834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5-5-2022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3920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1166168"/>
            <a:ext cx="7290108" cy="5755841"/>
          </a:xfrm>
        </p:spPr>
        <p:txBody>
          <a:bodyPr anchor="t"/>
          <a:lstStyle>
            <a:lvl1pPr marL="0" indent="0">
              <a:buNone/>
              <a:defRPr sz="3779"/>
            </a:lvl1pPr>
            <a:lvl2pPr marL="539953" indent="0">
              <a:buNone/>
              <a:defRPr sz="3307"/>
            </a:lvl2pPr>
            <a:lvl3pPr marL="1079906" indent="0">
              <a:buNone/>
              <a:defRPr sz="2834"/>
            </a:lvl3pPr>
            <a:lvl4pPr marL="1619860" indent="0">
              <a:buNone/>
              <a:defRPr sz="2362"/>
            </a:lvl4pPr>
            <a:lvl5pPr marL="2159813" indent="0">
              <a:buNone/>
              <a:defRPr sz="2362"/>
            </a:lvl5pPr>
            <a:lvl6pPr marL="2699766" indent="0">
              <a:buNone/>
              <a:defRPr sz="2362"/>
            </a:lvl6pPr>
            <a:lvl7pPr marL="3239719" indent="0">
              <a:buNone/>
              <a:defRPr sz="2362"/>
            </a:lvl7pPr>
            <a:lvl8pPr marL="3779672" indent="0">
              <a:buNone/>
              <a:defRPr sz="2362"/>
            </a:lvl8pPr>
            <a:lvl9pPr marL="4319626" indent="0">
              <a:buNone/>
              <a:defRPr sz="2362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5-5-2022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1073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431220"/>
            <a:ext cx="12420184" cy="156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2156097"/>
            <a:ext cx="12420184" cy="5139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7506968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7506968"/>
            <a:ext cx="4860072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7506968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091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79906" rtl="0" eaLnBrk="1" latinLnBrk="0" hangingPunct="1">
        <a:lnSpc>
          <a:spcPct val="90000"/>
        </a:lnSpc>
        <a:spcBef>
          <a:spcPct val="0"/>
        </a:spcBef>
        <a:buNone/>
        <a:defRPr sz="51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77" indent="-269977" algn="l" defTabSz="107990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30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4" kern="1200">
          <a:solidFill>
            <a:schemeClr val="tx1"/>
          </a:solidFill>
          <a:latin typeface="+mn-lt"/>
          <a:ea typeface="+mn-ea"/>
          <a:cs typeface="+mn-cs"/>
        </a:defRPr>
      </a:lvl2pPr>
      <a:lvl3pPr marL="134988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83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78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74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69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64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602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5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0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86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81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76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719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672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62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431221"/>
            <a:ext cx="12420184" cy="156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2156098"/>
            <a:ext cx="12420184" cy="5139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7506969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C46C2-E70E-41E8-B8D2-5438C7F4DB69}" type="datetimeFigureOut">
              <a:rPr lang="en-GB" smtClean="0"/>
              <a:t>05/05/2022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7506969"/>
            <a:ext cx="4860072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7506969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86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over dir="u"/>
  </p:transition>
  <p:txStyles>
    <p:titleStyle>
      <a:lvl1pPr algn="l" defTabSz="1079906" rtl="0" eaLnBrk="1" latinLnBrk="0" hangingPunct="1">
        <a:lnSpc>
          <a:spcPct val="90000"/>
        </a:lnSpc>
        <a:spcBef>
          <a:spcPct val="0"/>
        </a:spcBef>
        <a:buNone/>
        <a:defRPr sz="51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77" indent="-269977" algn="l" defTabSz="107990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30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4" kern="1200">
          <a:solidFill>
            <a:schemeClr val="tx1"/>
          </a:solidFill>
          <a:latin typeface="+mn-lt"/>
          <a:ea typeface="+mn-ea"/>
          <a:cs typeface="+mn-cs"/>
        </a:defRPr>
      </a:lvl2pPr>
      <a:lvl3pPr marL="134988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83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78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74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69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64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602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5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0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86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81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76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719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672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62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fizikanova.com.ua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51299" y="156442"/>
            <a:ext cx="5130752" cy="1291171"/>
          </a:xfrm>
          <a:prstGeom prst="rect">
            <a:avLst/>
          </a:prstGeom>
        </p:spPr>
        <p:txBody>
          <a:bodyPr vert="horz" lIns="170056" tIns="85027" rIns="170056" bIns="85027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3498DB"/>
                </a:solidFill>
                <a:latin typeface="Segoe UI Semilight"/>
                <a:ea typeface="+mj-ea"/>
                <a:cs typeface="Segoe UI Semilight"/>
              </a:defRPr>
            </a:lvl1pPr>
          </a:lstStyle>
          <a:p>
            <a:pPr algn="l" defTabSz="539953"/>
            <a:endParaRPr lang="uk-UA" sz="6000" dirty="0">
              <a:solidFill>
                <a:srgbClr val="0F30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17" y="1618240"/>
            <a:ext cx="14398977" cy="4947016"/>
          </a:xfrm>
          <a:prstGeom prst="rect">
            <a:avLst/>
          </a:prstGeom>
          <a:solidFill>
            <a:srgbClr val="0F303F"/>
          </a:solidFill>
          <a:ln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ysClr val="windowText" lastClr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128" y="2343953"/>
            <a:ext cx="5084854" cy="3522128"/>
          </a:xfrm>
        </p:spPr>
        <p:txBody>
          <a:bodyPr anchor="ctr">
            <a:noAutofit/>
          </a:bodyPr>
          <a:lstStyle/>
          <a:p>
            <a:r>
              <a:rPr lang="uk-UA" sz="60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Підготовка до контрольної </a:t>
            </a:r>
            <a:r>
              <a:rPr lang="uk-UA" sz="6000" dirty="0" smtClean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роботи</a:t>
            </a:r>
            <a:br>
              <a:rPr lang="uk-UA" sz="6000" dirty="0" smtClean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uk-UA" sz="4000" dirty="0" smtClean="0">
                <a:solidFill>
                  <a:srgbClr val="7030A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фізика 9 клас </a:t>
            </a:r>
            <a:br>
              <a:rPr lang="uk-UA" sz="4000" dirty="0" smtClean="0">
                <a:solidFill>
                  <a:srgbClr val="7030A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uk-UA" sz="4000" dirty="0" smtClean="0">
                <a:solidFill>
                  <a:srgbClr val="7030A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11.05.2022р.</a:t>
            </a:r>
            <a:endParaRPr lang="uk-UA" sz="4000" dirty="0">
              <a:solidFill>
                <a:srgbClr val="7030A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032" name="Picture 8" descr="Пов’язане зображення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5614" y="7178663"/>
            <a:ext cx="394913" cy="39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Результат пошуку зображень за запитом &quot;пес прыгает с лодки&quot;">
            <a:extLst>
              <a:ext uri="{FF2B5EF4-FFF2-40B4-BE49-F238E27FC236}">
                <a16:creationId xmlns:a16="http://schemas.microsoft.com/office/drawing/2014/main" xmlns="" id="{24B78125-1B1F-48A1-A0AE-41CAC303C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620" y="1942242"/>
            <a:ext cx="6485158" cy="432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1280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436" y="633941"/>
            <a:ext cx="10101484" cy="660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7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F303F"/>
          </a:solidFill>
          <a:ln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9" name="Button Color - Down"/>
          <p:cNvSpPr/>
          <p:nvPr/>
        </p:nvSpPr>
        <p:spPr>
          <a:xfrm>
            <a:off x="419589" y="1259916"/>
            <a:ext cx="7159580" cy="6241411"/>
          </a:xfrm>
          <a:prstGeom prst="rect">
            <a:avLst/>
          </a:prstGeom>
          <a:solidFill>
            <a:srgbClr val="0F303F"/>
          </a:solidFill>
          <a:ln w="38100"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7. Людина масою </a:t>
            </a:r>
            <a:r>
              <a:rPr lang="uk-UA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кг</a:t>
            </a:r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, стоячи на легкому надувному плоті, відштовхується від нерухомого човна масою </a:t>
            </a:r>
            <a:r>
              <a:rPr lang="uk-UA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кг. </a:t>
            </a:r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При цьому човен набуває швидкості </a:t>
            </a:r>
            <a:r>
              <a:rPr lang="uk-UA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0,6 м/с</a:t>
            </a:r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 . Якої швидкості набуває пліт?</a:t>
            </a:r>
          </a:p>
        </p:txBody>
      </p:sp>
      <p:pic>
        <p:nvPicPr>
          <p:cNvPr id="3074" name="Picture 2" descr="Результат пошуку зображень за запитом &quot;лодка&quot;">
            <a:extLst>
              <a:ext uri="{FF2B5EF4-FFF2-40B4-BE49-F238E27FC236}">
                <a16:creationId xmlns:a16="http://schemas.microsoft.com/office/drawing/2014/main" xmlns="" id="{AB1791F4-C4A9-4D8A-98EF-4262D61FF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330" y="2057298"/>
            <a:ext cx="6195831" cy="464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01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98" y="531288"/>
            <a:ext cx="11234121" cy="33468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637" y="3563186"/>
            <a:ext cx="10447093" cy="404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4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F303F"/>
          </a:solidFill>
          <a:ln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9" name="Button Color - Down"/>
          <p:cNvSpPr/>
          <p:nvPr/>
        </p:nvSpPr>
        <p:spPr>
          <a:xfrm>
            <a:off x="670362" y="1586503"/>
            <a:ext cx="5106845" cy="5504762"/>
          </a:xfrm>
          <a:prstGeom prst="rect">
            <a:avLst/>
          </a:prstGeom>
          <a:solidFill>
            <a:srgbClr val="0F303F"/>
          </a:solidFill>
          <a:ln w="38100"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Унаслідок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удару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футбольний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м’яч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набув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швидкості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м/с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Визначте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швидкість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м’яча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висоті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м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над землею.</a:t>
            </a:r>
            <a:endParaRPr lang="uk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Пов’язане зображення">
            <a:extLst>
              <a:ext uri="{FF2B5EF4-FFF2-40B4-BE49-F238E27FC236}">
                <a16:creationId xmlns:a16="http://schemas.microsoft.com/office/drawing/2014/main" xmlns="" id="{A0C7A6E8-6AD1-4B43-8508-F92FA43F4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942" y="2183602"/>
            <a:ext cx="7736909" cy="431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28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566" y="457917"/>
            <a:ext cx="10396074" cy="738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25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F303F"/>
          </a:solidFill>
          <a:ln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9" name="Button Color - Down"/>
          <p:cNvSpPr/>
          <p:nvPr/>
        </p:nvSpPr>
        <p:spPr>
          <a:xfrm>
            <a:off x="670362" y="1358623"/>
            <a:ext cx="7316642" cy="6241411"/>
          </a:xfrm>
          <a:prstGeom prst="rect">
            <a:avLst/>
          </a:prstGeom>
          <a:solidFill>
            <a:srgbClr val="0F303F"/>
          </a:solidFill>
          <a:ln w="38100"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9. Вагонетка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масою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т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рухається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зі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швидкістю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м/с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наштовхується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упорний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буфер.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Якою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є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жорсткість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пружини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буфера,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якщо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внаслідок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удару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її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максимальне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стиснення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становило 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0,2 м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Втратами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механічної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енергії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знехтуйте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Результат пошуку зображень за запитом &quot;вагон и  платформа&quot;">
            <a:extLst>
              <a:ext uri="{FF2B5EF4-FFF2-40B4-BE49-F238E27FC236}">
                <a16:creationId xmlns:a16="http://schemas.microsoft.com/office/drawing/2014/main" xmlns="" id="{D83E34BF-15CB-44AA-BFB9-D08019F77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802" y="2556416"/>
            <a:ext cx="5791359" cy="384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33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8126" y="-551609"/>
            <a:ext cx="14685665" cy="4894872"/>
          </a:xfrm>
          <a:prstGeom prst="rect">
            <a:avLst/>
          </a:prstGeom>
          <a:solidFill>
            <a:srgbClr val="0F303F"/>
          </a:solidFill>
          <a:ln>
            <a:solidFill>
              <a:srgbClr val="0F303F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511" dirty="0"/>
          </a:p>
        </p:txBody>
      </p:sp>
      <p:sp>
        <p:nvSpPr>
          <p:cNvPr id="7" name="Rectangle 53"/>
          <p:cNvSpPr/>
          <p:nvPr/>
        </p:nvSpPr>
        <p:spPr>
          <a:xfrm>
            <a:off x="2255521" y="848918"/>
            <a:ext cx="9845040" cy="2773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tangle 56"/>
          <p:cNvSpPr/>
          <p:nvPr/>
        </p:nvSpPr>
        <p:spPr>
          <a:xfrm>
            <a:off x="2255520" y="3622513"/>
            <a:ext cx="9845041" cy="4476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Button Color - Down"/>
          <p:cNvSpPr/>
          <p:nvPr/>
        </p:nvSpPr>
        <p:spPr>
          <a:xfrm>
            <a:off x="2842033" y="1171417"/>
            <a:ext cx="8845346" cy="2128600"/>
          </a:xfrm>
          <a:prstGeom prst="rect">
            <a:avLst/>
          </a:prstGeom>
          <a:solidFill>
            <a:srgbClr val="FF5722"/>
          </a:solidFill>
          <a:ln w="38100">
            <a:solidFill>
              <a:srgbClr val="FF572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Домашнє завдання</a:t>
            </a:r>
            <a:endParaRPr lang="nl-NL" sz="48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4" name="Button Color - Down"/>
          <p:cNvSpPr/>
          <p:nvPr/>
        </p:nvSpPr>
        <p:spPr>
          <a:xfrm>
            <a:off x="1242729" y="3945013"/>
            <a:ext cx="12043954" cy="3529126"/>
          </a:xfrm>
          <a:prstGeom prst="rect">
            <a:avLst/>
          </a:prstGeom>
          <a:solidFill>
            <a:srgbClr val="FF5722"/>
          </a:solidFill>
          <a:ln w="38100">
            <a:solidFill>
              <a:srgbClr val="FF572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Повторити</a:t>
            </a: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§ </a:t>
            </a:r>
            <a:r>
              <a:rPr lang="ru-RU" sz="48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36-39</a:t>
            </a:r>
          </a:p>
          <a:p>
            <a:pPr algn="ctr"/>
            <a:r>
              <a:rPr lang="ru-RU" sz="48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Підготовка</a:t>
            </a:r>
            <a:r>
              <a:rPr lang="ru-RU" sz="48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до </a:t>
            </a:r>
            <a:r>
              <a:rPr lang="ru-RU" sz="48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контрольної</a:t>
            </a:r>
            <a:r>
              <a:rPr lang="ru-RU" sz="48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800" b="1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роботи</a:t>
            </a:r>
            <a:endParaRPr lang="ru-RU" sz="4800" b="1" dirty="0" smtClean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56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/>
          <p:nvPr/>
        </p:nvSpPr>
        <p:spPr>
          <a:xfrm>
            <a:off x="6737735" y="3399657"/>
            <a:ext cx="6928389" cy="4250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Button Color - Normal"/>
          <p:cNvSpPr/>
          <p:nvPr/>
        </p:nvSpPr>
        <p:spPr>
          <a:xfrm>
            <a:off x="573905" y="4232846"/>
            <a:ext cx="6114409" cy="1534861"/>
          </a:xfrm>
          <a:prstGeom prst="rect">
            <a:avLst/>
          </a:prstGeom>
          <a:solidFill>
            <a:srgbClr val="FF5722"/>
          </a:solidFill>
          <a:ln w="38100">
            <a:solidFill>
              <a:srgbClr val="FF572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ДЯКУЮ ЗА УВАГУ!</a:t>
            </a:r>
            <a:endParaRPr lang="nl-NL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40"/>
          <p:cNvGrpSpPr/>
          <p:nvPr/>
        </p:nvGrpSpPr>
        <p:grpSpPr>
          <a:xfrm>
            <a:off x="6990735" y="923503"/>
            <a:ext cx="7062370" cy="7175921"/>
            <a:chOff x="4021138" y="1239838"/>
            <a:chExt cx="5529262" cy="5618163"/>
          </a:xfrm>
        </p:grpSpPr>
        <p:sp>
          <p:nvSpPr>
            <p:cNvPr id="8" name="Freeform 65"/>
            <p:cNvSpPr>
              <a:spLocks/>
            </p:cNvSpPr>
            <p:nvPr/>
          </p:nvSpPr>
          <p:spPr bwMode="auto">
            <a:xfrm>
              <a:off x="4229100" y="5148263"/>
              <a:ext cx="2670175" cy="1709738"/>
            </a:xfrm>
            <a:custGeom>
              <a:avLst/>
              <a:gdLst>
                <a:gd name="T0" fmla="*/ 1605 w 1682"/>
                <a:gd name="T1" fmla="*/ 454 h 1077"/>
                <a:gd name="T2" fmla="*/ 1532 w 1682"/>
                <a:gd name="T3" fmla="*/ 173 h 1077"/>
                <a:gd name="T4" fmla="*/ 1509 w 1682"/>
                <a:gd name="T5" fmla="*/ 512 h 1077"/>
                <a:gd name="T6" fmla="*/ 1447 w 1682"/>
                <a:gd name="T7" fmla="*/ 527 h 1077"/>
                <a:gd name="T8" fmla="*/ 1401 w 1682"/>
                <a:gd name="T9" fmla="*/ 0 h 1077"/>
                <a:gd name="T10" fmla="*/ 1274 w 1682"/>
                <a:gd name="T11" fmla="*/ 431 h 1077"/>
                <a:gd name="T12" fmla="*/ 1228 w 1682"/>
                <a:gd name="T13" fmla="*/ 415 h 1077"/>
                <a:gd name="T14" fmla="*/ 1193 w 1682"/>
                <a:gd name="T15" fmla="*/ 423 h 1077"/>
                <a:gd name="T16" fmla="*/ 1124 w 1682"/>
                <a:gd name="T17" fmla="*/ 438 h 1077"/>
                <a:gd name="T18" fmla="*/ 1039 w 1682"/>
                <a:gd name="T19" fmla="*/ 458 h 1077"/>
                <a:gd name="T20" fmla="*/ 970 w 1682"/>
                <a:gd name="T21" fmla="*/ 504 h 1077"/>
                <a:gd name="T22" fmla="*/ 924 w 1682"/>
                <a:gd name="T23" fmla="*/ 573 h 1077"/>
                <a:gd name="T24" fmla="*/ 905 w 1682"/>
                <a:gd name="T25" fmla="*/ 658 h 1077"/>
                <a:gd name="T26" fmla="*/ 866 w 1682"/>
                <a:gd name="T27" fmla="*/ 662 h 1077"/>
                <a:gd name="T28" fmla="*/ 774 w 1682"/>
                <a:gd name="T29" fmla="*/ 665 h 1077"/>
                <a:gd name="T30" fmla="*/ 681 w 1682"/>
                <a:gd name="T31" fmla="*/ 704 h 1077"/>
                <a:gd name="T32" fmla="*/ 604 w 1682"/>
                <a:gd name="T33" fmla="*/ 704 h 1077"/>
                <a:gd name="T34" fmla="*/ 512 w 1682"/>
                <a:gd name="T35" fmla="*/ 669 h 1077"/>
                <a:gd name="T36" fmla="*/ 420 w 1682"/>
                <a:gd name="T37" fmla="*/ 669 h 1077"/>
                <a:gd name="T38" fmla="*/ 350 w 1682"/>
                <a:gd name="T39" fmla="*/ 685 h 1077"/>
                <a:gd name="T40" fmla="*/ 262 w 1682"/>
                <a:gd name="T41" fmla="*/ 746 h 1077"/>
                <a:gd name="T42" fmla="*/ 193 w 1682"/>
                <a:gd name="T43" fmla="*/ 788 h 1077"/>
                <a:gd name="T44" fmla="*/ 135 w 1682"/>
                <a:gd name="T45" fmla="*/ 788 h 1077"/>
                <a:gd name="T46" fmla="*/ 96 w 1682"/>
                <a:gd name="T47" fmla="*/ 831 h 1077"/>
                <a:gd name="T48" fmla="*/ 96 w 1682"/>
                <a:gd name="T49" fmla="*/ 889 h 1077"/>
                <a:gd name="T50" fmla="*/ 135 w 1682"/>
                <a:gd name="T51" fmla="*/ 931 h 1077"/>
                <a:gd name="T52" fmla="*/ 173 w 1682"/>
                <a:gd name="T53" fmla="*/ 935 h 1077"/>
                <a:gd name="T54" fmla="*/ 173 w 1682"/>
                <a:gd name="T55" fmla="*/ 977 h 1077"/>
                <a:gd name="T56" fmla="*/ 108 w 1682"/>
                <a:gd name="T57" fmla="*/ 973 h 1077"/>
                <a:gd name="T58" fmla="*/ 50 w 1682"/>
                <a:gd name="T59" fmla="*/ 1000 h 1077"/>
                <a:gd name="T60" fmla="*/ 0 w 1682"/>
                <a:gd name="T61" fmla="*/ 1077 h 1077"/>
                <a:gd name="T62" fmla="*/ 1682 w 1682"/>
                <a:gd name="T63" fmla="*/ 450 h 1077"/>
                <a:gd name="T64" fmla="*/ 1640 w 1682"/>
                <a:gd name="T65" fmla="*/ 450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82" h="1077">
                  <a:moveTo>
                    <a:pt x="1640" y="450"/>
                  </a:moveTo>
                  <a:lnTo>
                    <a:pt x="1605" y="454"/>
                  </a:lnTo>
                  <a:lnTo>
                    <a:pt x="1605" y="173"/>
                  </a:lnTo>
                  <a:lnTo>
                    <a:pt x="1532" y="173"/>
                  </a:lnTo>
                  <a:lnTo>
                    <a:pt x="1532" y="488"/>
                  </a:lnTo>
                  <a:lnTo>
                    <a:pt x="1509" y="512"/>
                  </a:lnTo>
                  <a:lnTo>
                    <a:pt x="1490" y="538"/>
                  </a:lnTo>
                  <a:lnTo>
                    <a:pt x="1447" y="527"/>
                  </a:lnTo>
                  <a:lnTo>
                    <a:pt x="1401" y="519"/>
                  </a:lnTo>
                  <a:lnTo>
                    <a:pt x="1401" y="0"/>
                  </a:lnTo>
                  <a:lnTo>
                    <a:pt x="1274" y="0"/>
                  </a:lnTo>
                  <a:lnTo>
                    <a:pt x="1274" y="431"/>
                  </a:lnTo>
                  <a:lnTo>
                    <a:pt x="1255" y="419"/>
                  </a:lnTo>
                  <a:lnTo>
                    <a:pt x="1228" y="415"/>
                  </a:lnTo>
                  <a:lnTo>
                    <a:pt x="1213" y="415"/>
                  </a:lnTo>
                  <a:lnTo>
                    <a:pt x="1193" y="423"/>
                  </a:lnTo>
                  <a:lnTo>
                    <a:pt x="1170" y="446"/>
                  </a:lnTo>
                  <a:lnTo>
                    <a:pt x="1124" y="438"/>
                  </a:lnTo>
                  <a:lnTo>
                    <a:pt x="1078" y="442"/>
                  </a:lnTo>
                  <a:lnTo>
                    <a:pt x="1039" y="458"/>
                  </a:lnTo>
                  <a:lnTo>
                    <a:pt x="1001" y="477"/>
                  </a:lnTo>
                  <a:lnTo>
                    <a:pt x="970" y="504"/>
                  </a:lnTo>
                  <a:lnTo>
                    <a:pt x="943" y="535"/>
                  </a:lnTo>
                  <a:lnTo>
                    <a:pt x="924" y="573"/>
                  </a:lnTo>
                  <a:lnTo>
                    <a:pt x="909" y="612"/>
                  </a:lnTo>
                  <a:lnTo>
                    <a:pt x="905" y="658"/>
                  </a:lnTo>
                  <a:lnTo>
                    <a:pt x="905" y="673"/>
                  </a:lnTo>
                  <a:lnTo>
                    <a:pt x="866" y="662"/>
                  </a:lnTo>
                  <a:lnTo>
                    <a:pt x="828" y="662"/>
                  </a:lnTo>
                  <a:lnTo>
                    <a:pt x="774" y="665"/>
                  </a:lnTo>
                  <a:lnTo>
                    <a:pt x="728" y="681"/>
                  </a:lnTo>
                  <a:lnTo>
                    <a:pt x="681" y="704"/>
                  </a:lnTo>
                  <a:lnTo>
                    <a:pt x="643" y="731"/>
                  </a:lnTo>
                  <a:lnTo>
                    <a:pt x="604" y="704"/>
                  </a:lnTo>
                  <a:lnTo>
                    <a:pt x="558" y="685"/>
                  </a:lnTo>
                  <a:lnTo>
                    <a:pt x="512" y="669"/>
                  </a:lnTo>
                  <a:lnTo>
                    <a:pt x="458" y="665"/>
                  </a:lnTo>
                  <a:lnTo>
                    <a:pt x="420" y="669"/>
                  </a:lnTo>
                  <a:lnTo>
                    <a:pt x="385" y="673"/>
                  </a:lnTo>
                  <a:lnTo>
                    <a:pt x="350" y="685"/>
                  </a:lnTo>
                  <a:lnTo>
                    <a:pt x="316" y="704"/>
                  </a:lnTo>
                  <a:lnTo>
                    <a:pt x="262" y="746"/>
                  </a:lnTo>
                  <a:lnTo>
                    <a:pt x="216" y="800"/>
                  </a:lnTo>
                  <a:lnTo>
                    <a:pt x="193" y="788"/>
                  </a:lnTo>
                  <a:lnTo>
                    <a:pt x="166" y="785"/>
                  </a:lnTo>
                  <a:lnTo>
                    <a:pt x="135" y="788"/>
                  </a:lnTo>
                  <a:lnTo>
                    <a:pt x="112" y="804"/>
                  </a:lnTo>
                  <a:lnTo>
                    <a:pt x="96" y="831"/>
                  </a:lnTo>
                  <a:lnTo>
                    <a:pt x="89" y="862"/>
                  </a:lnTo>
                  <a:lnTo>
                    <a:pt x="96" y="889"/>
                  </a:lnTo>
                  <a:lnTo>
                    <a:pt x="112" y="915"/>
                  </a:lnTo>
                  <a:lnTo>
                    <a:pt x="135" y="931"/>
                  </a:lnTo>
                  <a:lnTo>
                    <a:pt x="166" y="939"/>
                  </a:lnTo>
                  <a:lnTo>
                    <a:pt x="173" y="935"/>
                  </a:lnTo>
                  <a:lnTo>
                    <a:pt x="173" y="954"/>
                  </a:lnTo>
                  <a:lnTo>
                    <a:pt x="173" y="977"/>
                  </a:lnTo>
                  <a:lnTo>
                    <a:pt x="135" y="973"/>
                  </a:lnTo>
                  <a:lnTo>
                    <a:pt x="108" y="973"/>
                  </a:lnTo>
                  <a:lnTo>
                    <a:pt x="89" y="981"/>
                  </a:lnTo>
                  <a:lnTo>
                    <a:pt x="50" y="1000"/>
                  </a:lnTo>
                  <a:lnTo>
                    <a:pt x="19" y="1035"/>
                  </a:lnTo>
                  <a:lnTo>
                    <a:pt x="0" y="1077"/>
                  </a:lnTo>
                  <a:lnTo>
                    <a:pt x="1682" y="1077"/>
                  </a:lnTo>
                  <a:lnTo>
                    <a:pt x="1682" y="450"/>
                  </a:lnTo>
                  <a:lnTo>
                    <a:pt x="1659" y="450"/>
                  </a:lnTo>
                  <a:lnTo>
                    <a:pt x="1640" y="4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6"/>
            <p:cNvSpPr>
              <a:spLocks/>
            </p:cNvSpPr>
            <p:nvPr/>
          </p:nvSpPr>
          <p:spPr bwMode="auto">
            <a:xfrm>
              <a:off x="4859338" y="6040438"/>
              <a:ext cx="122238" cy="120650"/>
            </a:xfrm>
            <a:custGeom>
              <a:avLst/>
              <a:gdLst>
                <a:gd name="T0" fmla="*/ 38 w 77"/>
                <a:gd name="T1" fmla="*/ 76 h 76"/>
                <a:gd name="T2" fmla="*/ 54 w 77"/>
                <a:gd name="T3" fmla="*/ 73 h 76"/>
                <a:gd name="T4" fmla="*/ 65 w 77"/>
                <a:gd name="T5" fmla="*/ 65 h 76"/>
                <a:gd name="T6" fmla="*/ 73 w 77"/>
                <a:gd name="T7" fmla="*/ 53 h 76"/>
                <a:gd name="T8" fmla="*/ 77 w 77"/>
                <a:gd name="T9" fmla="*/ 38 h 76"/>
                <a:gd name="T10" fmla="*/ 73 w 77"/>
                <a:gd name="T11" fmla="*/ 23 h 76"/>
                <a:gd name="T12" fmla="*/ 65 w 77"/>
                <a:gd name="T13" fmla="*/ 11 h 76"/>
                <a:gd name="T14" fmla="*/ 54 w 77"/>
                <a:gd name="T15" fmla="*/ 3 h 76"/>
                <a:gd name="T16" fmla="*/ 38 w 77"/>
                <a:gd name="T17" fmla="*/ 0 h 76"/>
                <a:gd name="T18" fmla="*/ 23 w 77"/>
                <a:gd name="T19" fmla="*/ 3 h 76"/>
                <a:gd name="T20" fmla="*/ 11 w 77"/>
                <a:gd name="T21" fmla="*/ 11 h 76"/>
                <a:gd name="T22" fmla="*/ 3 w 77"/>
                <a:gd name="T23" fmla="*/ 23 h 76"/>
                <a:gd name="T24" fmla="*/ 0 w 77"/>
                <a:gd name="T25" fmla="*/ 38 h 76"/>
                <a:gd name="T26" fmla="*/ 3 w 77"/>
                <a:gd name="T27" fmla="*/ 53 h 76"/>
                <a:gd name="T28" fmla="*/ 11 w 77"/>
                <a:gd name="T29" fmla="*/ 65 h 76"/>
                <a:gd name="T30" fmla="*/ 23 w 77"/>
                <a:gd name="T31" fmla="*/ 73 h 76"/>
                <a:gd name="T32" fmla="*/ 38 w 77"/>
                <a:gd name="T3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" h="76">
                  <a:moveTo>
                    <a:pt x="38" y="76"/>
                  </a:moveTo>
                  <a:lnTo>
                    <a:pt x="54" y="73"/>
                  </a:lnTo>
                  <a:lnTo>
                    <a:pt x="65" y="65"/>
                  </a:lnTo>
                  <a:lnTo>
                    <a:pt x="73" y="53"/>
                  </a:lnTo>
                  <a:lnTo>
                    <a:pt x="77" y="38"/>
                  </a:lnTo>
                  <a:lnTo>
                    <a:pt x="73" y="23"/>
                  </a:lnTo>
                  <a:lnTo>
                    <a:pt x="65" y="11"/>
                  </a:lnTo>
                  <a:lnTo>
                    <a:pt x="54" y="3"/>
                  </a:lnTo>
                  <a:lnTo>
                    <a:pt x="38" y="0"/>
                  </a:lnTo>
                  <a:lnTo>
                    <a:pt x="23" y="3"/>
                  </a:lnTo>
                  <a:lnTo>
                    <a:pt x="11" y="11"/>
                  </a:lnTo>
                  <a:lnTo>
                    <a:pt x="3" y="23"/>
                  </a:lnTo>
                  <a:lnTo>
                    <a:pt x="0" y="38"/>
                  </a:lnTo>
                  <a:lnTo>
                    <a:pt x="3" y="53"/>
                  </a:lnTo>
                  <a:lnTo>
                    <a:pt x="11" y="65"/>
                  </a:lnTo>
                  <a:lnTo>
                    <a:pt x="23" y="73"/>
                  </a:lnTo>
                  <a:lnTo>
                    <a:pt x="38" y="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7"/>
            <p:cNvSpPr>
              <a:spLocks/>
            </p:cNvSpPr>
            <p:nvPr/>
          </p:nvSpPr>
          <p:spPr bwMode="auto">
            <a:xfrm>
              <a:off x="5322888" y="5856288"/>
              <a:ext cx="287338" cy="280988"/>
            </a:xfrm>
            <a:custGeom>
              <a:avLst/>
              <a:gdLst>
                <a:gd name="T0" fmla="*/ 93 w 181"/>
                <a:gd name="T1" fmla="*/ 177 h 177"/>
                <a:gd name="T2" fmla="*/ 127 w 181"/>
                <a:gd name="T3" fmla="*/ 169 h 177"/>
                <a:gd name="T4" fmla="*/ 154 w 181"/>
                <a:gd name="T5" fmla="*/ 150 h 177"/>
                <a:gd name="T6" fmla="*/ 173 w 181"/>
                <a:gd name="T7" fmla="*/ 123 h 177"/>
                <a:gd name="T8" fmla="*/ 181 w 181"/>
                <a:gd name="T9" fmla="*/ 89 h 177"/>
                <a:gd name="T10" fmla="*/ 173 w 181"/>
                <a:gd name="T11" fmla="*/ 54 h 177"/>
                <a:gd name="T12" fmla="*/ 154 w 181"/>
                <a:gd name="T13" fmla="*/ 23 h 177"/>
                <a:gd name="T14" fmla="*/ 127 w 181"/>
                <a:gd name="T15" fmla="*/ 4 h 177"/>
                <a:gd name="T16" fmla="*/ 93 w 181"/>
                <a:gd name="T17" fmla="*/ 0 h 177"/>
                <a:gd name="T18" fmla="*/ 54 w 181"/>
                <a:gd name="T19" fmla="*/ 4 h 177"/>
                <a:gd name="T20" fmla="*/ 27 w 181"/>
                <a:gd name="T21" fmla="*/ 23 h 177"/>
                <a:gd name="T22" fmla="*/ 8 w 181"/>
                <a:gd name="T23" fmla="*/ 54 h 177"/>
                <a:gd name="T24" fmla="*/ 0 w 181"/>
                <a:gd name="T25" fmla="*/ 89 h 177"/>
                <a:gd name="T26" fmla="*/ 8 w 181"/>
                <a:gd name="T27" fmla="*/ 123 h 177"/>
                <a:gd name="T28" fmla="*/ 27 w 181"/>
                <a:gd name="T29" fmla="*/ 150 h 177"/>
                <a:gd name="T30" fmla="*/ 54 w 181"/>
                <a:gd name="T31" fmla="*/ 169 h 177"/>
                <a:gd name="T32" fmla="*/ 93 w 181"/>
                <a:gd name="T33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1" h="177">
                  <a:moveTo>
                    <a:pt x="93" y="177"/>
                  </a:moveTo>
                  <a:lnTo>
                    <a:pt x="127" y="169"/>
                  </a:lnTo>
                  <a:lnTo>
                    <a:pt x="154" y="150"/>
                  </a:lnTo>
                  <a:lnTo>
                    <a:pt x="173" y="123"/>
                  </a:lnTo>
                  <a:lnTo>
                    <a:pt x="181" y="89"/>
                  </a:lnTo>
                  <a:lnTo>
                    <a:pt x="173" y="54"/>
                  </a:lnTo>
                  <a:lnTo>
                    <a:pt x="154" y="23"/>
                  </a:lnTo>
                  <a:lnTo>
                    <a:pt x="127" y="4"/>
                  </a:lnTo>
                  <a:lnTo>
                    <a:pt x="93" y="0"/>
                  </a:lnTo>
                  <a:lnTo>
                    <a:pt x="54" y="4"/>
                  </a:lnTo>
                  <a:lnTo>
                    <a:pt x="27" y="23"/>
                  </a:lnTo>
                  <a:lnTo>
                    <a:pt x="8" y="54"/>
                  </a:lnTo>
                  <a:lnTo>
                    <a:pt x="0" y="89"/>
                  </a:lnTo>
                  <a:lnTo>
                    <a:pt x="8" y="123"/>
                  </a:lnTo>
                  <a:lnTo>
                    <a:pt x="27" y="150"/>
                  </a:lnTo>
                  <a:lnTo>
                    <a:pt x="54" y="169"/>
                  </a:lnTo>
                  <a:lnTo>
                    <a:pt x="93" y="1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8"/>
            <p:cNvSpPr>
              <a:spLocks/>
            </p:cNvSpPr>
            <p:nvPr/>
          </p:nvSpPr>
          <p:spPr bwMode="auto">
            <a:xfrm>
              <a:off x="4021138" y="6675438"/>
              <a:ext cx="141288" cy="139700"/>
            </a:xfrm>
            <a:custGeom>
              <a:avLst/>
              <a:gdLst>
                <a:gd name="T0" fmla="*/ 43 w 89"/>
                <a:gd name="T1" fmla="*/ 0 h 88"/>
                <a:gd name="T2" fmla="*/ 27 w 89"/>
                <a:gd name="T3" fmla="*/ 3 h 88"/>
                <a:gd name="T4" fmla="*/ 12 w 89"/>
                <a:gd name="T5" fmla="*/ 15 h 88"/>
                <a:gd name="T6" fmla="*/ 4 w 89"/>
                <a:gd name="T7" fmla="*/ 27 h 88"/>
                <a:gd name="T8" fmla="*/ 0 w 89"/>
                <a:gd name="T9" fmla="*/ 46 h 88"/>
                <a:gd name="T10" fmla="*/ 4 w 89"/>
                <a:gd name="T11" fmla="*/ 61 h 88"/>
                <a:gd name="T12" fmla="*/ 12 w 89"/>
                <a:gd name="T13" fmla="*/ 77 h 88"/>
                <a:gd name="T14" fmla="*/ 27 w 89"/>
                <a:gd name="T15" fmla="*/ 84 h 88"/>
                <a:gd name="T16" fmla="*/ 43 w 89"/>
                <a:gd name="T17" fmla="*/ 88 h 88"/>
                <a:gd name="T18" fmla="*/ 62 w 89"/>
                <a:gd name="T19" fmla="*/ 84 h 88"/>
                <a:gd name="T20" fmla="*/ 73 w 89"/>
                <a:gd name="T21" fmla="*/ 77 h 88"/>
                <a:gd name="T22" fmla="*/ 85 w 89"/>
                <a:gd name="T23" fmla="*/ 61 h 88"/>
                <a:gd name="T24" fmla="*/ 89 w 89"/>
                <a:gd name="T25" fmla="*/ 46 h 88"/>
                <a:gd name="T26" fmla="*/ 85 w 89"/>
                <a:gd name="T27" fmla="*/ 27 h 88"/>
                <a:gd name="T28" fmla="*/ 73 w 89"/>
                <a:gd name="T29" fmla="*/ 15 h 88"/>
                <a:gd name="T30" fmla="*/ 62 w 89"/>
                <a:gd name="T31" fmla="*/ 3 h 88"/>
                <a:gd name="T32" fmla="*/ 43 w 89"/>
                <a:gd name="T33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8">
                  <a:moveTo>
                    <a:pt x="43" y="0"/>
                  </a:moveTo>
                  <a:lnTo>
                    <a:pt x="27" y="3"/>
                  </a:lnTo>
                  <a:lnTo>
                    <a:pt x="12" y="15"/>
                  </a:lnTo>
                  <a:lnTo>
                    <a:pt x="4" y="27"/>
                  </a:lnTo>
                  <a:lnTo>
                    <a:pt x="0" y="46"/>
                  </a:lnTo>
                  <a:lnTo>
                    <a:pt x="4" y="61"/>
                  </a:lnTo>
                  <a:lnTo>
                    <a:pt x="12" y="77"/>
                  </a:lnTo>
                  <a:lnTo>
                    <a:pt x="27" y="84"/>
                  </a:lnTo>
                  <a:lnTo>
                    <a:pt x="43" y="88"/>
                  </a:lnTo>
                  <a:lnTo>
                    <a:pt x="62" y="84"/>
                  </a:lnTo>
                  <a:lnTo>
                    <a:pt x="73" y="77"/>
                  </a:lnTo>
                  <a:lnTo>
                    <a:pt x="85" y="61"/>
                  </a:lnTo>
                  <a:lnTo>
                    <a:pt x="89" y="46"/>
                  </a:lnTo>
                  <a:lnTo>
                    <a:pt x="85" y="27"/>
                  </a:lnTo>
                  <a:lnTo>
                    <a:pt x="73" y="15"/>
                  </a:lnTo>
                  <a:lnTo>
                    <a:pt x="62" y="3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9"/>
            <p:cNvSpPr>
              <a:spLocks/>
            </p:cNvSpPr>
            <p:nvPr/>
          </p:nvSpPr>
          <p:spPr bwMode="auto">
            <a:xfrm>
              <a:off x="5708650" y="5453063"/>
              <a:ext cx="261938" cy="263525"/>
            </a:xfrm>
            <a:custGeom>
              <a:avLst/>
              <a:gdLst>
                <a:gd name="T0" fmla="*/ 80 w 165"/>
                <a:gd name="T1" fmla="*/ 166 h 166"/>
                <a:gd name="T2" fmla="*/ 115 w 165"/>
                <a:gd name="T3" fmla="*/ 158 h 166"/>
                <a:gd name="T4" fmla="*/ 138 w 165"/>
                <a:gd name="T5" fmla="*/ 143 h 166"/>
                <a:gd name="T6" fmla="*/ 157 w 165"/>
                <a:gd name="T7" fmla="*/ 116 h 166"/>
                <a:gd name="T8" fmla="*/ 165 w 165"/>
                <a:gd name="T9" fmla="*/ 85 h 166"/>
                <a:gd name="T10" fmla="*/ 157 w 165"/>
                <a:gd name="T11" fmla="*/ 50 h 166"/>
                <a:gd name="T12" fmla="*/ 138 w 165"/>
                <a:gd name="T13" fmla="*/ 23 h 166"/>
                <a:gd name="T14" fmla="*/ 115 w 165"/>
                <a:gd name="T15" fmla="*/ 8 h 166"/>
                <a:gd name="T16" fmla="*/ 80 w 165"/>
                <a:gd name="T17" fmla="*/ 0 h 166"/>
                <a:gd name="T18" fmla="*/ 50 w 165"/>
                <a:gd name="T19" fmla="*/ 8 h 166"/>
                <a:gd name="T20" fmla="*/ 23 w 165"/>
                <a:gd name="T21" fmla="*/ 23 h 166"/>
                <a:gd name="T22" fmla="*/ 7 w 165"/>
                <a:gd name="T23" fmla="*/ 50 h 166"/>
                <a:gd name="T24" fmla="*/ 0 w 165"/>
                <a:gd name="T25" fmla="*/ 85 h 166"/>
                <a:gd name="T26" fmla="*/ 7 w 165"/>
                <a:gd name="T27" fmla="*/ 116 h 166"/>
                <a:gd name="T28" fmla="*/ 23 w 165"/>
                <a:gd name="T29" fmla="*/ 143 h 166"/>
                <a:gd name="T30" fmla="*/ 50 w 165"/>
                <a:gd name="T31" fmla="*/ 158 h 166"/>
                <a:gd name="T32" fmla="*/ 80 w 165"/>
                <a:gd name="T33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5" h="166">
                  <a:moveTo>
                    <a:pt x="80" y="166"/>
                  </a:moveTo>
                  <a:lnTo>
                    <a:pt x="115" y="158"/>
                  </a:lnTo>
                  <a:lnTo>
                    <a:pt x="138" y="143"/>
                  </a:lnTo>
                  <a:lnTo>
                    <a:pt x="157" y="116"/>
                  </a:lnTo>
                  <a:lnTo>
                    <a:pt x="165" y="85"/>
                  </a:lnTo>
                  <a:lnTo>
                    <a:pt x="157" y="50"/>
                  </a:lnTo>
                  <a:lnTo>
                    <a:pt x="138" y="23"/>
                  </a:lnTo>
                  <a:lnTo>
                    <a:pt x="115" y="8"/>
                  </a:lnTo>
                  <a:lnTo>
                    <a:pt x="80" y="0"/>
                  </a:lnTo>
                  <a:lnTo>
                    <a:pt x="50" y="8"/>
                  </a:lnTo>
                  <a:lnTo>
                    <a:pt x="23" y="23"/>
                  </a:lnTo>
                  <a:lnTo>
                    <a:pt x="7" y="50"/>
                  </a:lnTo>
                  <a:lnTo>
                    <a:pt x="0" y="85"/>
                  </a:lnTo>
                  <a:lnTo>
                    <a:pt x="7" y="116"/>
                  </a:lnTo>
                  <a:lnTo>
                    <a:pt x="23" y="143"/>
                  </a:lnTo>
                  <a:lnTo>
                    <a:pt x="50" y="158"/>
                  </a:lnTo>
                  <a:lnTo>
                    <a:pt x="80" y="1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0"/>
            <p:cNvSpPr>
              <a:spLocks/>
            </p:cNvSpPr>
            <p:nvPr/>
          </p:nvSpPr>
          <p:spPr bwMode="auto">
            <a:xfrm>
              <a:off x="4430713" y="5843588"/>
              <a:ext cx="147638" cy="147638"/>
            </a:xfrm>
            <a:custGeom>
              <a:avLst/>
              <a:gdLst>
                <a:gd name="T0" fmla="*/ 46 w 93"/>
                <a:gd name="T1" fmla="*/ 93 h 93"/>
                <a:gd name="T2" fmla="*/ 62 w 93"/>
                <a:gd name="T3" fmla="*/ 89 h 93"/>
                <a:gd name="T4" fmla="*/ 77 w 93"/>
                <a:gd name="T5" fmla="*/ 81 h 93"/>
                <a:gd name="T6" fmla="*/ 89 w 93"/>
                <a:gd name="T7" fmla="*/ 66 h 93"/>
                <a:gd name="T8" fmla="*/ 93 w 93"/>
                <a:gd name="T9" fmla="*/ 47 h 93"/>
                <a:gd name="T10" fmla="*/ 89 w 93"/>
                <a:gd name="T11" fmla="*/ 31 h 93"/>
                <a:gd name="T12" fmla="*/ 77 w 93"/>
                <a:gd name="T13" fmla="*/ 16 h 93"/>
                <a:gd name="T14" fmla="*/ 62 w 93"/>
                <a:gd name="T15" fmla="*/ 4 h 93"/>
                <a:gd name="T16" fmla="*/ 46 w 93"/>
                <a:gd name="T17" fmla="*/ 0 h 93"/>
                <a:gd name="T18" fmla="*/ 27 w 93"/>
                <a:gd name="T19" fmla="*/ 4 h 93"/>
                <a:gd name="T20" fmla="*/ 12 w 93"/>
                <a:gd name="T21" fmla="*/ 16 h 93"/>
                <a:gd name="T22" fmla="*/ 0 w 93"/>
                <a:gd name="T23" fmla="*/ 31 h 93"/>
                <a:gd name="T24" fmla="*/ 0 w 93"/>
                <a:gd name="T25" fmla="*/ 47 h 93"/>
                <a:gd name="T26" fmla="*/ 0 w 93"/>
                <a:gd name="T27" fmla="*/ 66 h 93"/>
                <a:gd name="T28" fmla="*/ 12 w 93"/>
                <a:gd name="T29" fmla="*/ 81 h 93"/>
                <a:gd name="T30" fmla="*/ 27 w 93"/>
                <a:gd name="T31" fmla="*/ 89 h 93"/>
                <a:gd name="T32" fmla="*/ 46 w 93"/>
                <a:gd name="T3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3" h="93">
                  <a:moveTo>
                    <a:pt x="46" y="93"/>
                  </a:moveTo>
                  <a:lnTo>
                    <a:pt x="62" y="89"/>
                  </a:lnTo>
                  <a:lnTo>
                    <a:pt x="77" y="81"/>
                  </a:lnTo>
                  <a:lnTo>
                    <a:pt x="89" y="66"/>
                  </a:lnTo>
                  <a:lnTo>
                    <a:pt x="93" y="47"/>
                  </a:lnTo>
                  <a:lnTo>
                    <a:pt x="89" y="31"/>
                  </a:lnTo>
                  <a:lnTo>
                    <a:pt x="77" y="16"/>
                  </a:lnTo>
                  <a:lnTo>
                    <a:pt x="62" y="4"/>
                  </a:lnTo>
                  <a:lnTo>
                    <a:pt x="46" y="0"/>
                  </a:lnTo>
                  <a:lnTo>
                    <a:pt x="27" y="4"/>
                  </a:lnTo>
                  <a:lnTo>
                    <a:pt x="12" y="16"/>
                  </a:lnTo>
                  <a:lnTo>
                    <a:pt x="0" y="31"/>
                  </a:lnTo>
                  <a:lnTo>
                    <a:pt x="0" y="47"/>
                  </a:lnTo>
                  <a:lnTo>
                    <a:pt x="0" y="66"/>
                  </a:lnTo>
                  <a:lnTo>
                    <a:pt x="12" y="81"/>
                  </a:lnTo>
                  <a:lnTo>
                    <a:pt x="27" y="89"/>
                  </a:lnTo>
                  <a:lnTo>
                    <a:pt x="46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1"/>
            <p:cNvSpPr>
              <a:spLocks/>
            </p:cNvSpPr>
            <p:nvPr/>
          </p:nvSpPr>
          <p:spPr bwMode="auto">
            <a:xfrm>
              <a:off x="6886575" y="5148263"/>
              <a:ext cx="2663825" cy="1709738"/>
            </a:xfrm>
            <a:custGeom>
              <a:avLst/>
              <a:gdLst>
                <a:gd name="T0" fmla="*/ 77 w 1678"/>
                <a:gd name="T1" fmla="*/ 454 h 1077"/>
                <a:gd name="T2" fmla="*/ 147 w 1678"/>
                <a:gd name="T3" fmla="*/ 173 h 1077"/>
                <a:gd name="T4" fmla="*/ 174 w 1678"/>
                <a:gd name="T5" fmla="*/ 512 h 1077"/>
                <a:gd name="T6" fmla="*/ 235 w 1678"/>
                <a:gd name="T7" fmla="*/ 527 h 1077"/>
                <a:gd name="T8" fmla="*/ 281 w 1678"/>
                <a:gd name="T9" fmla="*/ 0 h 1077"/>
                <a:gd name="T10" fmla="*/ 408 w 1678"/>
                <a:gd name="T11" fmla="*/ 431 h 1077"/>
                <a:gd name="T12" fmla="*/ 455 w 1678"/>
                <a:gd name="T13" fmla="*/ 415 h 1077"/>
                <a:gd name="T14" fmla="*/ 485 w 1678"/>
                <a:gd name="T15" fmla="*/ 423 h 1077"/>
                <a:gd name="T16" fmla="*/ 558 w 1678"/>
                <a:gd name="T17" fmla="*/ 438 h 1077"/>
                <a:gd name="T18" fmla="*/ 643 w 1678"/>
                <a:gd name="T19" fmla="*/ 458 h 1077"/>
                <a:gd name="T20" fmla="*/ 712 w 1678"/>
                <a:gd name="T21" fmla="*/ 504 h 1077"/>
                <a:gd name="T22" fmla="*/ 759 w 1678"/>
                <a:gd name="T23" fmla="*/ 573 h 1077"/>
                <a:gd name="T24" fmla="*/ 778 w 1678"/>
                <a:gd name="T25" fmla="*/ 658 h 1077"/>
                <a:gd name="T26" fmla="*/ 816 w 1678"/>
                <a:gd name="T27" fmla="*/ 662 h 1077"/>
                <a:gd name="T28" fmla="*/ 909 w 1678"/>
                <a:gd name="T29" fmla="*/ 665 h 1077"/>
                <a:gd name="T30" fmla="*/ 997 w 1678"/>
                <a:gd name="T31" fmla="*/ 704 h 1077"/>
                <a:gd name="T32" fmla="*/ 1078 w 1678"/>
                <a:gd name="T33" fmla="*/ 704 h 1077"/>
                <a:gd name="T34" fmla="*/ 1170 w 1678"/>
                <a:gd name="T35" fmla="*/ 669 h 1077"/>
                <a:gd name="T36" fmla="*/ 1259 w 1678"/>
                <a:gd name="T37" fmla="*/ 669 h 1077"/>
                <a:gd name="T38" fmla="*/ 1332 w 1678"/>
                <a:gd name="T39" fmla="*/ 685 h 1077"/>
                <a:gd name="T40" fmla="*/ 1421 w 1678"/>
                <a:gd name="T41" fmla="*/ 746 h 1077"/>
                <a:gd name="T42" fmla="*/ 1490 w 1678"/>
                <a:gd name="T43" fmla="*/ 788 h 1077"/>
                <a:gd name="T44" fmla="*/ 1544 w 1678"/>
                <a:gd name="T45" fmla="*/ 788 h 1077"/>
                <a:gd name="T46" fmla="*/ 1586 w 1678"/>
                <a:gd name="T47" fmla="*/ 831 h 1077"/>
                <a:gd name="T48" fmla="*/ 1586 w 1678"/>
                <a:gd name="T49" fmla="*/ 889 h 1077"/>
                <a:gd name="T50" fmla="*/ 1544 w 1678"/>
                <a:gd name="T51" fmla="*/ 931 h 1077"/>
                <a:gd name="T52" fmla="*/ 1509 w 1678"/>
                <a:gd name="T53" fmla="*/ 935 h 1077"/>
                <a:gd name="T54" fmla="*/ 1509 w 1678"/>
                <a:gd name="T55" fmla="*/ 977 h 1077"/>
                <a:gd name="T56" fmla="*/ 1571 w 1678"/>
                <a:gd name="T57" fmla="*/ 973 h 1077"/>
                <a:gd name="T58" fmla="*/ 1632 w 1678"/>
                <a:gd name="T59" fmla="*/ 1000 h 1077"/>
                <a:gd name="T60" fmla="*/ 1678 w 1678"/>
                <a:gd name="T61" fmla="*/ 1077 h 1077"/>
                <a:gd name="T62" fmla="*/ 0 w 1678"/>
                <a:gd name="T63" fmla="*/ 450 h 1077"/>
                <a:gd name="T64" fmla="*/ 43 w 1678"/>
                <a:gd name="T65" fmla="*/ 450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78" h="1077">
                  <a:moveTo>
                    <a:pt x="43" y="450"/>
                  </a:moveTo>
                  <a:lnTo>
                    <a:pt x="77" y="454"/>
                  </a:lnTo>
                  <a:lnTo>
                    <a:pt x="77" y="173"/>
                  </a:lnTo>
                  <a:lnTo>
                    <a:pt x="147" y="173"/>
                  </a:lnTo>
                  <a:lnTo>
                    <a:pt x="147" y="488"/>
                  </a:lnTo>
                  <a:lnTo>
                    <a:pt x="174" y="512"/>
                  </a:lnTo>
                  <a:lnTo>
                    <a:pt x="193" y="538"/>
                  </a:lnTo>
                  <a:lnTo>
                    <a:pt x="235" y="527"/>
                  </a:lnTo>
                  <a:lnTo>
                    <a:pt x="281" y="519"/>
                  </a:lnTo>
                  <a:lnTo>
                    <a:pt x="281" y="0"/>
                  </a:lnTo>
                  <a:lnTo>
                    <a:pt x="408" y="0"/>
                  </a:lnTo>
                  <a:lnTo>
                    <a:pt x="408" y="431"/>
                  </a:lnTo>
                  <a:lnTo>
                    <a:pt x="428" y="419"/>
                  </a:lnTo>
                  <a:lnTo>
                    <a:pt x="455" y="415"/>
                  </a:lnTo>
                  <a:lnTo>
                    <a:pt x="470" y="415"/>
                  </a:lnTo>
                  <a:lnTo>
                    <a:pt x="485" y="423"/>
                  </a:lnTo>
                  <a:lnTo>
                    <a:pt x="512" y="446"/>
                  </a:lnTo>
                  <a:lnTo>
                    <a:pt x="558" y="438"/>
                  </a:lnTo>
                  <a:lnTo>
                    <a:pt x="601" y="442"/>
                  </a:lnTo>
                  <a:lnTo>
                    <a:pt x="643" y="458"/>
                  </a:lnTo>
                  <a:lnTo>
                    <a:pt x="682" y="477"/>
                  </a:lnTo>
                  <a:lnTo>
                    <a:pt x="712" y="504"/>
                  </a:lnTo>
                  <a:lnTo>
                    <a:pt x="739" y="535"/>
                  </a:lnTo>
                  <a:lnTo>
                    <a:pt x="759" y="573"/>
                  </a:lnTo>
                  <a:lnTo>
                    <a:pt x="770" y="612"/>
                  </a:lnTo>
                  <a:lnTo>
                    <a:pt x="778" y="658"/>
                  </a:lnTo>
                  <a:lnTo>
                    <a:pt x="774" y="673"/>
                  </a:lnTo>
                  <a:lnTo>
                    <a:pt x="816" y="662"/>
                  </a:lnTo>
                  <a:lnTo>
                    <a:pt x="855" y="662"/>
                  </a:lnTo>
                  <a:lnTo>
                    <a:pt x="909" y="665"/>
                  </a:lnTo>
                  <a:lnTo>
                    <a:pt x="955" y="681"/>
                  </a:lnTo>
                  <a:lnTo>
                    <a:pt x="997" y="704"/>
                  </a:lnTo>
                  <a:lnTo>
                    <a:pt x="1036" y="731"/>
                  </a:lnTo>
                  <a:lnTo>
                    <a:pt x="1078" y="704"/>
                  </a:lnTo>
                  <a:lnTo>
                    <a:pt x="1124" y="685"/>
                  </a:lnTo>
                  <a:lnTo>
                    <a:pt x="1170" y="669"/>
                  </a:lnTo>
                  <a:lnTo>
                    <a:pt x="1224" y="665"/>
                  </a:lnTo>
                  <a:lnTo>
                    <a:pt x="1259" y="669"/>
                  </a:lnTo>
                  <a:lnTo>
                    <a:pt x="1297" y="673"/>
                  </a:lnTo>
                  <a:lnTo>
                    <a:pt x="1332" y="685"/>
                  </a:lnTo>
                  <a:lnTo>
                    <a:pt x="1363" y="704"/>
                  </a:lnTo>
                  <a:lnTo>
                    <a:pt x="1421" y="746"/>
                  </a:lnTo>
                  <a:lnTo>
                    <a:pt x="1467" y="800"/>
                  </a:lnTo>
                  <a:lnTo>
                    <a:pt x="1490" y="788"/>
                  </a:lnTo>
                  <a:lnTo>
                    <a:pt x="1517" y="785"/>
                  </a:lnTo>
                  <a:lnTo>
                    <a:pt x="1544" y="788"/>
                  </a:lnTo>
                  <a:lnTo>
                    <a:pt x="1571" y="804"/>
                  </a:lnTo>
                  <a:lnTo>
                    <a:pt x="1586" y="831"/>
                  </a:lnTo>
                  <a:lnTo>
                    <a:pt x="1594" y="862"/>
                  </a:lnTo>
                  <a:lnTo>
                    <a:pt x="1586" y="889"/>
                  </a:lnTo>
                  <a:lnTo>
                    <a:pt x="1571" y="915"/>
                  </a:lnTo>
                  <a:lnTo>
                    <a:pt x="1544" y="931"/>
                  </a:lnTo>
                  <a:lnTo>
                    <a:pt x="1517" y="939"/>
                  </a:lnTo>
                  <a:lnTo>
                    <a:pt x="1509" y="935"/>
                  </a:lnTo>
                  <a:lnTo>
                    <a:pt x="1509" y="954"/>
                  </a:lnTo>
                  <a:lnTo>
                    <a:pt x="1509" y="977"/>
                  </a:lnTo>
                  <a:lnTo>
                    <a:pt x="1548" y="973"/>
                  </a:lnTo>
                  <a:lnTo>
                    <a:pt x="1571" y="973"/>
                  </a:lnTo>
                  <a:lnTo>
                    <a:pt x="1594" y="981"/>
                  </a:lnTo>
                  <a:lnTo>
                    <a:pt x="1632" y="1000"/>
                  </a:lnTo>
                  <a:lnTo>
                    <a:pt x="1663" y="1035"/>
                  </a:lnTo>
                  <a:lnTo>
                    <a:pt x="1678" y="1077"/>
                  </a:lnTo>
                  <a:lnTo>
                    <a:pt x="0" y="1077"/>
                  </a:lnTo>
                  <a:lnTo>
                    <a:pt x="0" y="450"/>
                  </a:lnTo>
                  <a:lnTo>
                    <a:pt x="20" y="450"/>
                  </a:lnTo>
                  <a:lnTo>
                    <a:pt x="43" y="450"/>
                  </a:lnTo>
                  <a:close/>
                </a:path>
              </a:pathLst>
            </a:custGeom>
            <a:solidFill>
              <a:srgbClr val="EFF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2"/>
            <p:cNvSpPr>
              <a:spLocks/>
            </p:cNvSpPr>
            <p:nvPr/>
          </p:nvSpPr>
          <p:spPr bwMode="auto">
            <a:xfrm>
              <a:off x="8462963" y="5532438"/>
              <a:ext cx="122238" cy="122238"/>
            </a:xfrm>
            <a:custGeom>
              <a:avLst/>
              <a:gdLst>
                <a:gd name="T0" fmla="*/ 39 w 77"/>
                <a:gd name="T1" fmla="*/ 77 h 77"/>
                <a:gd name="T2" fmla="*/ 23 w 77"/>
                <a:gd name="T3" fmla="*/ 73 h 77"/>
                <a:gd name="T4" fmla="*/ 8 w 77"/>
                <a:gd name="T5" fmla="*/ 66 h 77"/>
                <a:gd name="T6" fmla="*/ 0 w 77"/>
                <a:gd name="T7" fmla="*/ 54 h 77"/>
                <a:gd name="T8" fmla="*/ 0 w 77"/>
                <a:gd name="T9" fmla="*/ 39 h 77"/>
                <a:gd name="T10" fmla="*/ 0 w 77"/>
                <a:gd name="T11" fmla="*/ 23 h 77"/>
                <a:gd name="T12" fmla="*/ 8 w 77"/>
                <a:gd name="T13" fmla="*/ 12 h 77"/>
                <a:gd name="T14" fmla="*/ 23 w 77"/>
                <a:gd name="T15" fmla="*/ 4 h 77"/>
                <a:gd name="T16" fmla="*/ 39 w 77"/>
                <a:gd name="T17" fmla="*/ 0 h 77"/>
                <a:gd name="T18" fmla="*/ 50 w 77"/>
                <a:gd name="T19" fmla="*/ 4 h 77"/>
                <a:gd name="T20" fmla="*/ 66 w 77"/>
                <a:gd name="T21" fmla="*/ 12 h 77"/>
                <a:gd name="T22" fmla="*/ 73 w 77"/>
                <a:gd name="T23" fmla="*/ 23 h 77"/>
                <a:gd name="T24" fmla="*/ 77 w 77"/>
                <a:gd name="T25" fmla="*/ 39 h 77"/>
                <a:gd name="T26" fmla="*/ 73 w 77"/>
                <a:gd name="T27" fmla="*/ 54 h 77"/>
                <a:gd name="T28" fmla="*/ 66 w 77"/>
                <a:gd name="T29" fmla="*/ 66 h 77"/>
                <a:gd name="T30" fmla="*/ 50 w 77"/>
                <a:gd name="T31" fmla="*/ 73 h 77"/>
                <a:gd name="T32" fmla="*/ 39 w 77"/>
                <a:gd name="T3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" h="77">
                  <a:moveTo>
                    <a:pt x="39" y="77"/>
                  </a:moveTo>
                  <a:lnTo>
                    <a:pt x="23" y="73"/>
                  </a:lnTo>
                  <a:lnTo>
                    <a:pt x="8" y="66"/>
                  </a:lnTo>
                  <a:lnTo>
                    <a:pt x="0" y="54"/>
                  </a:lnTo>
                  <a:lnTo>
                    <a:pt x="0" y="39"/>
                  </a:lnTo>
                  <a:lnTo>
                    <a:pt x="0" y="23"/>
                  </a:lnTo>
                  <a:lnTo>
                    <a:pt x="8" y="12"/>
                  </a:lnTo>
                  <a:lnTo>
                    <a:pt x="23" y="4"/>
                  </a:lnTo>
                  <a:lnTo>
                    <a:pt x="39" y="0"/>
                  </a:lnTo>
                  <a:lnTo>
                    <a:pt x="50" y="4"/>
                  </a:lnTo>
                  <a:lnTo>
                    <a:pt x="66" y="12"/>
                  </a:lnTo>
                  <a:lnTo>
                    <a:pt x="73" y="23"/>
                  </a:lnTo>
                  <a:lnTo>
                    <a:pt x="77" y="39"/>
                  </a:lnTo>
                  <a:lnTo>
                    <a:pt x="73" y="54"/>
                  </a:lnTo>
                  <a:lnTo>
                    <a:pt x="66" y="66"/>
                  </a:lnTo>
                  <a:lnTo>
                    <a:pt x="50" y="73"/>
                  </a:lnTo>
                  <a:lnTo>
                    <a:pt x="39" y="77"/>
                  </a:lnTo>
                  <a:close/>
                </a:path>
              </a:pathLst>
            </a:custGeom>
            <a:solidFill>
              <a:srgbClr val="EFF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3"/>
            <p:cNvSpPr>
              <a:spLocks/>
            </p:cNvSpPr>
            <p:nvPr/>
          </p:nvSpPr>
          <p:spPr bwMode="auto">
            <a:xfrm>
              <a:off x="8218488" y="6015038"/>
              <a:ext cx="280988" cy="287338"/>
            </a:xfrm>
            <a:custGeom>
              <a:avLst/>
              <a:gdLst>
                <a:gd name="T0" fmla="*/ 89 w 177"/>
                <a:gd name="T1" fmla="*/ 181 h 181"/>
                <a:gd name="T2" fmla="*/ 54 w 177"/>
                <a:gd name="T3" fmla="*/ 173 h 181"/>
                <a:gd name="T4" fmla="*/ 24 w 177"/>
                <a:gd name="T5" fmla="*/ 154 h 181"/>
                <a:gd name="T6" fmla="*/ 4 w 177"/>
                <a:gd name="T7" fmla="*/ 127 h 181"/>
                <a:gd name="T8" fmla="*/ 0 w 177"/>
                <a:gd name="T9" fmla="*/ 92 h 181"/>
                <a:gd name="T10" fmla="*/ 4 w 177"/>
                <a:gd name="T11" fmla="*/ 54 h 181"/>
                <a:gd name="T12" fmla="*/ 24 w 177"/>
                <a:gd name="T13" fmla="*/ 27 h 181"/>
                <a:gd name="T14" fmla="*/ 54 w 177"/>
                <a:gd name="T15" fmla="*/ 8 h 181"/>
                <a:gd name="T16" fmla="*/ 89 w 177"/>
                <a:gd name="T17" fmla="*/ 0 h 181"/>
                <a:gd name="T18" fmla="*/ 124 w 177"/>
                <a:gd name="T19" fmla="*/ 8 h 181"/>
                <a:gd name="T20" fmla="*/ 151 w 177"/>
                <a:gd name="T21" fmla="*/ 27 h 181"/>
                <a:gd name="T22" fmla="*/ 170 w 177"/>
                <a:gd name="T23" fmla="*/ 54 h 181"/>
                <a:gd name="T24" fmla="*/ 177 w 177"/>
                <a:gd name="T25" fmla="*/ 92 h 181"/>
                <a:gd name="T26" fmla="*/ 170 w 177"/>
                <a:gd name="T27" fmla="*/ 127 h 181"/>
                <a:gd name="T28" fmla="*/ 151 w 177"/>
                <a:gd name="T29" fmla="*/ 154 h 181"/>
                <a:gd name="T30" fmla="*/ 124 w 177"/>
                <a:gd name="T31" fmla="*/ 173 h 181"/>
                <a:gd name="T32" fmla="*/ 89 w 177"/>
                <a:gd name="T33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7" h="181">
                  <a:moveTo>
                    <a:pt x="89" y="181"/>
                  </a:moveTo>
                  <a:lnTo>
                    <a:pt x="54" y="173"/>
                  </a:lnTo>
                  <a:lnTo>
                    <a:pt x="24" y="154"/>
                  </a:lnTo>
                  <a:lnTo>
                    <a:pt x="4" y="127"/>
                  </a:lnTo>
                  <a:lnTo>
                    <a:pt x="0" y="92"/>
                  </a:lnTo>
                  <a:lnTo>
                    <a:pt x="4" y="54"/>
                  </a:lnTo>
                  <a:lnTo>
                    <a:pt x="24" y="27"/>
                  </a:lnTo>
                  <a:lnTo>
                    <a:pt x="54" y="8"/>
                  </a:lnTo>
                  <a:lnTo>
                    <a:pt x="89" y="0"/>
                  </a:lnTo>
                  <a:lnTo>
                    <a:pt x="124" y="8"/>
                  </a:lnTo>
                  <a:lnTo>
                    <a:pt x="151" y="27"/>
                  </a:lnTo>
                  <a:lnTo>
                    <a:pt x="170" y="54"/>
                  </a:lnTo>
                  <a:lnTo>
                    <a:pt x="177" y="92"/>
                  </a:lnTo>
                  <a:lnTo>
                    <a:pt x="170" y="127"/>
                  </a:lnTo>
                  <a:lnTo>
                    <a:pt x="151" y="154"/>
                  </a:lnTo>
                  <a:lnTo>
                    <a:pt x="124" y="173"/>
                  </a:lnTo>
                  <a:lnTo>
                    <a:pt x="89" y="181"/>
                  </a:lnTo>
                  <a:close/>
                </a:path>
              </a:pathLst>
            </a:custGeom>
            <a:solidFill>
              <a:srgbClr val="EFF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4"/>
            <p:cNvSpPr>
              <a:spLocks/>
            </p:cNvSpPr>
            <p:nvPr/>
          </p:nvSpPr>
          <p:spPr bwMode="auto">
            <a:xfrm>
              <a:off x="7851775" y="5783263"/>
              <a:ext cx="147638" cy="146050"/>
            </a:xfrm>
            <a:custGeom>
              <a:avLst/>
              <a:gdLst>
                <a:gd name="T0" fmla="*/ 47 w 93"/>
                <a:gd name="T1" fmla="*/ 92 h 92"/>
                <a:gd name="T2" fmla="*/ 27 w 93"/>
                <a:gd name="T3" fmla="*/ 88 h 92"/>
                <a:gd name="T4" fmla="*/ 12 w 93"/>
                <a:gd name="T5" fmla="*/ 77 h 92"/>
                <a:gd name="T6" fmla="*/ 0 w 93"/>
                <a:gd name="T7" fmla="*/ 62 h 92"/>
                <a:gd name="T8" fmla="*/ 0 w 93"/>
                <a:gd name="T9" fmla="*/ 46 h 92"/>
                <a:gd name="T10" fmla="*/ 0 w 93"/>
                <a:gd name="T11" fmla="*/ 27 h 92"/>
                <a:gd name="T12" fmla="*/ 12 w 93"/>
                <a:gd name="T13" fmla="*/ 11 h 92"/>
                <a:gd name="T14" fmla="*/ 27 w 93"/>
                <a:gd name="T15" fmla="*/ 0 h 92"/>
                <a:gd name="T16" fmla="*/ 47 w 93"/>
                <a:gd name="T17" fmla="*/ 0 h 92"/>
                <a:gd name="T18" fmla="*/ 62 w 93"/>
                <a:gd name="T19" fmla="*/ 0 h 92"/>
                <a:gd name="T20" fmla="*/ 77 w 93"/>
                <a:gd name="T21" fmla="*/ 11 h 92"/>
                <a:gd name="T22" fmla="*/ 89 w 93"/>
                <a:gd name="T23" fmla="*/ 27 h 92"/>
                <a:gd name="T24" fmla="*/ 93 w 93"/>
                <a:gd name="T25" fmla="*/ 46 h 92"/>
                <a:gd name="T26" fmla="*/ 89 w 93"/>
                <a:gd name="T27" fmla="*/ 62 h 92"/>
                <a:gd name="T28" fmla="*/ 77 w 93"/>
                <a:gd name="T29" fmla="*/ 77 h 92"/>
                <a:gd name="T30" fmla="*/ 62 w 93"/>
                <a:gd name="T31" fmla="*/ 88 h 92"/>
                <a:gd name="T32" fmla="*/ 47 w 93"/>
                <a:gd name="T3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3" h="92">
                  <a:moveTo>
                    <a:pt x="47" y="92"/>
                  </a:moveTo>
                  <a:lnTo>
                    <a:pt x="27" y="88"/>
                  </a:lnTo>
                  <a:lnTo>
                    <a:pt x="12" y="77"/>
                  </a:lnTo>
                  <a:lnTo>
                    <a:pt x="0" y="62"/>
                  </a:lnTo>
                  <a:lnTo>
                    <a:pt x="0" y="46"/>
                  </a:lnTo>
                  <a:lnTo>
                    <a:pt x="0" y="27"/>
                  </a:lnTo>
                  <a:lnTo>
                    <a:pt x="12" y="11"/>
                  </a:lnTo>
                  <a:lnTo>
                    <a:pt x="27" y="0"/>
                  </a:lnTo>
                  <a:lnTo>
                    <a:pt x="47" y="0"/>
                  </a:lnTo>
                  <a:lnTo>
                    <a:pt x="62" y="0"/>
                  </a:lnTo>
                  <a:lnTo>
                    <a:pt x="77" y="11"/>
                  </a:lnTo>
                  <a:lnTo>
                    <a:pt x="89" y="27"/>
                  </a:lnTo>
                  <a:lnTo>
                    <a:pt x="93" y="46"/>
                  </a:lnTo>
                  <a:lnTo>
                    <a:pt x="89" y="62"/>
                  </a:lnTo>
                  <a:lnTo>
                    <a:pt x="77" y="77"/>
                  </a:lnTo>
                  <a:lnTo>
                    <a:pt x="62" y="88"/>
                  </a:lnTo>
                  <a:lnTo>
                    <a:pt x="47" y="92"/>
                  </a:lnTo>
                  <a:close/>
                </a:path>
              </a:pathLst>
            </a:custGeom>
            <a:solidFill>
              <a:srgbClr val="EFF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75"/>
            <p:cNvSpPr>
              <a:spLocks noChangeArrowheads="1"/>
            </p:cNvSpPr>
            <p:nvPr/>
          </p:nvSpPr>
          <p:spPr bwMode="auto">
            <a:xfrm>
              <a:off x="6148388" y="5105400"/>
              <a:ext cx="384175" cy="98425"/>
            </a:xfrm>
            <a:prstGeom prst="rect">
              <a:avLst/>
            </a:prstGeom>
            <a:solidFill>
              <a:srgbClr val="4D7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6"/>
            <p:cNvSpPr>
              <a:spLocks/>
            </p:cNvSpPr>
            <p:nvPr/>
          </p:nvSpPr>
          <p:spPr bwMode="auto">
            <a:xfrm>
              <a:off x="5983288" y="4916488"/>
              <a:ext cx="622300" cy="212725"/>
            </a:xfrm>
            <a:custGeom>
              <a:avLst/>
              <a:gdLst>
                <a:gd name="T0" fmla="*/ 392 w 392"/>
                <a:gd name="T1" fmla="*/ 65 h 134"/>
                <a:gd name="T2" fmla="*/ 385 w 392"/>
                <a:gd name="T3" fmla="*/ 92 h 134"/>
                <a:gd name="T4" fmla="*/ 369 w 392"/>
                <a:gd name="T5" fmla="*/ 115 h 134"/>
                <a:gd name="T6" fmla="*/ 350 w 392"/>
                <a:gd name="T7" fmla="*/ 127 h 134"/>
                <a:gd name="T8" fmla="*/ 323 w 392"/>
                <a:gd name="T9" fmla="*/ 134 h 134"/>
                <a:gd name="T10" fmla="*/ 69 w 392"/>
                <a:gd name="T11" fmla="*/ 134 h 134"/>
                <a:gd name="T12" fmla="*/ 42 w 392"/>
                <a:gd name="T13" fmla="*/ 127 h 134"/>
                <a:gd name="T14" fmla="*/ 19 w 392"/>
                <a:gd name="T15" fmla="*/ 115 h 134"/>
                <a:gd name="T16" fmla="*/ 7 w 392"/>
                <a:gd name="T17" fmla="*/ 92 h 134"/>
                <a:gd name="T18" fmla="*/ 0 w 392"/>
                <a:gd name="T19" fmla="*/ 65 h 134"/>
                <a:gd name="T20" fmla="*/ 7 w 392"/>
                <a:gd name="T21" fmla="*/ 38 h 134"/>
                <a:gd name="T22" fmla="*/ 19 w 392"/>
                <a:gd name="T23" fmla="*/ 19 h 134"/>
                <a:gd name="T24" fmla="*/ 42 w 392"/>
                <a:gd name="T25" fmla="*/ 4 h 134"/>
                <a:gd name="T26" fmla="*/ 69 w 392"/>
                <a:gd name="T27" fmla="*/ 0 h 134"/>
                <a:gd name="T28" fmla="*/ 323 w 392"/>
                <a:gd name="T29" fmla="*/ 0 h 134"/>
                <a:gd name="T30" fmla="*/ 350 w 392"/>
                <a:gd name="T31" fmla="*/ 4 h 134"/>
                <a:gd name="T32" fmla="*/ 369 w 392"/>
                <a:gd name="T33" fmla="*/ 19 h 134"/>
                <a:gd name="T34" fmla="*/ 385 w 392"/>
                <a:gd name="T35" fmla="*/ 38 h 134"/>
                <a:gd name="T36" fmla="*/ 392 w 392"/>
                <a:gd name="T37" fmla="*/ 6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2" h="134">
                  <a:moveTo>
                    <a:pt x="392" y="65"/>
                  </a:moveTo>
                  <a:lnTo>
                    <a:pt x="385" y="92"/>
                  </a:lnTo>
                  <a:lnTo>
                    <a:pt x="369" y="115"/>
                  </a:lnTo>
                  <a:lnTo>
                    <a:pt x="350" y="127"/>
                  </a:lnTo>
                  <a:lnTo>
                    <a:pt x="323" y="134"/>
                  </a:lnTo>
                  <a:lnTo>
                    <a:pt x="69" y="134"/>
                  </a:lnTo>
                  <a:lnTo>
                    <a:pt x="42" y="127"/>
                  </a:lnTo>
                  <a:lnTo>
                    <a:pt x="19" y="115"/>
                  </a:lnTo>
                  <a:lnTo>
                    <a:pt x="7" y="92"/>
                  </a:lnTo>
                  <a:lnTo>
                    <a:pt x="0" y="65"/>
                  </a:lnTo>
                  <a:lnTo>
                    <a:pt x="7" y="38"/>
                  </a:lnTo>
                  <a:lnTo>
                    <a:pt x="19" y="19"/>
                  </a:lnTo>
                  <a:lnTo>
                    <a:pt x="42" y="4"/>
                  </a:lnTo>
                  <a:lnTo>
                    <a:pt x="69" y="0"/>
                  </a:lnTo>
                  <a:lnTo>
                    <a:pt x="323" y="0"/>
                  </a:lnTo>
                  <a:lnTo>
                    <a:pt x="350" y="4"/>
                  </a:lnTo>
                  <a:lnTo>
                    <a:pt x="369" y="19"/>
                  </a:lnTo>
                  <a:lnTo>
                    <a:pt x="385" y="38"/>
                  </a:lnTo>
                  <a:lnTo>
                    <a:pt x="392" y="65"/>
                  </a:lnTo>
                  <a:close/>
                </a:path>
              </a:pathLst>
            </a:custGeom>
            <a:solidFill>
              <a:srgbClr val="F369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77"/>
            <p:cNvSpPr>
              <a:spLocks noChangeArrowheads="1"/>
            </p:cNvSpPr>
            <p:nvPr/>
          </p:nvSpPr>
          <p:spPr bwMode="auto">
            <a:xfrm>
              <a:off x="7259638" y="5105400"/>
              <a:ext cx="385763" cy="98425"/>
            </a:xfrm>
            <a:prstGeom prst="rect">
              <a:avLst/>
            </a:prstGeom>
            <a:solidFill>
              <a:srgbClr val="668A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78"/>
            <p:cNvSpPr>
              <a:spLocks/>
            </p:cNvSpPr>
            <p:nvPr/>
          </p:nvSpPr>
          <p:spPr bwMode="auto">
            <a:xfrm>
              <a:off x="7094538" y="4916488"/>
              <a:ext cx="617538" cy="212725"/>
            </a:xfrm>
            <a:custGeom>
              <a:avLst/>
              <a:gdLst>
                <a:gd name="T0" fmla="*/ 389 w 389"/>
                <a:gd name="T1" fmla="*/ 65 h 134"/>
                <a:gd name="T2" fmla="*/ 385 w 389"/>
                <a:gd name="T3" fmla="*/ 92 h 134"/>
                <a:gd name="T4" fmla="*/ 370 w 389"/>
                <a:gd name="T5" fmla="*/ 115 h 134"/>
                <a:gd name="T6" fmla="*/ 347 w 389"/>
                <a:gd name="T7" fmla="*/ 127 h 134"/>
                <a:gd name="T8" fmla="*/ 324 w 389"/>
                <a:gd name="T9" fmla="*/ 134 h 134"/>
                <a:gd name="T10" fmla="*/ 66 w 389"/>
                <a:gd name="T11" fmla="*/ 134 h 134"/>
                <a:gd name="T12" fmla="*/ 43 w 389"/>
                <a:gd name="T13" fmla="*/ 127 h 134"/>
                <a:gd name="T14" fmla="*/ 20 w 389"/>
                <a:gd name="T15" fmla="*/ 115 h 134"/>
                <a:gd name="T16" fmla="*/ 4 w 389"/>
                <a:gd name="T17" fmla="*/ 92 h 134"/>
                <a:gd name="T18" fmla="*/ 0 w 389"/>
                <a:gd name="T19" fmla="*/ 65 h 134"/>
                <a:gd name="T20" fmla="*/ 4 w 389"/>
                <a:gd name="T21" fmla="*/ 38 h 134"/>
                <a:gd name="T22" fmla="*/ 20 w 389"/>
                <a:gd name="T23" fmla="*/ 19 h 134"/>
                <a:gd name="T24" fmla="*/ 43 w 389"/>
                <a:gd name="T25" fmla="*/ 4 h 134"/>
                <a:gd name="T26" fmla="*/ 66 w 389"/>
                <a:gd name="T27" fmla="*/ 0 h 134"/>
                <a:gd name="T28" fmla="*/ 324 w 389"/>
                <a:gd name="T29" fmla="*/ 0 h 134"/>
                <a:gd name="T30" fmla="*/ 347 w 389"/>
                <a:gd name="T31" fmla="*/ 4 h 134"/>
                <a:gd name="T32" fmla="*/ 370 w 389"/>
                <a:gd name="T33" fmla="*/ 19 h 134"/>
                <a:gd name="T34" fmla="*/ 385 w 389"/>
                <a:gd name="T35" fmla="*/ 38 h 134"/>
                <a:gd name="T36" fmla="*/ 389 w 389"/>
                <a:gd name="T37" fmla="*/ 6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9" h="134">
                  <a:moveTo>
                    <a:pt x="389" y="65"/>
                  </a:moveTo>
                  <a:lnTo>
                    <a:pt x="385" y="92"/>
                  </a:lnTo>
                  <a:lnTo>
                    <a:pt x="370" y="115"/>
                  </a:lnTo>
                  <a:lnTo>
                    <a:pt x="347" y="127"/>
                  </a:lnTo>
                  <a:lnTo>
                    <a:pt x="324" y="134"/>
                  </a:lnTo>
                  <a:lnTo>
                    <a:pt x="66" y="134"/>
                  </a:lnTo>
                  <a:lnTo>
                    <a:pt x="43" y="127"/>
                  </a:lnTo>
                  <a:lnTo>
                    <a:pt x="20" y="115"/>
                  </a:lnTo>
                  <a:lnTo>
                    <a:pt x="4" y="92"/>
                  </a:lnTo>
                  <a:lnTo>
                    <a:pt x="0" y="65"/>
                  </a:lnTo>
                  <a:lnTo>
                    <a:pt x="4" y="38"/>
                  </a:lnTo>
                  <a:lnTo>
                    <a:pt x="20" y="19"/>
                  </a:lnTo>
                  <a:lnTo>
                    <a:pt x="43" y="4"/>
                  </a:lnTo>
                  <a:lnTo>
                    <a:pt x="66" y="0"/>
                  </a:lnTo>
                  <a:lnTo>
                    <a:pt x="324" y="0"/>
                  </a:lnTo>
                  <a:lnTo>
                    <a:pt x="347" y="4"/>
                  </a:lnTo>
                  <a:lnTo>
                    <a:pt x="370" y="19"/>
                  </a:lnTo>
                  <a:lnTo>
                    <a:pt x="385" y="38"/>
                  </a:lnTo>
                  <a:lnTo>
                    <a:pt x="389" y="65"/>
                  </a:lnTo>
                  <a:close/>
                </a:path>
              </a:pathLst>
            </a:custGeom>
            <a:solidFill>
              <a:srgbClr val="F8A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79"/>
            <p:cNvSpPr>
              <a:spLocks/>
            </p:cNvSpPr>
            <p:nvPr/>
          </p:nvSpPr>
          <p:spPr bwMode="auto">
            <a:xfrm>
              <a:off x="6502400" y="1239838"/>
              <a:ext cx="390525" cy="3236913"/>
            </a:xfrm>
            <a:custGeom>
              <a:avLst/>
              <a:gdLst>
                <a:gd name="T0" fmla="*/ 246 w 246"/>
                <a:gd name="T1" fmla="*/ 0 h 2039"/>
                <a:gd name="T2" fmla="*/ 208 w 246"/>
                <a:gd name="T3" fmla="*/ 11 h 2039"/>
                <a:gd name="T4" fmla="*/ 177 w 246"/>
                <a:gd name="T5" fmla="*/ 27 h 2039"/>
                <a:gd name="T6" fmla="*/ 146 w 246"/>
                <a:gd name="T7" fmla="*/ 46 h 2039"/>
                <a:gd name="T8" fmla="*/ 119 w 246"/>
                <a:gd name="T9" fmla="*/ 73 h 2039"/>
                <a:gd name="T10" fmla="*/ 96 w 246"/>
                <a:gd name="T11" fmla="*/ 108 h 2039"/>
                <a:gd name="T12" fmla="*/ 77 w 246"/>
                <a:gd name="T13" fmla="*/ 142 h 2039"/>
                <a:gd name="T14" fmla="*/ 42 w 246"/>
                <a:gd name="T15" fmla="*/ 215 h 2039"/>
                <a:gd name="T16" fmla="*/ 23 w 246"/>
                <a:gd name="T17" fmla="*/ 296 h 2039"/>
                <a:gd name="T18" fmla="*/ 8 w 246"/>
                <a:gd name="T19" fmla="*/ 369 h 2039"/>
                <a:gd name="T20" fmla="*/ 4 w 246"/>
                <a:gd name="T21" fmla="*/ 400 h 2039"/>
                <a:gd name="T22" fmla="*/ 0 w 246"/>
                <a:gd name="T23" fmla="*/ 431 h 2039"/>
                <a:gd name="T24" fmla="*/ 0 w 246"/>
                <a:gd name="T25" fmla="*/ 454 h 2039"/>
                <a:gd name="T26" fmla="*/ 0 w 246"/>
                <a:gd name="T27" fmla="*/ 469 h 2039"/>
                <a:gd name="T28" fmla="*/ 0 w 246"/>
                <a:gd name="T29" fmla="*/ 2039 h 2039"/>
                <a:gd name="T30" fmla="*/ 246 w 246"/>
                <a:gd name="T31" fmla="*/ 2039 h 2039"/>
                <a:gd name="T32" fmla="*/ 246 w 246"/>
                <a:gd name="T33" fmla="*/ 0 h 2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6" h="2039">
                  <a:moveTo>
                    <a:pt x="246" y="0"/>
                  </a:moveTo>
                  <a:lnTo>
                    <a:pt x="208" y="11"/>
                  </a:lnTo>
                  <a:lnTo>
                    <a:pt x="177" y="27"/>
                  </a:lnTo>
                  <a:lnTo>
                    <a:pt x="146" y="46"/>
                  </a:lnTo>
                  <a:lnTo>
                    <a:pt x="119" y="73"/>
                  </a:lnTo>
                  <a:lnTo>
                    <a:pt x="96" y="108"/>
                  </a:lnTo>
                  <a:lnTo>
                    <a:pt x="77" y="142"/>
                  </a:lnTo>
                  <a:lnTo>
                    <a:pt x="42" y="215"/>
                  </a:lnTo>
                  <a:lnTo>
                    <a:pt x="23" y="296"/>
                  </a:lnTo>
                  <a:lnTo>
                    <a:pt x="8" y="369"/>
                  </a:lnTo>
                  <a:lnTo>
                    <a:pt x="4" y="400"/>
                  </a:lnTo>
                  <a:lnTo>
                    <a:pt x="0" y="431"/>
                  </a:lnTo>
                  <a:lnTo>
                    <a:pt x="0" y="454"/>
                  </a:lnTo>
                  <a:lnTo>
                    <a:pt x="0" y="469"/>
                  </a:lnTo>
                  <a:lnTo>
                    <a:pt x="0" y="2039"/>
                  </a:lnTo>
                  <a:lnTo>
                    <a:pt x="246" y="2039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F369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80"/>
            <p:cNvSpPr>
              <a:spLocks/>
            </p:cNvSpPr>
            <p:nvPr/>
          </p:nvSpPr>
          <p:spPr bwMode="auto">
            <a:xfrm>
              <a:off x="6892925" y="1239838"/>
              <a:ext cx="396875" cy="3236913"/>
            </a:xfrm>
            <a:custGeom>
              <a:avLst/>
              <a:gdLst>
                <a:gd name="T0" fmla="*/ 0 w 250"/>
                <a:gd name="T1" fmla="*/ 0 h 2039"/>
                <a:gd name="T2" fmla="*/ 39 w 250"/>
                <a:gd name="T3" fmla="*/ 11 h 2039"/>
                <a:gd name="T4" fmla="*/ 73 w 250"/>
                <a:gd name="T5" fmla="*/ 27 h 2039"/>
                <a:gd name="T6" fmla="*/ 100 w 250"/>
                <a:gd name="T7" fmla="*/ 46 h 2039"/>
                <a:gd name="T8" fmla="*/ 127 w 250"/>
                <a:gd name="T9" fmla="*/ 73 h 2039"/>
                <a:gd name="T10" fmla="*/ 150 w 250"/>
                <a:gd name="T11" fmla="*/ 108 h 2039"/>
                <a:gd name="T12" fmla="*/ 173 w 250"/>
                <a:gd name="T13" fmla="*/ 142 h 2039"/>
                <a:gd name="T14" fmla="*/ 204 w 250"/>
                <a:gd name="T15" fmla="*/ 215 h 2039"/>
                <a:gd name="T16" fmla="*/ 227 w 250"/>
                <a:gd name="T17" fmla="*/ 296 h 2039"/>
                <a:gd name="T18" fmla="*/ 239 w 250"/>
                <a:gd name="T19" fmla="*/ 369 h 2039"/>
                <a:gd name="T20" fmla="*/ 243 w 250"/>
                <a:gd name="T21" fmla="*/ 400 h 2039"/>
                <a:gd name="T22" fmla="*/ 247 w 250"/>
                <a:gd name="T23" fmla="*/ 431 h 2039"/>
                <a:gd name="T24" fmla="*/ 247 w 250"/>
                <a:gd name="T25" fmla="*/ 454 h 2039"/>
                <a:gd name="T26" fmla="*/ 250 w 250"/>
                <a:gd name="T27" fmla="*/ 469 h 2039"/>
                <a:gd name="T28" fmla="*/ 250 w 250"/>
                <a:gd name="T29" fmla="*/ 2039 h 2039"/>
                <a:gd name="T30" fmla="*/ 0 w 250"/>
                <a:gd name="T31" fmla="*/ 2039 h 2039"/>
                <a:gd name="T32" fmla="*/ 0 w 250"/>
                <a:gd name="T33" fmla="*/ 0 h 2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0" h="2039">
                  <a:moveTo>
                    <a:pt x="0" y="0"/>
                  </a:moveTo>
                  <a:lnTo>
                    <a:pt x="39" y="11"/>
                  </a:lnTo>
                  <a:lnTo>
                    <a:pt x="73" y="27"/>
                  </a:lnTo>
                  <a:lnTo>
                    <a:pt x="100" y="46"/>
                  </a:lnTo>
                  <a:lnTo>
                    <a:pt x="127" y="73"/>
                  </a:lnTo>
                  <a:lnTo>
                    <a:pt x="150" y="108"/>
                  </a:lnTo>
                  <a:lnTo>
                    <a:pt x="173" y="142"/>
                  </a:lnTo>
                  <a:lnTo>
                    <a:pt x="204" y="215"/>
                  </a:lnTo>
                  <a:lnTo>
                    <a:pt x="227" y="296"/>
                  </a:lnTo>
                  <a:lnTo>
                    <a:pt x="239" y="369"/>
                  </a:lnTo>
                  <a:lnTo>
                    <a:pt x="243" y="400"/>
                  </a:lnTo>
                  <a:lnTo>
                    <a:pt x="247" y="431"/>
                  </a:lnTo>
                  <a:lnTo>
                    <a:pt x="247" y="454"/>
                  </a:lnTo>
                  <a:lnTo>
                    <a:pt x="250" y="469"/>
                  </a:lnTo>
                  <a:lnTo>
                    <a:pt x="250" y="2039"/>
                  </a:lnTo>
                  <a:lnTo>
                    <a:pt x="0" y="20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A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81"/>
            <p:cNvSpPr>
              <a:spLocks noChangeArrowheads="1"/>
            </p:cNvSpPr>
            <p:nvPr/>
          </p:nvSpPr>
          <p:spPr bwMode="auto">
            <a:xfrm>
              <a:off x="6502400" y="2973388"/>
              <a:ext cx="390525" cy="42863"/>
            </a:xfrm>
            <a:prstGeom prst="rect">
              <a:avLst/>
            </a:prstGeom>
            <a:solidFill>
              <a:srgbClr val="F0E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82"/>
            <p:cNvSpPr>
              <a:spLocks noChangeArrowheads="1"/>
            </p:cNvSpPr>
            <p:nvPr/>
          </p:nvSpPr>
          <p:spPr bwMode="auto">
            <a:xfrm>
              <a:off x="6892925" y="2973388"/>
              <a:ext cx="396875" cy="42863"/>
            </a:xfrm>
            <a:prstGeom prst="rect">
              <a:avLst/>
            </a:prstGeom>
            <a:solidFill>
              <a:srgbClr val="E9E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83"/>
            <p:cNvSpPr>
              <a:spLocks noChangeArrowheads="1"/>
            </p:cNvSpPr>
            <p:nvPr/>
          </p:nvSpPr>
          <p:spPr bwMode="auto">
            <a:xfrm>
              <a:off x="6502400" y="2149475"/>
              <a:ext cx="390525" cy="49213"/>
            </a:xfrm>
            <a:prstGeom prst="rect">
              <a:avLst/>
            </a:prstGeom>
            <a:solidFill>
              <a:srgbClr val="F0E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84"/>
            <p:cNvSpPr>
              <a:spLocks noChangeArrowheads="1"/>
            </p:cNvSpPr>
            <p:nvPr/>
          </p:nvSpPr>
          <p:spPr bwMode="auto">
            <a:xfrm>
              <a:off x="6892925" y="2149475"/>
              <a:ext cx="396875" cy="49213"/>
            </a:xfrm>
            <a:prstGeom prst="rect">
              <a:avLst/>
            </a:prstGeom>
            <a:solidFill>
              <a:srgbClr val="E9E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85"/>
            <p:cNvSpPr>
              <a:spLocks/>
            </p:cNvSpPr>
            <p:nvPr/>
          </p:nvSpPr>
          <p:spPr bwMode="auto">
            <a:xfrm>
              <a:off x="6069013" y="1728788"/>
              <a:ext cx="219075" cy="2765425"/>
            </a:xfrm>
            <a:custGeom>
              <a:avLst/>
              <a:gdLst>
                <a:gd name="T0" fmla="*/ 23 w 138"/>
                <a:gd name="T1" fmla="*/ 1742 h 1742"/>
                <a:gd name="T2" fmla="*/ 138 w 138"/>
                <a:gd name="T3" fmla="*/ 1742 h 1742"/>
                <a:gd name="T4" fmla="*/ 138 w 138"/>
                <a:gd name="T5" fmla="*/ 0 h 1742"/>
                <a:gd name="T6" fmla="*/ 127 w 138"/>
                <a:gd name="T7" fmla="*/ 4 h 1742"/>
                <a:gd name="T8" fmla="*/ 115 w 138"/>
                <a:gd name="T9" fmla="*/ 15 h 1742"/>
                <a:gd name="T10" fmla="*/ 100 w 138"/>
                <a:gd name="T11" fmla="*/ 38 h 1742"/>
                <a:gd name="T12" fmla="*/ 92 w 138"/>
                <a:gd name="T13" fmla="*/ 54 h 1742"/>
                <a:gd name="T14" fmla="*/ 81 w 138"/>
                <a:gd name="T15" fmla="*/ 73 h 1742"/>
                <a:gd name="T16" fmla="*/ 57 w 138"/>
                <a:gd name="T17" fmla="*/ 138 h 1742"/>
                <a:gd name="T18" fmla="*/ 34 w 138"/>
                <a:gd name="T19" fmla="*/ 207 h 1742"/>
                <a:gd name="T20" fmla="*/ 19 w 138"/>
                <a:gd name="T21" fmla="*/ 273 h 1742"/>
                <a:gd name="T22" fmla="*/ 11 w 138"/>
                <a:gd name="T23" fmla="*/ 338 h 1742"/>
                <a:gd name="T24" fmla="*/ 7 w 138"/>
                <a:gd name="T25" fmla="*/ 373 h 1742"/>
                <a:gd name="T26" fmla="*/ 7 w 138"/>
                <a:gd name="T27" fmla="*/ 415 h 1742"/>
                <a:gd name="T28" fmla="*/ 4 w 138"/>
                <a:gd name="T29" fmla="*/ 504 h 1742"/>
                <a:gd name="T30" fmla="*/ 0 w 138"/>
                <a:gd name="T31" fmla="*/ 604 h 1742"/>
                <a:gd name="T32" fmla="*/ 0 w 138"/>
                <a:gd name="T33" fmla="*/ 711 h 1742"/>
                <a:gd name="T34" fmla="*/ 0 w 138"/>
                <a:gd name="T35" fmla="*/ 823 h 1742"/>
                <a:gd name="T36" fmla="*/ 0 w 138"/>
                <a:gd name="T37" fmla="*/ 938 h 1742"/>
                <a:gd name="T38" fmla="*/ 0 w 138"/>
                <a:gd name="T39" fmla="*/ 1058 h 1742"/>
                <a:gd name="T40" fmla="*/ 0 w 138"/>
                <a:gd name="T41" fmla="*/ 1173 h 1742"/>
                <a:gd name="T42" fmla="*/ 4 w 138"/>
                <a:gd name="T43" fmla="*/ 1284 h 1742"/>
                <a:gd name="T44" fmla="*/ 4 w 138"/>
                <a:gd name="T45" fmla="*/ 1388 h 1742"/>
                <a:gd name="T46" fmla="*/ 4 w 138"/>
                <a:gd name="T47" fmla="*/ 1485 h 1742"/>
                <a:gd name="T48" fmla="*/ 7 w 138"/>
                <a:gd name="T49" fmla="*/ 1569 h 1742"/>
                <a:gd name="T50" fmla="*/ 7 w 138"/>
                <a:gd name="T51" fmla="*/ 1608 h 1742"/>
                <a:gd name="T52" fmla="*/ 7 w 138"/>
                <a:gd name="T53" fmla="*/ 1638 h 1742"/>
                <a:gd name="T54" fmla="*/ 7 w 138"/>
                <a:gd name="T55" fmla="*/ 1669 h 1742"/>
                <a:gd name="T56" fmla="*/ 7 w 138"/>
                <a:gd name="T57" fmla="*/ 1692 h 1742"/>
                <a:gd name="T58" fmla="*/ 7 w 138"/>
                <a:gd name="T59" fmla="*/ 1711 h 1742"/>
                <a:gd name="T60" fmla="*/ 11 w 138"/>
                <a:gd name="T61" fmla="*/ 1727 h 1742"/>
                <a:gd name="T62" fmla="*/ 11 w 138"/>
                <a:gd name="T63" fmla="*/ 1735 h 1742"/>
                <a:gd name="T64" fmla="*/ 11 w 138"/>
                <a:gd name="T65" fmla="*/ 1738 h 1742"/>
                <a:gd name="T66" fmla="*/ 23 w 138"/>
                <a:gd name="T67" fmla="*/ 1742 h 1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8" h="1742">
                  <a:moveTo>
                    <a:pt x="23" y="1742"/>
                  </a:moveTo>
                  <a:lnTo>
                    <a:pt x="138" y="1742"/>
                  </a:lnTo>
                  <a:lnTo>
                    <a:pt x="138" y="0"/>
                  </a:lnTo>
                  <a:lnTo>
                    <a:pt x="127" y="4"/>
                  </a:lnTo>
                  <a:lnTo>
                    <a:pt x="115" y="15"/>
                  </a:lnTo>
                  <a:lnTo>
                    <a:pt x="100" y="38"/>
                  </a:lnTo>
                  <a:lnTo>
                    <a:pt x="92" y="54"/>
                  </a:lnTo>
                  <a:lnTo>
                    <a:pt x="81" y="73"/>
                  </a:lnTo>
                  <a:lnTo>
                    <a:pt x="57" y="138"/>
                  </a:lnTo>
                  <a:lnTo>
                    <a:pt x="34" y="207"/>
                  </a:lnTo>
                  <a:lnTo>
                    <a:pt x="19" y="273"/>
                  </a:lnTo>
                  <a:lnTo>
                    <a:pt x="11" y="338"/>
                  </a:lnTo>
                  <a:lnTo>
                    <a:pt x="7" y="373"/>
                  </a:lnTo>
                  <a:lnTo>
                    <a:pt x="7" y="415"/>
                  </a:lnTo>
                  <a:lnTo>
                    <a:pt x="4" y="504"/>
                  </a:lnTo>
                  <a:lnTo>
                    <a:pt x="0" y="604"/>
                  </a:lnTo>
                  <a:lnTo>
                    <a:pt x="0" y="711"/>
                  </a:lnTo>
                  <a:lnTo>
                    <a:pt x="0" y="823"/>
                  </a:lnTo>
                  <a:lnTo>
                    <a:pt x="0" y="938"/>
                  </a:lnTo>
                  <a:lnTo>
                    <a:pt x="0" y="1058"/>
                  </a:lnTo>
                  <a:lnTo>
                    <a:pt x="0" y="1173"/>
                  </a:lnTo>
                  <a:lnTo>
                    <a:pt x="4" y="1284"/>
                  </a:lnTo>
                  <a:lnTo>
                    <a:pt x="4" y="1388"/>
                  </a:lnTo>
                  <a:lnTo>
                    <a:pt x="4" y="1485"/>
                  </a:lnTo>
                  <a:lnTo>
                    <a:pt x="7" y="1569"/>
                  </a:lnTo>
                  <a:lnTo>
                    <a:pt x="7" y="1608"/>
                  </a:lnTo>
                  <a:lnTo>
                    <a:pt x="7" y="1638"/>
                  </a:lnTo>
                  <a:lnTo>
                    <a:pt x="7" y="1669"/>
                  </a:lnTo>
                  <a:lnTo>
                    <a:pt x="7" y="1692"/>
                  </a:lnTo>
                  <a:lnTo>
                    <a:pt x="7" y="1711"/>
                  </a:lnTo>
                  <a:lnTo>
                    <a:pt x="11" y="1727"/>
                  </a:lnTo>
                  <a:lnTo>
                    <a:pt x="11" y="1735"/>
                  </a:lnTo>
                  <a:lnTo>
                    <a:pt x="11" y="1738"/>
                  </a:lnTo>
                  <a:lnTo>
                    <a:pt x="23" y="1742"/>
                  </a:lnTo>
                  <a:close/>
                </a:path>
              </a:pathLst>
            </a:custGeom>
            <a:solidFill>
              <a:srgbClr val="C4D3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86"/>
            <p:cNvSpPr>
              <a:spLocks/>
            </p:cNvSpPr>
            <p:nvPr/>
          </p:nvSpPr>
          <p:spPr bwMode="auto">
            <a:xfrm>
              <a:off x="6288088" y="1728788"/>
              <a:ext cx="220663" cy="2765425"/>
            </a:xfrm>
            <a:custGeom>
              <a:avLst/>
              <a:gdLst>
                <a:gd name="T0" fmla="*/ 116 w 139"/>
                <a:gd name="T1" fmla="*/ 1742 h 1742"/>
                <a:gd name="T2" fmla="*/ 131 w 139"/>
                <a:gd name="T3" fmla="*/ 1738 h 1742"/>
                <a:gd name="T4" fmla="*/ 131 w 139"/>
                <a:gd name="T5" fmla="*/ 1735 h 1742"/>
                <a:gd name="T6" fmla="*/ 131 w 139"/>
                <a:gd name="T7" fmla="*/ 1727 h 1742"/>
                <a:gd name="T8" fmla="*/ 131 w 139"/>
                <a:gd name="T9" fmla="*/ 1711 h 1742"/>
                <a:gd name="T10" fmla="*/ 131 w 139"/>
                <a:gd name="T11" fmla="*/ 1692 h 1742"/>
                <a:gd name="T12" fmla="*/ 131 w 139"/>
                <a:gd name="T13" fmla="*/ 1669 h 1742"/>
                <a:gd name="T14" fmla="*/ 131 w 139"/>
                <a:gd name="T15" fmla="*/ 1638 h 1742"/>
                <a:gd name="T16" fmla="*/ 131 w 139"/>
                <a:gd name="T17" fmla="*/ 1608 h 1742"/>
                <a:gd name="T18" fmla="*/ 131 w 139"/>
                <a:gd name="T19" fmla="*/ 1569 h 1742"/>
                <a:gd name="T20" fmla="*/ 135 w 139"/>
                <a:gd name="T21" fmla="*/ 1485 h 1742"/>
                <a:gd name="T22" fmla="*/ 135 w 139"/>
                <a:gd name="T23" fmla="*/ 1388 h 1742"/>
                <a:gd name="T24" fmla="*/ 139 w 139"/>
                <a:gd name="T25" fmla="*/ 1284 h 1742"/>
                <a:gd name="T26" fmla="*/ 139 w 139"/>
                <a:gd name="T27" fmla="*/ 1173 h 1742"/>
                <a:gd name="T28" fmla="*/ 139 w 139"/>
                <a:gd name="T29" fmla="*/ 1058 h 1742"/>
                <a:gd name="T30" fmla="*/ 139 w 139"/>
                <a:gd name="T31" fmla="*/ 938 h 1742"/>
                <a:gd name="T32" fmla="*/ 139 w 139"/>
                <a:gd name="T33" fmla="*/ 823 h 1742"/>
                <a:gd name="T34" fmla="*/ 139 w 139"/>
                <a:gd name="T35" fmla="*/ 711 h 1742"/>
                <a:gd name="T36" fmla="*/ 139 w 139"/>
                <a:gd name="T37" fmla="*/ 604 h 1742"/>
                <a:gd name="T38" fmla="*/ 135 w 139"/>
                <a:gd name="T39" fmla="*/ 504 h 1742"/>
                <a:gd name="T40" fmla="*/ 135 w 139"/>
                <a:gd name="T41" fmla="*/ 411 h 1742"/>
                <a:gd name="T42" fmla="*/ 131 w 139"/>
                <a:gd name="T43" fmla="*/ 373 h 1742"/>
                <a:gd name="T44" fmla="*/ 131 w 139"/>
                <a:gd name="T45" fmla="*/ 338 h 1742"/>
                <a:gd name="T46" fmla="*/ 120 w 139"/>
                <a:gd name="T47" fmla="*/ 273 h 1742"/>
                <a:gd name="T48" fmla="*/ 104 w 139"/>
                <a:gd name="T49" fmla="*/ 207 h 1742"/>
                <a:gd name="T50" fmla="*/ 81 w 139"/>
                <a:gd name="T51" fmla="*/ 138 h 1742"/>
                <a:gd name="T52" fmla="*/ 58 w 139"/>
                <a:gd name="T53" fmla="*/ 73 h 1742"/>
                <a:gd name="T54" fmla="*/ 46 w 139"/>
                <a:gd name="T55" fmla="*/ 54 h 1742"/>
                <a:gd name="T56" fmla="*/ 39 w 139"/>
                <a:gd name="T57" fmla="*/ 38 h 1742"/>
                <a:gd name="T58" fmla="*/ 23 w 139"/>
                <a:gd name="T59" fmla="*/ 15 h 1742"/>
                <a:gd name="T60" fmla="*/ 12 w 139"/>
                <a:gd name="T61" fmla="*/ 4 h 1742"/>
                <a:gd name="T62" fmla="*/ 0 w 139"/>
                <a:gd name="T63" fmla="*/ 0 h 1742"/>
                <a:gd name="T64" fmla="*/ 0 w 139"/>
                <a:gd name="T65" fmla="*/ 1742 h 1742"/>
                <a:gd name="T66" fmla="*/ 116 w 139"/>
                <a:gd name="T67" fmla="*/ 1742 h 1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9" h="1742">
                  <a:moveTo>
                    <a:pt x="116" y="1742"/>
                  </a:moveTo>
                  <a:lnTo>
                    <a:pt x="131" y="1738"/>
                  </a:lnTo>
                  <a:lnTo>
                    <a:pt x="131" y="1735"/>
                  </a:lnTo>
                  <a:lnTo>
                    <a:pt x="131" y="1727"/>
                  </a:lnTo>
                  <a:lnTo>
                    <a:pt x="131" y="1711"/>
                  </a:lnTo>
                  <a:lnTo>
                    <a:pt x="131" y="1692"/>
                  </a:lnTo>
                  <a:lnTo>
                    <a:pt x="131" y="1669"/>
                  </a:lnTo>
                  <a:lnTo>
                    <a:pt x="131" y="1638"/>
                  </a:lnTo>
                  <a:lnTo>
                    <a:pt x="131" y="1608"/>
                  </a:lnTo>
                  <a:lnTo>
                    <a:pt x="131" y="1569"/>
                  </a:lnTo>
                  <a:lnTo>
                    <a:pt x="135" y="1485"/>
                  </a:lnTo>
                  <a:lnTo>
                    <a:pt x="135" y="1388"/>
                  </a:lnTo>
                  <a:lnTo>
                    <a:pt x="139" y="1284"/>
                  </a:lnTo>
                  <a:lnTo>
                    <a:pt x="139" y="1173"/>
                  </a:lnTo>
                  <a:lnTo>
                    <a:pt x="139" y="1058"/>
                  </a:lnTo>
                  <a:lnTo>
                    <a:pt x="139" y="938"/>
                  </a:lnTo>
                  <a:lnTo>
                    <a:pt x="139" y="823"/>
                  </a:lnTo>
                  <a:lnTo>
                    <a:pt x="139" y="711"/>
                  </a:lnTo>
                  <a:lnTo>
                    <a:pt x="139" y="604"/>
                  </a:lnTo>
                  <a:lnTo>
                    <a:pt x="135" y="504"/>
                  </a:lnTo>
                  <a:lnTo>
                    <a:pt x="135" y="411"/>
                  </a:lnTo>
                  <a:lnTo>
                    <a:pt x="131" y="373"/>
                  </a:lnTo>
                  <a:lnTo>
                    <a:pt x="131" y="338"/>
                  </a:lnTo>
                  <a:lnTo>
                    <a:pt x="120" y="273"/>
                  </a:lnTo>
                  <a:lnTo>
                    <a:pt x="104" y="207"/>
                  </a:lnTo>
                  <a:lnTo>
                    <a:pt x="81" y="138"/>
                  </a:lnTo>
                  <a:lnTo>
                    <a:pt x="58" y="73"/>
                  </a:lnTo>
                  <a:lnTo>
                    <a:pt x="46" y="54"/>
                  </a:lnTo>
                  <a:lnTo>
                    <a:pt x="39" y="38"/>
                  </a:lnTo>
                  <a:lnTo>
                    <a:pt x="23" y="15"/>
                  </a:lnTo>
                  <a:lnTo>
                    <a:pt x="12" y="4"/>
                  </a:lnTo>
                  <a:lnTo>
                    <a:pt x="0" y="0"/>
                  </a:lnTo>
                  <a:lnTo>
                    <a:pt x="0" y="1742"/>
                  </a:lnTo>
                  <a:lnTo>
                    <a:pt x="116" y="1742"/>
                  </a:lnTo>
                  <a:close/>
                </a:path>
              </a:pathLst>
            </a:custGeom>
            <a:solidFill>
              <a:srgbClr val="EDE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87"/>
            <p:cNvSpPr>
              <a:spLocks noChangeArrowheads="1"/>
            </p:cNvSpPr>
            <p:nvPr/>
          </p:nvSpPr>
          <p:spPr bwMode="auto">
            <a:xfrm>
              <a:off x="6069013" y="3590925"/>
              <a:ext cx="219075" cy="55563"/>
            </a:xfrm>
            <a:prstGeom prst="rect">
              <a:avLst/>
            </a:prstGeom>
            <a:solidFill>
              <a:srgbClr val="2326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88"/>
            <p:cNvSpPr>
              <a:spLocks noChangeArrowheads="1"/>
            </p:cNvSpPr>
            <p:nvPr/>
          </p:nvSpPr>
          <p:spPr bwMode="auto">
            <a:xfrm>
              <a:off x="6288088" y="3590925"/>
              <a:ext cx="220663" cy="55563"/>
            </a:xfrm>
            <a:prstGeom prst="rect">
              <a:avLst/>
            </a:prstGeom>
            <a:solidFill>
              <a:srgbClr val="4E51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89"/>
            <p:cNvSpPr>
              <a:spLocks noChangeArrowheads="1"/>
            </p:cNvSpPr>
            <p:nvPr/>
          </p:nvSpPr>
          <p:spPr bwMode="auto">
            <a:xfrm>
              <a:off x="6069013" y="2968625"/>
              <a:ext cx="219075" cy="53975"/>
            </a:xfrm>
            <a:prstGeom prst="rect">
              <a:avLst/>
            </a:prstGeom>
            <a:solidFill>
              <a:srgbClr val="2326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90"/>
            <p:cNvSpPr>
              <a:spLocks noChangeArrowheads="1"/>
            </p:cNvSpPr>
            <p:nvPr/>
          </p:nvSpPr>
          <p:spPr bwMode="auto">
            <a:xfrm>
              <a:off x="6288088" y="2968625"/>
              <a:ext cx="220663" cy="53975"/>
            </a:xfrm>
            <a:prstGeom prst="rect">
              <a:avLst/>
            </a:prstGeom>
            <a:solidFill>
              <a:srgbClr val="4E51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91"/>
            <p:cNvSpPr>
              <a:spLocks/>
            </p:cNvSpPr>
            <p:nvPr/>
          </p:nvSpPr>
          <p:spPr bwMode="auto">
            <a:xfrm>
              <a:off x="6075363" y="2327275"/>
              <a:ext cx="212725" cy="53975"/>
            </a:xfrm>
            <a:custGeom>
              <a:avLst/>
              <a:gdLst>
                <a:gd name="T0" fmla="*/ 134 w 134"/>
                <a:gd name="T1" fmla="*/ 34 h 34"/>
                <a:gd name="T2" fmla="*/ 134 w 134"/>
                <a:gd name="T3" fmla="*/ 3 h 34"/>
                <a:gd name="T4" fmla="*/ 3 w 134"/>
                <a:gd name="T5" fmla="*/ 0 h 34"/>
                <a:gd name="T6" fmla="*/ 0 w 134"/>
                <a:gd name="T7" fmla="*/ 34 h 34"/>
                <a:gd name="T8" fmla="*/ 134 w 134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34">
                  <a:moveTo>
                    <a:pt x="134" y="34"/>
                  </a:moveTo>
                  <a:lnTo>
                    <a:pt x="134" y="3"/>
                  </a:lnTo>
                  <a:lnTo>
                    <a:pt x="3" y="0"/>
                  </a:lnTo>
                  <a:lnTo>
                    <a:pt x="0" y="34"/>
                  </a:lnTo>
                  <a:lnTo>
                    <a:pt x="134" y="34"/>
                  </a:lnTo>
                  <a:close/>
                </a:path>
              </a:pathLst>
            </a:custGeom>
            <a:solidFill>
              <a:srgbClr val="2326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92"/>
            <p:cNvSpPr>
              <a:spLocks/>
            </p:cNvSpPr>
            <p:nvPr/>
          </p:nvSpPr>
          <p:spPr bwMode="auto">
            <a:xfrm>
              <a:off x="6288088" y="2327275"/>
              <a:ext cx="214313" cy="53975"/>
            </a:xfrm>
            <a:custGeom>
              <a:avLst/>
              <a:gdLst>
                <a:gd name="T0" fmla="*/ 135 w 135"/>
                <a:gd name="T1" fmla="*/ 34 h 34"/>
                <a:gd name="T2" fmla="*/ 135 w 135"/>
                <a:gd name="T3" fmla="*/ 0 h 34"/>
                <a:gd name="T4" fmla="*/ 0 w 135"/>
                <a:gd name="T5" fmla="*/ 3 h 34"/>
                <a:gd name="T6" fmla="*/ 0 w 135"/>
                <a:gd name="T7" fmla="*/ 34 h 34"/>
                <a:gd name="T8" fmla="*/ 135 w 135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34">
                  <a:moveTo>
                    <a:pt x="135" y="34"/>
                  </a:moveTo>
                  <a:lnTo>
                    <a:pt x="135" y="0"/>
                  </a:lnTo>
                  <a:lnTo>
                    <a:pt x="0" y="3"/>
                  </a:lnTo>
                  <a:lnTo>
                    <a:pt x="0" y="34"/>
                  </a:lnTo>
                  <a:lnTo>
                    <a:pt x="135" y="34"/>
                  </a:lnTo>
                  <a:close/>
                </a:path>
              </a:pathLst>
            </a:custGeom>
            <a:solidFill>
              <a:srgbClr val="4E51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93"/>
            <p:cNvSpPr>
              <a:spLocks/>
            </p:cNvSpPr>
            <p:nvPr/>
          </p:nvSpPr>
          <p:spPr bwMode="auto">
            <a:xfrm>
              <a:off x="7272338" y="1728788"/>
              <a:ext cx="219075" cy="2765425"/>
            </a:xfrm>
            <a:custGeom>
              <a:avLst/>
              <a:gdLst>
                <a:gd name="T0" fmla="*/ 27 w 138"/>
                <a:gd name="T1" fmla="*/ 1742 h 1742"/>
                <a:gd name="T2" fmla="*/ 138 w 138"/>
                <a:gd name="T3" fmla="*/ 1742 h 1742"/>
                <a:gd name="T4" fmla="*/ 138 w 138"/>
                <a:gd name="T5" fmla="*/ 0 h 1742"/>
                <a:gd name="T6" fmla="*/ 131 w 138"/>
                <a:gd name="T7" fmla="*/ 4 h 1742"/>
                <a:gd name="T8" fmla="*/ 115 w 138"/>
                <a:gd name="T9" fmla="*/ 15 h 1742"/>
                <a:gd name="T10" fmla="*/ 100 w 138"/>
                <a:gd name="T11" fmla="*/ 38 h 1742"/>
                <a:gd name="T12" fmla="*/ 92 w 138"/>
                <a:gd name="T13" fmla="*/ 54 h 1742"/>
                <a:gd name="T14" fmla="*/ 85 w 138"/>
                <a:gd name="T15" fmla="*/ 73 h 1742"/>
                <a:gd name="T16" fmla="*/ 58 w 138"/>
                <a:gd name="T17" fmla="*/ 138 h 1742"/>
                <a:gd name="T18" fmla="*/ 35 w 138"/>
                <a:gd name="T19" fmla="*/ 207 h 1742"/>
                <a:gd name="T20" fmla="*/ 19 w 138"/>
                <a:gd name="T21" fmla="*/ 273 h 1742"/>
                <a:gd name="T22" fmla="*/ 11 w 138"/>
                <a:gd name="T23" fmla="*/ 338 h 1742"/>
                <a:gd name="T24" fmla="*/ 8 w 138"/>
                <a:gd name="T25" fmla="*/ 373 h 1742"/>
                <a:gd name="T26" fmla="*/ 8 w 138"/>
                <a:gd name="T27" fmla="*/ 415 h 1742"/>
                <a:gd name="T28" fmla="*/ 4 w 138"/>
                <a:gd name="T29" fmla="*/ 504 h 1742"/>
                <a:gd name="T30" fmla="*/ 4 w 138"/>
                <a:gd name="T31" fmla="*/ 604 h 1742"/>
                <a:gd name="T32" fmla="*/ 0 w 138"/>
                <a:gd name="T33" fmla="*/ 711 h 1742"/>
                <a:gd name="T34" fmla="*/ 0 w 138"/>
                <a:gd name="T35" fmla="*/ 823 h 1742"/>
                <a:gd name="T36" fmla="*/ 0 w 138"/>
                <a:gd name="T37" fmla="*/ 938 h 1742"/>
                <a:gd name="T38" fmla="*/ 0 w 138"/>
                <a:gd name="T39" fmla="*/ 1058 h 1742"/>
                <a:gd name="T40" fmla="*/ 4 w 138"/>
                <a:gd name="T41" fmla="*/ 1173 h 1742"/>
                <a:gd name="T42" fmla="*/ 4 w 138"/>
                <a:gd name="T43" fmla="*/ 1284 h 1742"/>
                <a:gd name="T44" fmla="*/ 4 w 138"/>
                <a:gd name="T45" fmla="*/ 1388 h 1742"/>
                <a:gd name="T46" fmla="*/ 8 w 138"/>
                <a:gd name="T47" fmla="*/ 1485 h 1742"/>
                <a:gd name="T48" fmla="*/ 8 w 138"/>
                <a:gd name="T49" fmla="*/ 1569 h 1742"/>
                <a:gd name="T50" fmla="*/ 8 w 138"/>
                <a:gd name="T51" fmla="*/ 1608 h 1742"/>
                <a:gd name="T52" fmla="*/ 8 w 138"/>
                <a:gd name="T53" fmla="*/ 1638 h 1742"/>
                <a:gd name="T54" fmla="*/ 11 w 138"/>
                <a:gd name="T55" fmla="*/ 1669 h 1742"/>
                <a:gd name="T56" fmla="*/ 11 w 138"/>
                <a:gd name="T57" fmla="*/ 1692 h 1742"/>
                <a:gd name="T58" fmla="*/ 11 w 138"/>
                <a:gd name="T59" fmla="*/ 1711 h 1742"/>
                <a:gd name="T60" fmla="*/ 11 w 138"/>
                <a:gd name="T61" fmla="*/ 1727 h 1742"/>
                <a:gd name="T62" fmla="*/ 11 w 138"/>
                <a:gd name="T63" fmla="*/ 1735 h 1742"/>
                <a:gd name="T64" fmla="*/ 11 w 138"/>
                <a:gd name="T65" fmla="*/ 1738 h 1742"/>
                <a:gd name="T66" fmla="*/ 27 w 138"/>
                <a:gd name="T67" fmla="*/ 1742 h 1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8" h="1742">
                  <a:moveTo>
                    <a:pt x="27" y="1742"/>
                  </a:moveTo>
                  <a:lnTo>
                    <a:pt x="138" y="1742"/>
                  </a:lnTo>
                  <a:lnTo>
                    <a:pt x="138" y="0"/>
                  </a:lnTo>
                  <a:lnTo>
                    <a:pt x="131" y="4"/>
                  </a:lnTo>
                  <a:lnTo>
                    <a:pt x="115" y="15"/>
                  </a:lnTo>
                  <a:lnTo>
                    <a:pt x="100" y="38"/>
                  </a:lnTo>
                  <a:lnTo>
                    <a:pt x="92" y="54"/>
                  </a:lnTo>
                  <a:lnTo>
                    <a:pt x="85" y="73"/>
                  </a:lnTo>
                  <a:lnTo>
                    <a:pt x="58" y="138"/>
                  </a:lnTo>
                  <a:lnTo>
                    <a:pt x="35" y="207"/>
                  </a:lnTo>
                  <a:lnTo>
                    <a:pt x="19" y="273"/>
                  </a:lnTo>
                  <a:lnTo>
                    <a:pt x="11" y="338"/>
                  </a:lnTo>
                  <a:lnTo>
                    <a:pt x="8" y="373"/>
                  </a:lnTo>
                  <a:lnTo>
                    <a:pt x="8" y="415"/>
                  </a:lnTo>
                  <a:lnTo>
                    <a:pt x="4" y="504"/>
                  </a:lnTo>
                  <a:lnTo>
                    <a:pt x="4" y="604"/>
                  </a:lnTo>
                  <a:lnTo>
                    <a:pt x="0" y="711"/>
                  </a:lnTo>
                  <a:lnTo>
                    <a:pt x="0" y="823"/>
                  </a:lnTo>
                  <a:lnTo>
                    <a:pt x="0" y="938"/>
                  </a:lnTo>
                  <a:lnTo>
                    <a:pt x="0" y="1058"/>
                  </a:lnTo>
                  <a:lnTo>
                    <a:pt x="4" y="1173"/>
                  </a:lnTo>
                  <a:lnTo>
                    <a:pt x="4" y="1284"/>
                  </a:lnTo>
                  <a:lnTo>
                    <a:pt x="4" y="1388"/>
                  </a:lnTo>
                  <a:lnTo>
                    <a:pt x="8" y="1485"/>
                  </a:lnTo>
                  <a:lnTo>
                    <a:pt x="8" y="1569"/>
                  </a:lnTo>
                  <a:lnTo>
                    <a:pt x="8" y="1608"/>
                  </a:lnTo>
                  <a:lnTo>
                    <a:pt x="8" y="1638"/>
                  </a:lnTo>
                  <a:lnTo>
                    <a:pt x="11" y="1669"/>
                  </a:lnTo>
                  <a:lnTo>
                    <a:pt x="11" y="1692"/>
                  </a:lnTo>
                  <a:lnTo>
                    <a:pt x="11" y="1711"/>
                  </a:lnTo>
                  <a:lnTo>
                    <a:pt x="11" y="1727"/>
                  </a:lnTo>
                  <a:lnTo>
                    <a:pt x="11" y="1735"/>
                  </a:lnTo>
                  <a:lnTo>
                    <a:pt x="11" y="1738"/>
                  </a:lnTo>
                  <a:lnTo>
                    <a:pt x="27" y="1742"/>
                  </a:lnTo>
                  <a:close/>
                </a:path>
              </a:pathLst>
            </a:custGeom>
            <a:solidFill>
              <a:srgbClr val="C4D3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4"/>
            <p:cNvSpPr>
              <a:spLocks/>
            </p:cNvSpPr>
            <p:nvPr/>
          </p:nvSpPr>
          <p:spPr bwMode="auto">
            <a:xfrm>
              <a:off x="7491413" y="1728788"/>
              <a:ext cx="227013" cy="2765425"/>
            </a:xfrm>
            <a:custGeom>
              <a:avLst/>
              <a:gdLst>
                <a:gd name="T0" fmla="*/ 116 w 143"/>
                <a:gd name="T1" fmla="*/ 1742 h 1742"/>
                <a:gd name="T2" fmla="*/ 131 w 143"/>
                <a:gd name="T3" fmla="*/ 1738 h 1742"/>
                <a:gd name="T4" fmla="*/ 131 w 143"/>
                <a:gd name="T5" fmla="*/ 1735 h 1742"/>
                <a:gd name="T6" fmla="*/ 131 w 143"/>
                <a:gd name="T7" fmla="*/ 1727 h 1742"/>
                <a:gd name="T8" fmla="*/ 131 w 143"/>
                <a:gd name="T9" fmla="*/ 1711 h 1742"/>
                <a:gd name="T10" fmla="*/ 131 w 143"/>
                <a:gd name="T11" fmla="*/ 1692 h 1742"/>
                <a:gd name="T12" fmla="*/ 131 w 143"/>
                <a:gd name="T13" fmla="*/ 1669 h 1742"/>
                <a:gd name="T14" fmla="*/ 131 w 143"/>
                <a:gd name="T15" fmla="*/ 1638 h 1742"/>
                <a:gd name="T16" fmla="*/ 135 w 143"/>
                <a:gd name="T17" fmla="*/ 1608 h 1742"/>
                <a:gd name="T18" fmla="*/ 135 w 143"/>
                <a:gd name="T19" fmla="*/ 1569 h 1742"/>
                <a:gd name="T20" fmla="*/ 135 w 143"/>
                <a:gd name="T21" fmla="*/ 1485 h 1742"/>
                <a:gd name="T22" fmla="*/ 135 w 143"/>
                <a:gd name="T23" fmla="*/ 1388 h 1742"/>
                <a:gd name="T24" fmla="*/ 139 w 143"/>
                <a:gd name="T25" fmla="*/ 1284 h 1742"/>
                <a:gd name="T26" fmla="*/ 139 w 143"/>
                <a:gd name="T27" fmla="*/ 1173 h 1742"/>
                <a:gd name="T28" fmla="*/ 139 w 143"/>
                <a:gd name="T29" fmla="*/ 1058 h 1742"/>
                <a:gd name="T30" fmla="*/ 143 w 143"/>
                <a:gd name="T31" fmla="*/ 938 h 1742"/>
                <a:gd name="T32" fmla="*/ 143 w 143"/>
                <a:gd name="T33" fmla="*/ 823 h 1742"/>
                <a:gd name="T34" fmla="*/ 139 w 143"/>
                <a:gd name="T35" fmla="*/ 711 h 1742"/>
                <a:gd name="T36" fmla="*/ 139 w 143"/>
                <a:gd name="T37" fmla="*/ 604 h 1742"/>
                <a:gd name="T38" fmla="*/ 139 w 143"/>
                <a:gd name="T39" fmla="*/ 504 h 1742"/>
                <a:gd name="T40" fmla="*/ 135 w 143"/>
                <a:gd name="T41" fmla="*/ 411 h 1742"/>
                <a:gd name="T42" fmla="*/ 131 w 143"/>
                <a:gd name="T43" fmla="*/ 373 h 1742"/>
                <a:gd name="T44" fmla="*/ 131 w 143"/>
                <a:gd name="T45" fmla="*/ 338 h 1742"/>
                <a:gd name="T46" fmla="*/ 124 w 143"/>
                <a:gd name="T47" fmla="*/ 273 h 1742"/>
                <a:gd name="T48" fmla="*/ 108 w 143"/>
                <a:gd name="T49" fmla="*/ 207 h 1742"/>
                <a:gd name="T50" fmla="*/ 85 w 143"/>
                <a:gd name="T51" fmla="*/ 138 h 1742"/>
                <a:gd name="T52" fmla="*/ 58 w 143"/>
                <a:gd name="T53" fmla="*/ 73 h 1742"/>
                <a:gd name="T54" fmla="*/ 50 w 143"/>
                <a:gd name="T55" fmla="*/ 54 h 1742"/>
                <a:gd name="T56" fmla="*/ 43 w 143"/>
                <a:gd name="T57" fmla="*/ 38 h 1742"/>
                <a:gd name="T58" fmla="*/ 27 w 143"/>
                <a:gd name="T59" fmla="*/ 15 h 1742"/>
                <a:gd name="T60" fmla="*/ 12 w 143"/>
                <a:gd name="T61" fmla="*/ 4 h 1742"/>
                <a:gd name="T62" fmla="*/ 0 w 143"/>
                <a:gd name="T63" fmla="*/ 0 h 1742"/>
                <a:gd name="T64" fmla="*/ 0 w 143"/>
                <a:gd name="T65" fmla="*/ 1742 h 1742"/>
                <a:gd name="T66" fmla="*/ 116 w 143"/>
                <a:gd name="T67" fmla="*/ 1742 h 1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3" h="1742">
                  <a:moveTo>
                    <a:pt x="116" y="1742"/>
                  </a:moveTo>
                  <a:lnTo>
                    <a:pt x="131" y="1738"/>
                  </a:lnTo>
                  <a:lnTo>
                    <a:pt x="131" y="1735"/>
                  </a:lnTo>
                  <a:lnTo>
                    <a:pt x="131" y="1727"/>
                  </a:lnTo>
                  <a:lnTo>
                    <a:pt x="131" y="1711"/>
                  </a:lnTo>
                  <a:lnTo>
                    <a:pt x="131" y="1692"/>
                  </a:lnTo>
                  <a:lnTo>
                    <a:pt x="131" y="1669"/>
                  </a:lnTo>
                  <a:lnTo>
                    <a:pt x="131" y="1638"/>
                  </a:lnTo>
                  <a:lnTo>
                    <a:pt x="135" y="1608"/>
                  </a:lnTo>
                  <a:lnTo>
                    <a:pt x="135" y="1569"/>
                  </a:lnTo>
                  <a:lnTo>
                    <a:pt x="135" y="1485"/>
                  </a:lnTo>
                  <a:lnTo>
                    <a:pt x="135" y="1388"/>
                  </a:lnTo>
                  <a:lnTo>
                    <a:pt x="139" y="1284"/>
                  </a:lnTo>
                  <a:lnTo>
                    <a:pt x="139" y="1173"/>
                  </a:lnTo>
                  <a:lnTo>
                    <a:pt x="139" y="1058"/>
                  </a:lnTo>
                  <a:lnTo>
                    <a:pt x="143" y="938"/>
                  </a:lnTo>
                  <a:lnTo>
                    <a:pt x="143" y="823"/>
                  </a:lnTo>
                  <a:lnTo>
                    <a:pt x="139" y="711"/>
                  </a:lnTo>
                  <a:lnTo>
                    <a:pt x="139" y="604"/>
                  </a:lnTo>
                  <a:lnTo>
                    <a:pt x="139" y="504"/>
                  </a:lnTo>
                  <a:lnTo>
                    <a:pt x="135" y="411"/>
                  </a:lnTo>
                  <a:lnTo>
                    <a:pt x="131" y="373"/>
                  </a:lnTo>
                  <a:lnTo>
                    <a:pt x="131" y="338"/>
                  </a:lnTo>
                  <a:lnTo>
                    <a:pt x="124" y="273"/>
                  </a:lnTo>
                  <a:lnTo>
                    <a:pt x="108" y="207"/>
                  </a:lnTo>
                  <a:lnTo>
                    <a:pt x="85" y="138"/>
                  </a:lnTo>
                  <a:lnTo>
                    <a:pt x="58" y="73"/>
                  </a:lnTo>
                  <a:lnTo>
                    <a:pt x="50" y="54"/>
                  </a:lnTo>
                  <a:lnTo>
                    <a:pt x="43" y="38"/>
                  </a:lnTo>
                  <a:lnTo>
                    <a:pt x="27" y="15"/>
                  </a:lnTo>
                  <a:lnTo>
                    <a:pt x="12" y="4"/>
                  </a:lnTo>
                  <a:lnTo>
                    <a:pt x="0" y="0"/>
                  </a:lnTo>
                  <a:lnTo>
                    <a:pt x="0" y="1742"/>
                  </a:lnTo>
                  <a:lnTo>
                    <a:pt x="116" y="1742"/>
                  </a:lnTo>
                  <a:close/>
                </a:path>
              </a:pathLst>
            </a:custGeom>
            <a:solidFill>
              <a:srgbClr val="EDE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95"/>
            <p:cNvSpPr>
              <a:spLocks noChangeArrowheads="1"/>
            </p:cNvSpPr>
            <p:nvPr/>
          </p:nvSpPr>
          <p:spPr bwMode="auto">
            <a:xfrm>
              <a:off x="7278688" y="3590925"/>
              <a:ext cx="212725" cy="55563"/>
            </a:xfrm>
            <a:prstGeom prst="rect">
              <a:avLst/>
            </a:prstGeom>
            <a:solidFill>
              <a:srgbClr val="2326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96"/>
            <p:cNvSpPr>
              <a:spLocks noChangeArrowheads="1"/>
            </p:cNvSpPr>
            <p:nvPr/>
          </p:nvSpPr>
          <p:spPr bwMode="auto">
            <a:xfrm>
              <a:off x="7491413" y="3590925"/>
              <a:ext cx="220663" cy="55563"/>
            </a:xfrm>
            <a:prstGeom prst="rect">
              <a:avLst/>
            </a:prstGeom>
            <a:solidFill>
              <a:srgbClr val="4E51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97"/>
            <p:cNvSpPr>
              <a:spLocks noChangeArrowheads="1"/>
            </p:cNvSpPr>
            <p:nvPr/>
          </p:nvSpPr>
          <p:spPr bwMode="auto">
            <a:xfrm>
              <a:off x="7272338" y="2968625"/>
              <a:ext cx="219075" cy="53975"/>
            </a:xfrm>
            <a:prstGeom prst="rect">
              <a:avLst/>
            </a:prstGeom>
            <a:solidFill>
              <a:srgbClr val="2326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98"/>
            <p:cNvSpPr>
              <a:spLocks noChangeArrowheads="1"/>
            </p:cNvSpPr>
            <p:nvPr/>
          </p:nvSpPr>
          <p:spPr bwMode="auto">
            <a:xfrm>
              <a:off x="7491413" y="2968625"/>
              <a:ext cx="227013" cy="53975"/>
            </a:xfrm>
            <a:prstGeom prst="rect">
              <a:avLst/>
            </a:prstGeom>
            <a:solidFill>
              <a:srgbClr val="4E51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9"/>
            <p:cNvSpPr>
              <a:spLocks/>
            </p:cNvSpPr>
            <p:nvPr/>
          </p:nvSpPr>
          <p:spPr bwMode="auto">
            <a:xfrm>
              <a:off x="7285038" y="2327275"/>
              <a:ext cx="206375" cy="53975"/>
            </a:xfrm>
            <a:custGeom>
              <a:avLst/>
              <a:gdLst>
                <a:gd name="T0" fmla="*/ 130 w 130"/>
                <a:gd name="T1" fmla="*/ 34 h 34"/>
                <a:gd name="T2" fmla="*/ 130 w 130"/>
                <a:gd name="T3" fmla="*/ 3 h 34"/>
                <a:gd name="T4" fmla="*/ 0 w 130"/>
                <a:gd name="T5" fmla="*/ 0 h 34"/>
                <a:gd name="T6" fmla="*/ 0 w 130"/>
                <a:gd name="T7" fmla="*/ 34 h 34"/>
                <a:gd name="T8" fmla="*/ 130 w 130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34">
                  <a:moveTo>
                    <a:pt x="130" y="34"/>
                  </a:moveTo>
                  <a:lnTo>
                    <a:pt x="130" y="3"/>
                  </a:lnTo>
                  <a:lnTo>
                    <a:pt x="0" y="0"/>
                  </a:lnTo>
                  <a:lnTo>
                    <a:pt x="0" y="34"/>
                  </a:lnTo>
                  <a:lnTo>
                    <a:pt x="130" y="34"/>
                  </a:lnTo>
                  <a:close/>
                </a:path>
              </a:pathLst>
            </a:custGeom>
            <a:solidFill>
              <a:srgbClr val="2326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00"/>
            <p:cNvSpPr>
              <a:spLocks/>
            </p:cNvSpPr>
            <p:nvPr/>
          </p:nvSpPr>
          <p:spPr bwMode="auto">
            <a:xfrm>
              <a:off x="7491413" y="2327275"/>
              <a:ext cx="214313" cy="53975"/>
            </a:xfrm>
            <a:custGeom>
              <a:avLst/>
              <a:gdLst>
                <a:gd name="T0" fmla="*/ 135 w 135"/>
                <a:gd name="T1" fmla="*/ 34 h 34"/>
                <a:gd name="T2" fmla="*/ 135 w 135"/>
                <a:gd name="T3" fmla="*/ 0 h 34"/>
                <a:gd name="T4" fmla="*/ 0 w 135"/>
                <a:gd name="T5" fmla="*/ 3 h 34"/>
                <a:gd name="T6" fmla="*/ 0 w 135"/>
                <a:gd name="T7" fmla="*/ 34 h 34"/>
                <a:gd name="T8" fmla="*/ 135 w 135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34">
                  <a:moveTo>
                    <a:pt x="135" y="34"/>
                  </a:moveTo>
                  <a:lnTo>
                    <a:pt x="135" y="0"/>
                  </a:lnTo>
                  <a:lnTo>
                    <a:pt x="0" y="3"/>
                  </a:lnTo>
                  <a:lnTo>
                    <a:pt x="0" y="34"/>
                  </a:lnTo>
                  <a:lnTo>
                    <a:pt x="135" y="34"/>
                  </a:lnTo>
                  <a:close/>
                </a:path>
              </a:pathLst>
            </a:custGeom>
            <a:solidFill>
              <a:srgbClr val="4E51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01"/>
            <p:cNvSpPr>
              <a:spLocks/>
            </p:cNvSpPr>
            <p:nvPr/>
          </p:nvSpPr>
          <p:spPr bwMode="auto">
            <a:xfrm>
              <a:off x="5811838" y="2913063"/>
              <a:ext cx="812800" cy="2198688"/>
            </a:xfrm>
            <a:custGeom>
              <a:avLst/>
              <a:gdLst>
                <a:gd name="T0" fmla="*/ 446 w 512"/>
                <a:gd name="T1" fmla="*/ 396 h 1385"/>
                <a:gd name="T2" fmla="*/ 423 w 512"/>
                <a:gd name="T3" fmla="*/ 504 h 1385"/>
                <a:gd name="T4" fmla="*/ 385 w 512"/>
                <a:gd name="T5" fmla="*/ 604 h 1385"/>
                <a:gd name="T6" fmla="*/ 343 w 512"/>
                <a:gd name="T7" fmla="*/ 689 h 1385"/>
                <a:gd name="T8" fmla="*/ 293 w 512"/>
                <a:gd name="T9" fmla="*/ 762 h 1385"/>
                <a:gd name="T10" fmla="*/ 239 w 512"/>
                <a:gd name="T11" fmla="*/ 827 h 1385"/>
                <a:gd name="T12" fmla="*/ 189 w 512"/>
                <a:gd name="T13" fmla="*/ 877 h 1385"/>
                <a:gd name="T14" fmla="*/ 139 w 512"/>
                <a:gd name="T15" fmla="*/ 923 h 1385"/>
                <a:gd name="T16" fmla="*/ 96 w 512"/>
                <a:gd name="T17" fmla="*/ 958 h 1385"/>
                <a:gd name="T18" fmla="*/ 62 w 512"/>
                <a:gd name="T19" fmla="*/ 992 h 1385"/>
                <a:gd name="T20" fmla="*/ 39 w 512"/>
                <a:gd name="T21" fmla="*/ 1027 h 1385"/>
                <a:gd name="T22" fmla="*/ 23 w 512"/>
                <a:gd name="T23" fmla="*/ 1066 h 1385"/>
                <a:gd name="T24" fmla="*/ 15 w 512"/>
                <a:gd name="T25" fmla="*/ 1104 h 1385"/>
                <a:gd name="T26" fmla="*/ 12 w 512"/>
                <a:gd name="T27" fmla="*/ 1135 h 1385"/>
                <a:gd name="T28" fmla="*/ 12 w 512"/>
                <a:gd name="T29" fmla="*/ 1158 h 1385"/>
                <a:gd name="T30" fmla="*/ 15 w 512"/>
                <a:gd name="T31" fmla="*/ 1177 h 1385"/>
                <a:gd name="T32" fmla="*/ 15 w 512"/>
                <a:gd name="T33" fmla="*/ 1181 h 1385"/>
                <a:gd name="T34" fmla="*/ 0 w 512"/>
                <a:gd name="T35" fmla="*/ 1181 h 1385"/>
                <a:gd name="T36" fmla="*/ 0 w 512"/>
                <a:gd name="T37" fmla="*/ 1250 h 1385"/>
                <a:gd name="T38" fmla="*/ 512 w 512"/>
                <a:gd name="T39" fmla="*/ 1385 h 1385"/>
                <a:gd name="T40" fmla="*/ 512 w 512"/>
                <a:gd name="T41" fmla="*/ 0 h 1385"/>
                <a:gd name="T42" fmla="*/ 508 w 512"/>
                <a:gd name="T43" fmla="*/ 19 h 1385"/>
                <a:gd name="T44" fmla="*/ 504 w 512"/>
                <a:gd name="T45" fmla="*/ 42 h 1385"/>
                <a:gd name="T46" fmla="*/ 497 w 512"/>
                <a:gd name="T47" fmla="*/ 96 h 1385"/>
                <a:gd name="T48" fmla="*/ 485 w 512"/>
                <a:gd name="T49" fmla="*/ 162 h 1385"/>
                <a:gd name="T50" fmla="*/ 473 w 512"/>
                <a:gd name="T51" fmla="*/ 227 h 1385"/>
                <a:gd name="T52" fmla="*/ 462 w 512"/>
                <a:gd name="T53" fmla="*/ 292 h 1385"/>
                <a:gd name="T54" fmla="*/ 458 w 512"/>
                <a:gd name="T55" fmla="*/ 319 h 1385"/>
                <a:gd name="T56" fmla="*/ 454 w 512"/>
                <a:gd name="T57" fmla="*/ 346 h 1385"/>
                <a:gd name="T58" fmla="*/ 450 w 512"/>
                <a:gd name="T59" fmla="*/ 365 h 1385"/>
                <a:gd name="T60" fmla="*/ 450 w 512"/>
                <a:gd name="T61" fmla="*/ 381 h 1385"/>
                <a:gd name="T62" fmla="*/ 446 w 512"/>
                <a:gd name="T63" fmla="*/ 392 h 1385"/>
                <a:gd name="T64" fmla="*/ 446 w 512"/>
                <a:gd name="T65" fmla="*/ 396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12" h="1385">
                  <a:moveTo>
                    <a:pt x="446" y="396"/>
                  </a:moveTo>
                  <a:lnTo>
                    <a:pt x="423" y="504"/>
                  </a:lnTo>
                  <a:lnTo>
                    <a:pt x="385" y="604"/>
                  </a:lnTo>
                  <a:lnTo>
                    <a:pt x="343" y="689"/>
                  </a:lnTo>
                  <a:lnTo>
                    <a:pt x="293" y="762"/>
                  </a:lnTo>
                  <a:lnTo>
                    <a:pt x="239" y="827"/>
                  </a:lnTo>
                  <a:lnTo>
                    <a:pt x="189" y="877"/>
                  </a:lnTo>
                  <a:lnTo>
                    <a:pt x="139" y="923"/>
                  </a:lnTo>
                  <a:lnTo>
                    <a:pt x="96" y="958"/>
                  </a:lnTo>
                  <a:lnTo>
                    <a:pt x="62" y="992"/>
                  </a:lnTo>
                  <a:lnTo>
                    <a:pt x="39" y="1027"/>
                  </a:lnTo>
                  <a:lnTo>
                    <a:pt x="23" y="1066"/>
                  </a:lnTo>
                  <a:lnTo>
                    <a:pt x="15" y="1104"/>
                  </a:lnTo>
                  <a:lnTo>
                    <a:pt x="12" y="1135"/>
                  </a:lnTo>
                  <a:lnTo>
                    <a:pt x="12" y="1158"/>
                  </a:lnTo>
                  <a:lnTo>
                    <a:pt x="15" y="1177"/>
                  </a:lnTo>
                  <a:lnTo>
                    <a:pt x="15" y="1181"/>
                  </a:lnTo>
                  <a:lnTo>
                    <a:pt x="0" y="1181"/>
                  </a:lnTo>
                  <a:lnTo>
                    <a:pt x="0" y="1250"/>
                  </a:lnTo>
                  <a:lnTo>
                    <a:pt x="512" y="1385"/>
                  </a:lnTo>
                  <a:lnTo>
                    <a:pt x="512" y="0"/>
                  </a:lnTo>
                  <a:lnTo>
                    <a:pt x="508" y="19"/>
                  </a:lnTo>
                  <a:lnTo>
                    <a:pt x="504" y="42"/>
                  </a:lnTo>
                  <a:lnTo>
                    <a:pt x="497" y="96"/>
                  </a:lnTo>
                  <a:lnTo>
                    <a:pt x="485" y="162"/>
                  </a:lnTo>
                  <a:lnTo>
                    <a:pt x="473" y="227"/>
                  </a:lnTo>
                  <a:lnTo>
                    <a:pt x="462" y="292"/>
                  </a:lnTo>
                  <a:lnTo>
                    <a:pt x="458" y="319"/>
                  </a:lnTo>
                  <a:lnTo>
                    <a:pt x="454" y="346"/>
                  </a:lnTo>
                  <a:lnTo>
                    <a:pt x="450" y="365"/>
                  </a:lnTo>
                  <a:lnTo>
                    <a:pt x="450" y="381"/>
                  </a:lnTo>
                  <a:lnTo>
                    <a:pt x="446" y="392"/>
                  </a:lnTo>
                  <a:lnTo>
                    <a:pt x="446" y="396"/>
                  </a:lnTo>
                  <a:close/>
                </a:path>
              </a:pathLst>
            </a:custGeom>
            <a:solidFill>
              <a:srgbClr val="757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02"/>
            <p:cNvSpPr>
              <a:spLocks/>
            </p:cNvSpPr>
            <p:nvPr/>
          </p:nvSpPr>
          <p:spPr bwMode="auto">
            <a:xfrm>
              <a:off x="5824538" y="3859213"/>
              <a:ext cx="647700" cy="922338"/>
            </a:xfrm>
            <a:custGeom>
              <a:avLst/>
              <a:gdLst>
                <a:gd name="T0" fmla="*/ 373 w 408"/>
                <a:gd name="T1" fmla="*/ 0 h 581"/>
                <a:gd name="T2" fmla="*/ 319 w 408"/>
                <a:gd name="T3" fmla="*/ 93 h 581"/>
                <a:gd name="T4" fmla="*/ 258 w 408"/>
                <a:gd name="T5" fmla="*/ 177 h 581"/>
                <a:gd name="T6" fmla="*/ 184 w 408"/>
                <a:gd name="T7" fmla="*/ 262 h 581"/>
                <a:gd name="T8" fmla="*/ 107 w 408"/>
                <a:gd name="T9" fmla="*/ 331 h 581"/>
                <a:gd name="T10" fmla="*/ 65 w 408"/>
                <a:gd name="T11" fmla="*/ 373 h 581"/>
                <a:gd name="T12" fmla="*/ 38 w 408"/>
                <a:gd name="T13" fmla="*/ 412 h 581"/>
                <a:gd name="T14" fmla="*/ 15 w 408"/>
                <a:gd name="T15" fmla="*/ 450 h 581"/>
                <a:gd name="T16" fmla="*/ 7 w 408"/>
                <a:gd name="T17" fmla="*/ 485 h 581"/>
                <a:gd name="T18" fmla="*/ 0 w 408"/>
                <a:gd name="T19" fmla="*/ 520 h 581"/>
                <a:gd name="T20" fmla="*/ 0 w 408"/>
                <a:gd name="T21" fmla="*/ 546 h 581"/>
                <a:gd name="T22" fmla="*/ 4 w 408"/>
                <a:gd name="T23" fmla="*/ 566 h 581"/>
                <a:gd name="T24" fmla="*/ 4 w 408"/>
                <a:gd name="T25" fmla="*/ 581 h 581"/>
                <a:gd name="T26" fmla="*/ 31 w 408"/>
                <a:gd name="T27" fmla="*/ 581 h 581"/>
                <a:gd name="T28" fmla="*/ 34 w 408"/>
                <a:gd name="T29" fmla="*/ 527 h 581"/>
                <a:gd name="T30" fmla="*/ 42 w 408"/>
                <a:gd name="T31" fmla="*/ 481 h 581"/>
                <a:gd name="T32" fmla="*/ 57 w 408"/>
                <a:gd name="T33" fmla="*/ 443 h 581"/>
                <a:gd name="T34" fmla="*/ 77 w 408"/>
                <a:gd name="T35" fmla="*/ 412 h 581"/>
                <a:gd name="T36" fmla="*/ 96 w 408"/>
                <a:gd name="T37" fmla="*/ 385 h 581"/>
                <a:gd name="T38" fmla="*/ 115 w 408"/>
                <a:gd name="T39" fmla="*/ 366 h 581"/>
                <a:gd name="T40" fmla="*/ 127 w 408"/>
                <a:gd name="T41" fmla="*/ 358 h 581"/>
                <a:gd name="T42" fmla="*/ 131 w 408"/>
                <a:gd name="T43" fmla="*/ 354 h 581"/>
                <a:gd name="T44" fmla="*/ 184 w 408"/>
                <a:gd name="T45" fmla="*/ 300 h 581"/>
                <a:gd name="T46" fmla="*/ 235 w 408"/>
                <a:gd name="T47" fmla="*/ 250 h 581"/>
                <a:gd name="T48" fmla="*/ 277 w 408"/>
                <a:gd name="T49" fmla="*/ 204 h 581"/>
                <a:gd name="T50" fmla="*/ 311 w 408"/>
                <a:gd name="T51" fmla="*/ 158 h 581"/>
                <a:gd name="T52" fmla="*/ 342 w 408"/>
                <a:gd name="T53" fmla="*/ 116 h 581"/>
                <a:gd name="T54" fmla="*/ 369 w 408"/>
                <a:gd name="T55" fmla="*/ 73 h 581"/>
                <a:gd name="T56" fmla="*/ 388 w 408"/>
                <a:gd name="T57" fmla="*/ 39 h 581"/>
                <a:gd name="T58" fmla="*/ 408 w 408"/>
                <a:gd name="T59" fmla="*/ 0 h 581"/>
                <a:gd name="T60" fmla="*/ 373 w 408"/>
                <a:gd name="T61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08" h="581">
                  <a:moveTo>
                    <a:pt x="373" y="0"/>
                  </a:moveTo>
                  <a:lnTo>
                    <a:pt x="319" y="93"/>
                  </a:lnTo>
                  <a:lnTo>
                    <a:pt x="258" y="177"/>
                  </a:lnTo>
                  <a:lnTo>
                    <a:pt x="184" y="262"/>
                  </a:lnTo>
                  <a:lnTo>
                    <a:pt x="107" y="331"/>
                  </a:lnTo>
                  <a:lnTo>
                    <a:pt x="65" y="373"/>
                  </a:lnTo>
                  <a:lnTo>
                    <a:pt x="38" y="412"/>
                  </a:lnTo>
                  <a:lnTo>
                    <a:pt x="15" y="450"/>
                  </a:lnTo>
                  <a:lnTo>
                    <a:pt x="7" y="485"/>
                  </a:lnTo>
                  <a:lnTo>
                    <a:pt x="0" y="520"/>
                  </a:lnTo>
                  <a:lnTo>
                    <a:pt x="0" y="546"/>
                  </a:lnTo>
                  <a:lnTo>
                    <a:pt x="4" y="566"/>
                  </a:lnTo>
                  <a:lnTo>
                    <a:pt x="4" y="581"/>
                  </a:lnTo>
                  <a:lnTo>
                    <a:pt x="31" y="581"/>
                  </a:lnTo>
                  <a:lnTo>
                    <a:pt x="34" y="527"/>
                  </a:lnTo>
                  <a:lnTo>
                    <a:pt x="42" y="481"/>
                  </a:lnTo>
                  <a:lnTo>
                    <a:pt x="57" y="443"/>
                  </a:lnTo>
                  <a:lnTo>
                    <a:pt x="77" y="412"/>
                  </a:lnTo>
                  <a:lnTo>
                    <a:pt x="96" y="385"/>
                  </a:lnTo>
                  <a:lnTo>
                    <a:pt x="115" y="366"/>
                  </a:lnTo>
                  <a:lnTo>
                    <a:pt x="127" y="358"/>
                  </a:lnTo>
                  <a:lnTo>
                    <a:pt x="131" y="354"/>
                  </a:lnTo>
                  <a:lnTo>
                    <a:pt x="184" y="300"/>
                  </a:lnTo>
                  <a:lnTo>
                    <a:pt x="235" y="250"/>
                  </a:lnTo>
                  <a:lnTo>
                    <a:pt x="277" y="204"/>
                  </a:lnTo>
                  <a:lnTo>
                    <a:pt x="311" y="158"/>
                  </a:lnTo>
                  <a:lnTo>
                    <a:pt x="342" y="116"/>
                  </a:lnTo>
                  <a:lnTo>
                    <a:pt x="369" y="73"/>
                  </a:lnTo>
                  <a:lnTo>
                    <a:pt x="388" y="39"/>
                  </a:lnTo>
                  <a:lnTo>
                    <a:pt x="408" y="0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1516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103"/>
            <p:cNvSpPr>
              <a:spLocks noChangeArrowheads="1"/>
            </p:cNvSpPr>
            <p:nvPr/>
          </p:nvSpPr>
          <p:spPr bwMode="auto">
            <a:xfrm>
              <a:off x="6191250" y="4622800"/>
              <a:ext cx="219075" cy="49213"/>
            </a:xfrm>
            <a:prstGeom prst="rect">
              <a:avLst/>
            </a:prstGeom>
            <a:solidFill>
              <a:srgbClr val="1516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104"/>
            <p:cNvSpPr>
              <a:spLocks noChangeArrowheads="1"/>
            </p:cNvSpPr>
            <p:nvPr/>
          </p:nvSpPr>
          <p:spPr bwMode="auto">
            <a:xfrm>
              <a:off x="6129338" y="4689475"/>
              <a:ext cx="280988" cy="49213"/>
            </a:xfrm>
            <a:prstGeom prst="rect">
              <a:avLst/>
            </a:prstGeom>
            <a:solidFill>
              <a:srgbClr val="1516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05"/>
            <p:cNvSpPr>
              <a:spLocks/>
            </p:cNvSpPr>
            <p:nvPr/>
          </p:nvSpPr>
          <p:spPr bwMode="auto">
            <a:xfrm>
              <a:off x="7162800" y="2913063"/>
              <a:ext cx="806450" cy="2198688"/>
            </a:xfrm>
            <a:custGeom>
              <a:avLst/>
              <a:gdLst>
                <a:gd name="T0" fmla="*/ 61 w 508"/>
                <a:gd name="T1" fmla="*/ 396 h 1385"/>
                <a:gd name="T2" fmla="*/ 88 w 508"/>
                <a:gd name="T3" fmla="*/ 504 h 1385"/>
                <a:gd name="T4" fmla="*/ 123 w 508"/>
                <a:gd name="T5" fmla="*/ 604 h 1385"/>
                <a:gd name="T6" fmla="*/ 169 w 508"/>
                <a:gd name="T7" fmla="*/ 689 h 1385"/>
                <a:gd name="T8" fmla="*/ 219 w 508"/>
                <a:gd name="T9" fmla="*/ 762 h 1385"/>
                <a:gd name="T10" fmla="*/ 269 w 508"/>
                <a:gd name="T11" fmla="*/ 827 h 1385"/>
                <a:gd name="T12" fmla="*/ 323 w 508"/>
                <a:gd name="T13" fmla="*/ 877 h 1385"/>
                <a:gd name="T14" fmla="*/ 373 w 508"/>
                <a:gd name="T15" fmla="*/ 923 h 1385"/>
                <a:gd name="T16" fmla="*/ 415 w 508"/>
                <a:gd name="T17" fmla="*/ 958 h 1385"/>
                <a:gd name="T18" fmla="*/ 446 w 508"/>
                <a:gd name="T19" fmla="*/ 992 h 1385"/>
                <a:gd name="T20" fmla="*/ 469 w 508"/>
                <a:gd name="T21" fmla="*/ 1027 h 1385"/>
                <a:gd name="T22" fmla="*/ 485 w 508"/>
                <a:gd name="T23" fmla="*/ 1066 h 1385"/>
                <a:gd name="T24" fmla="*/ 492 w 508"/>
                <a:gd name="T25" fmla="*/ 1104 h 1385"/>
                <a:gd name="T26" fmla="*/ 496 w 508"/>
                <a:gd name="T27" fmla="*/ 1135 h 1385"/>
                <a:gd name="T28" fmla="*/ 496 w 508"/>
                <a:gd name="T29" fmla="*/ 1158 h 1385"/>
                <a:gd name="T30" fmla="*/ 496 w 508"/>
                <a:gd name="T31" fmla="*/ 1177 h 1385"/>
                <a:gd name="T32" fmla="*/ 496 w 508"/>
                <a:gd name="T33" fmla="*/ 1181 h 1385"/>
                <a:gd name="T34" fmla="*/ 508 w 508"/>
                <a:gd name="T35" fmla="*/ 1181 h 1385"/>
                <a:gd name="T36" fmla="*/ 508 w 508"/>
                <a:gd name="T37" fmla="*/ 1250 h 1385"/>
                <a:gd name="T38" fmla="*/ 0 w 508"/>
                <a:gd name="T39" fmla="*/ 1385 h 1385"/>
                <a:gd name="T40" fmla="*/ 0 w 508"/>
                <a:gd name="T41" fmla="*/ 0 h 1385"/>
                <a:gd name="T42" fmla="*/ 0 w 508"/>
                <a:gd name="T43" fmla="*/ 19 h 1385"/>
                <a:gd name="T44" fmla="*/ 3 w 508"/>
                <a:gd name="T45" fmla="*/ 42 h 1385"/>
                <a:gd name="T46" fmla="*/ 15 w 508"/>
                <a:gd name="T47" fmla="*/ 96 h 1385"/>
                <a:gd name="T48" fmla="*/ 27 w 508"/>
                <a:gd name="T49" fmla="*/ 162 h 1385"/>
                <a:gd name="T50" fmla="*/ 34 w 508"/>
                <a:gd name="T51" fmla="*/ 227 h 1385"/>
                <a:gd name="T52" fmla="*/ 46 w 508"/>
                <a:gd name="T53" fmla="*/ 292 h 1385"/>
                <a:gd name="T54" fmla="*/ 50 w 508"/>
                <a:gd name="T55" fmla="*/ 319 h 1385"/>
                <a:gd name="T56" fmla="*/ 53 w 508"/>
                <a:gd name="T57" fmla="*/ 346 h 1385"/>
                <a:gd name="T58" fmla="*/ 57 w 508"/>
                <a:gd name="T59" fmla="*/ 365 h 1385"/>
                <a:gd name="T60" fmla="*/ 61 w 508"/>
                <a:gd name="T61" fmla="*/ 381 h 1385"/>
                <a:gd name="T62" fmla="*/ 61 w 508"/>
                <a:gd name="T63" fmla="*/ 392 h 1385"/>
                <a:gd name="T64" fmla="*/ 61 w 508"/>
                <a:gd name="T65" fmla="*/ 396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08" h="1385">
                  <a:moveTo>
                    <a:pt x="61" y="396"/>
                  </a:moveTo>
                  <a:lnTo>
                    <a:pt x="88" y="504"/>
                  </a:lnTo>
                  <a:lnTo>
                    <a:pt x="123" y="604"/>
                  </a:lnTo>
                  <a:lnTo>
                    <a:pt x="169" y="689"/>
                  </a:lnTo>
                  <a:lnTo>
                    <a:pt x="219" y="762"/>
                  </a:lnTo>
                  <a:lnTo>
                    <a:pt x="269" y="827"/>
                  </a:lnTo>
                  <a:lnTo>
                    <a:pt x="323" y="877"/>
                  </a:lnTo>
                  <a:lnTo>
                    <a:pt x="373" y="923"/>
                  </a:lnTo>
                  <a:lnTo>
                    <a:pt x="415" y="958"/>
                  </a:lnTo>
                  <a:lnTo>
                    <a:pt x="446" y="992"/>
                  </a:lnTo>
                  <a:lnTo>
                    <a:pt x="469" y="1027"/>
                  </a:lnTo>
                  <a:lnTo>
                    <a:pt x="485" y="1066"/>
                  </a:lnTo>
                  <a:lnTo>
                    <a:pt x="492" y="1104"/>
                  </a:lnTo>
                  <a:lnTo>
                    <a:pt x="496" y="1135"/>
                  </a:lnTo>
                  <a:lnTo>
                    <a:pt x="496" y="1158"/>
                  </a:lnTo>
                  <a:lnTo>
                    <a:pt x="496" y="1177"/>
                  </a:lnTo>
                  <a:lnTo>
                    <a:pt x="496" y="1181"/>
                  </a:lnTo>
                  <a:lnTo>
                    <a:pt x="508" y="1181"/>
                  </a:lnTo>
                  <a:lnTo>
                    <a:pt x="508" y="1250"/>
                  </a:lnTo>
                  <a:lnTo>
                    <a:pt x="0" y="1385"/>
                  </a:lnTo>
                  <a:lnTo>
                    <a:pt x="0" y="0"/>
                  </a:lnTo>
                  <a:lnTo>
                    <a:pt x="0" y="19"/>
                  </a:lnTo>
                  <a:lnTo>
                    <a:pt x="3" y="42"/>
                  </a:lnTo>
                  <a:lnTo>
                    <a:pt x="15" y="96"/>
                  </a:lnTo>
                  <a:lnTo>
                    <a:pt x="27" y="162"/>
                  </a:lnTo>
                  <a:lnTo>
                    <a:pt x="34" y="227"/>
                  </a:lnTo>
                  <a:lnTo>
                    <a:pt x="46" y="292"/>
                  </a:lnTo>
                  <a:lnTo>
                    <a:pt x="50" y="319"/>
                  </a:lnTo>
                  <a:lnTo>
                    <a:pt x="53" y="346"/>
                  </a:lnTo>
                  <a:lnTo>
                    <a:pt x="57" y="365"/>
                  </a:lnTo>
                  <a:lnTo>
                    <a:pt x="61" y="381"/>
                  </a:lnTo>
                  <a:lnTo>
                    <a:pt x="61" y="392"/>
                  </a:lnTo>
                  <a:lnTo>
                    <a:pt x="61" y="396"/>
                  </a:lnTo>
                  <a:close/>
                </a:path>
              </a:pathLst>
            </a:custGeom>
            <a:solidFill>
              <a:srgbClr val="A9A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06"/>
            <p:cNvSpPr>
              <a:spLocks/>
            </p:cNvSpPr>
            <p:nvPr/>
          </p:nvSpPr>
          <p:spPr bwMode="auto">
            <a:xfrm>
              <a:off x="7315200" y="3859213"/>
              <a:ext cx="641350" cy="922338"/>
            </a:xfrm>
            <a:custGeom>
              <a:avLst/>
              <a:gdLst>
                <a:gd name="T0" fmla="*/ 296 w 404"/>
                <a:gd name="T1" fmla="*/ 331 h 581"/>
                <a:gd name="T2" fmla="*/ 219 w 404"/>
                <a:gd name="T3" fmla="*/ 262 h 581"/>
                <a:gd name="T4" fmla="*/ 150 w 404"/>
                <a:gd name="T5" fmla="*/ 177 h 581"/>
                <a:gd name="T6" fmla="*/ 84 w 404"/>
                <a:gd name="T7" fmla="*/ 93 h 581"/>
                <a:gd name="T8" fmla="*/ 31 w 404"/>
                <a:gd name="T9" fmla="*/ 0 h 581"/>
                <a:gd name="T10" fmla="*/ 0 w 404"/>
                <a:gd name="T11" fmla="*/ 0 h 581"/>
                <a:gd name="T12" fmla="*/ 15 w 404"/>
                <a:gd name="T13" fmla="*/ 39 h 581"/>
                <a:gd name="T14" fmla="*/ 38 w 404"/>
                <a:gd name="T15" fmla="*/ 73 h 581"/>
                <a:gd name="T16" fmla="*/ 65 w 404"/>
                <a:gd name="T17" fmla="*/ 116 h 581"/>
                <a:gd name="T18" fmla="*/ 96 w 404"/>
                <a:gd name="T19" fmla="*/ 158 h 581"/>
                <a:gd name="T20" fmla="*/ 131 w 404"/>
                <a:gd name="T21" fmla="*/ 204 h 581"/>
                <a:gd name="T22" fmla="*/ 173 w 404"/>
                <a:gd name="T23" fmla="*/ 250 h 581"/>
                <a:gd name="T24" fmla="*/ 219 w 404"/>
                <a:gd name="T25" fmla="*/ 300 h 581"/>
                <a:gd name="T26" fmla="*/ 273 w 404"/>
                <a:gd name="T27" fmla="*/ 354 h 581"/>
                <a:gd name="T28" fmla="*/ 277 w 404"/>
                <a:gd name="T29" fmla="*/ 358 h 581"/>
                <a:gd name="T30" fmla="*/ 292 w 404"/>
                <a:gd name="T31" fmla="*/ 366 h 581"/>
                <a:gd name="T32" fmla="*/ 308 w 404"/>
                <a:gd name="T33" fmla="*/ 385 h 581"/>
                <a:gd name="T34" fmla="*/ 327 w 404"/>
                <a:gd name="T35" fmla="*/ 412 h 581"/>
                <a:gd name="T36" fmla="*/ 346 w 404"/>
                <a:gd name="T37" fmla="*/ 443 h 581"/>
                <a:gd name="T38" fmla="*/ 362 w 404"/>
                <a:gd name="T39" fmla="*/ 481 h 581"/>
                <a:gd name="T40" fmla="*/ 373 w 404"/>
                <a:gd name="T41" fmla="*/ 527 h 581"/>
                <a:gd name="T42" fmla="*/ 373 w 404"/>
                <a:gd name="T43" fmla="*/ 581 h 581"/>
                <a:gd name="T44" fmla="*/ 400 w 404"/>
                <a:gd name="T45" fmla="*/ 581 h 581"/>
                <a:gd name="T46" fmla="*/ 404 w 404"/>
                <a:gd name="T47" fmla="*/ 566 h 581"/>
                <a:gd name="T48" fmla="*/ 404 w 404"/>
                <a:gd name="T49" fmla="*/ 546 h 581"/>
                <a:gd name="T50" fmla="*/ 404 w 404"/>
                <a:gd name="T51" fmla="*/ 520 h 581"/>
                <a:gd name="T52" fmla="*/ 400 w 404"/>
                <a:gd name="T53" fmla="*/ 485 h 581"/>
                <a:gd name="T54" fmla="*/ 389 w 404"/>
                <a:gd name="T55" fmla="*/ 450 h 581"/>
                <a:gd name="T56" fmla="*/ 369 w 404"/>
                <a:gd name="T57" fmla="*/ 412 h 581"/>
                <a:gd name="T58" fmla="*/ 338 w 404"/>
                <a:gd name="T59" fmla="*/ 373 h 581"/>
                <a:gd name="T60" fmla="*/ 296 w 404"/>
                <a:gd name="T61" fmla="*/ 33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04" h="581">
                  <a:moveTo>
                    <a:pt x="296" y="331"/>
                  </a:moveTo>
                  <a:lnTo>
                    <a:pt x="219" y="262"/>
                  </a:lnTo>
                  <a:lnTo>
                    <a:pt x="150" y="177"/>
                  </a:lnTo>
                  <a:lnTo>
                    <a:pt x="84" y="93"/>
                  </a:lnTo>
                  <a:lnTo>
                    <a:pt x="31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38" y="73"/>
                  </a:lnTo>
                  <a:lnTo>
                    <a:pt x="65" y="116"/>
                  </a:lnTo>
                  <a:lnTo>
                    <a:pt x="96" y="158"/>
                  </a:lnTo>
                  <a:lnTo>
                    <a:pt x="131" y="204"/>
                  </a:lnTo>
                  <a:lnTo>
                    <a:pt x="173" y="250"/>
                  </a:lnTo>
                  <a:lnTo>
                    <a:pt x="219" y="300"/>
                  </a:lnTo>
                  <a:lnTo>
                    <a:pt x="273" y="354"/>
                  </a:lnTo>
                  <a:lnTo>
                    <a:pt x="277" y="358"/>
                  </a:lnTo>
                  <a:lnTo>
                    <a:pt x="292" y="366"/>
                  </a:lnTo>
                  <a:lnTo>
                    <a:pt x="308" y="385"/>
                  </a:lnTo>
                  <a:lnTo>
                    <a:pt x="327" y="412"/>
                  </a:lnTo>
                  <a:lnTo>
                    <a:pt x="346" y="443"/>
                  </a:lnTo>
                  <a:lnTo>
                    <a:pt x="362" y="481"/>
                  </a:lnTo>
                  <a:lnTo>
                    <a:pt x="373" y="527"/>
                  </a:lnTo>
                  <a:lnTo>
                    <a:pt x="373" y="581"/>
                  </a:lnTo>
                  <a:lnTo>
                    <a:pt x="400" y="581"/>
                  </a:lnTo>
                  <a:lnTo>
                    <a:pt x="404" y="566"/>
                  </a:lnTo>
                  <a:lnTo>
                    <a:pt x="404" y="546"/>
                  </a:lnTo>
                  <a:lnTo>
                    <a:pt x="404" y="520"/>
                  </a:lnTo>
                  <a:lnTo>
                    <a:pt x="400" y="485"/>
                  </a:lnTo>
                  <a:lnTo>
                    <a:pt x="389" y="450"/>
                  </a:lnTo>
                  <a:lnTo>
                    <a:pt x="369" y="412"/>
                  </a:lnTo>
                  <a:lnTo>
                    <a:pt x="338" y="373"/>
                  </a:lnTo>
                  <a:lnTo>
                    <a:pt x="296" y="331"/>
                  </a:lnTo>
                  <a:close/>
                </a:path>
              </a:pathLst>
            </a:custGeom>
            <a:solidFill>
              <a:srgbClr val="1516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107"/>
            <p:cNvSpPr>
              <a:spLocks noChangeArrowheads="1"/>
            </p:cNvSpPr>
            <p:nvPr/>
          </p:nvSpPr>
          <p:spPr bwMode="auto">
            <a:xfrm>
              <a:off x="7369175" y="4622800"/>
              <a:ext cx="220663" cy="49213"/>
            </a:xfrm>
            <a:prstGeom prst="rect">
              <a:avLst/>
            </a:prstGeom>
            <a:solidFill>
              <a:srgbClr val="1516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108"/>
            <p:cNvSpPr>
              <a:spLocks noChangeArrowheads="1"/>
            </p:cNvSpPr>
            <p:nvPr/>
          </p:nvSpPr>
          <p:spPr bwMode="auto">
            <a:xfrm>
              <a:off x="7369175" y="4689475"/>
              <a:ext cx="280988" cy="49213"/>
            </a:xfrm>
            <a:prstGeom prst="rect">
              <a:avLst/>
            </a:prstGeom>
            <a:solidFill>
              <a:srgbClr val="1516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09"/>
            <p:cNvSpPr>
              <a:spLocks/>
            </p:cNvSpPr>
            <p:nvPr/>
          </p:nvSpPr>
          <p:spPr bwMode="auto">
            <a:xfrm>
              <a:off x="6611938" y="2149475"/>
              <a:ext cx="280988" cy="2998788"/>
            </a:xfrm>
            <a:custGeom>
              <a:avLst/>
              <a:gdLst>
                <a:gd name="T0" fmla="*/ 89 w 177"/>
                <a:gd name="T1" fmla="*/ 0 h 1889"/>
                <a:gd name="T2" fmla="*/ 81 w 177"/>
                <a:gd name="T3" fmla="*/ 12 h 1889"/>
                <a:gd name="T4" fmla="*/ 50 w 177"/>
                <a:gd name="T5" fmla="*/ 123 h 1889"/>
                <a:gd name="T6" fmla="*/ 31 w 177"/>
                <a:gd name="T7" fmla="*/ 231 h 1889"/>
                <a:gd name="T8" fmla="*/ 16 w 177"/>
                <a:gd name="T9" fmla="*/ 335 h 1889"/>
                <a:gd name="T10" fmla="*/ 4 w 177"/>
                <a:gd name="T11" fmla="*/ 427 h 1889"/>
                <a:gd name="T12" fmla="*/ 4 w 177"/>
                <a:gd name="T13" fmla="*/ 469 h 1889"/>
                <a:gd name="T14" fmla="*/ 0 w 177"/>
                <a:gd name="T15" fmla="*/ 508 h 1889"/>
                <a:gd name="T16" fmla="*/ 0 w 177"/>
                <a:gd name="T17" fmla="*/ 539 h 1889"/>
                <a:gd name="T18" fmla="*/ 0 w 177"/>
                <a:gd name="T19" fmla="*/ 566 h 1889"/>
                <a:gd name="T20" fmla="*/ 0 w 177"/>
                <a:gd name="T21" fmla="*/ 589 h 1889"/>
                <a:gd name="T22" fmla="*/ 0 w 177"/>
                <a:gd name="T23" fmla="*/ 608 h 1889"/>
                <a:gd name="T24" fmla="*/ 0 w 177"/>
                <a:gd name="T25" fmla="*/ 616 h 1889"/>
                <a:gd name="T26" fmla="*/ 0 w 177"/>
                <a:gd name="T27" fmla="*/ 619 h 1889"/>
                <a:gd name="T28" fmla="*/ 0 w 177"/>
                <a:gd name="T29" fmla="*/ 1889 h 1889"/>
                <a:gd name="T30" fmla="*/ 177 w 177"/>
                <a:gd name="T31" fmla="*/ 1889 h 1889"/>
                <a:gd name="T32" fmla="*/ 177 w 177"/>
                <a:gd name="T33" fmla="*/ 0 h 1889"/>
                <a:gd name="T34" fmla="*/ 89 w 177"/>
                <a:gd name="T35" fmla="*/ 0 h 1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7" h="1889">
                  <a:moveTo>
                    <a:pt x="89" y="0"/>
                  </a:moveTo>
                  <a:lnTo>
                    <a:pt x="81" y="12"/>
                  </a:lnTo>
                  <a:lnTo>
                    <a:pt x="50" y="123"/>
                  </a:lnTo>
                  <a:lnTo>
                    <a:pt x="31" y="231"/>
                  </a:lnTo>
                  <a:lnTo>
                    <a:pt x="16" y="335"/>
                  </a:lnTo>
                  <a:lnTo>
                    <a:pt x="4" y="427"/>
                  </a:lnTo>
                  <a:lnTo>
                    <a:pt x="4" y="469"/>
                  </a:lnTo>
                  <a:lnTo>
                    <a:pt x="0" y="508"/>
                  </a:lnTo>
                  <a:lnTo>
                    <a:pt x="0" y="539"/>
                  </a:lnTo>
                  <a:lnTo>
                    <a:pt x="0" y="566"/>
                  </a:lnTo>
                  <a:lnTo>
                    <a:pt x="0" y="589"/>
                  </a:lnTo>
                  <a:lnTo>
                    <a:pt x="0" y="608"/>
                  </a:lnTo>
                  <a:lnTo>
                    <a:pt x="0" y="616"/>
                  </a:lnTo>
                  <a:lnTo>
                    <a:pt x="0" y="619"/>
                  </a:lnTo>
                  <a:lnTo>
                    <a:pt x="0" y="1889"/>
                  </a:lnTo>
                  <a:lnTo>
                    <a:pt x="177" y="1889"/>
                  </a:lnTo>
                  <a:lnTo>
                    <a:pt x="177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AFB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10"/>
            <p:cNvSpPr>
              <a:spLocks/>
            </p:cNvSpPr>
            <p:nvPr/>
          </p:nvSpPr>
          <p:spPr bwMode="auto">
            <a:xfrm>
              <a:off x="6892925" y="2149475"/>
              <a:ext cx="280988" cy="2998788"/>
            </a:xfrm>
            <a:custGeom>
              <a:avLst/>
              <a:gdLst>
                <a:gd name="T0" fmla="*/ 96 w 177"/>
                <a:gd name="T1" fmla="*/ 12 h 1889"/>
                <a:gd name="T2" fmla="*/ 89 w 177"/>
                <a:gd name="T3" fmla="*/ 0 h 1889"/>
                <a:gd name="T4" fmla="*/ 0 w 177"/>
                <a:gd name="T5" fmla="*/ 0 h 1889"/>
                <a:gd name="T6" fmla="*/ 0 w 177"/>
                <a:gd name="T7" fmla="*/ 1889 h 1889"/>
                <a:gd name="T8" fmla="*/ 177 w 177"/>
                <a:gd name="T9" fmla="*/ 1889 h 1889"/>
                <a:gd name="T10" fmla="*/ 177 w 177"/>
                <a:gd name="T11" fmla="*/ 619 h 1889"/>
                <a:gd name="T12" fmla="*/ 177 w 177"/>
                <a:gd name="T13" fmla="*/ 619 h 1889"/>
                <a:gd name="T14" fmla="*/ 177 w 177"/>
                <a:gd name="T15" fmla="*/ 608 h 1889"/>
                <a:gd name="T16" fmla="*/ 177 w 177"/>
                <a:gd name="T17" fmla="*/ 589 h 1889"/>
                <a:gd name="T18" fmla="*/ 177 w 177"/>
                <a:gd name="T19" fmla="*/ 569 h 1889"/>
                <a:gd name="T20" fmla="*/ 177 w 177"/>
                <a:gd name="T21" fmla="*/ 539 h 1889"/>
                <a:gd name="T22" fmla="*/ 177 w 177"/>
                <a:gd name="T23" fmla="*/ 508 h 1889"/>
                <a:gd name="T24" fmla="*/ 173 w 177"/>
                <a:gd name="T25" fmla="*/ 469 h 1889"/>
                <a:gd name="T26" fmla="*/ 170 w 177"/>
                <a:gd name="T27" fmla="*/ 427 h 1889"/>
                <a:gd name="T28" fmla="*/ 162 w 177"/>
                <a:gd name="T29" fmla="*/ 335 h 1889"/>
                <a:gd name="T30" fmla="*/ 147 w 177"/>
                <a:gd name="T31" fmla="*/ 235 h 1889"/>
                <a:gd name="T32" fmla="*/ 127 w 177"/>
                <a:gd name="T33" fmla="*/ 123 h 1889"/>
                <a:gd name="T34" fmla="*/ 96 w 177"/>
                <a:gd name="T35" fmla="*/ 12 h 1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7" h="1889">
                  <a:moveTo>
                    <a:pt x="96" y="12"/>
                  </a:moveTo>
                  <a:lnTo>
                    <a:pt x="89" y="0"/>
                  </a:lnTo>
                  <a:lnTo>
                    <a:pt x="0" y="0"/>
                  </a:lnTo>
                  <a:lnTo>
                    <a:pt x="0" y="1889"/>
                  </a:lnTo>
                  <a:lnTo>
                    <a:pt x="177" y="1889"/>
                  </a:lnTo>
                  <a:lnTo>
                    <a:pt x="177" y="619"/>
                  </a:lnTo>
                  <a:lnTo>
                    <a:pt x="177" y="619"/>
                  </a:lnTo>
                  <a:lnTo>
                    <a:pt x="177" y="608"/>
                  </a:lnTo>
                  <a:lnTo>
                    <a:pt x="177" y="589"/>
                  </a:lnTo>
                  <a:lnTo>
                    <a:pt x="177" y="569"/>
                  </a:lnTo>
                  <a:lnTo>
                    <a:pt x="177" y="539"/>
                  </a:lnTo>
                  <a:lnTo>
                    <a:pt x="177" y="508"/>
                  </a:lnTo>
                  <a:lnTo>
                    <a:pt x="173" y="469"/>
                  </a:lnTo>
                  <a:lnTo>
                    <a:pt x="170" y="427"/>
                  </a:lnTo>
                  <a:lnTo>
                    <a:pt x="162" y="335"/>
                  </a:lnTo>
                  <a:lnTo>
                    <a:pt x="147" y="235"/>
                  </a:lnTo>
                  <a:lnTo>
                    <a:pt x="127" y="123"/>
                  </a:lnTo>
                  <a:lnTo>
                    <a:pt x="96" y="12"/>
                  </a:lnTo>
                  <a:close/>
                </a:path>
              </a:pathLst>
            </a:custGeom>
            <a:solidFill>
              <a:srgbClr val="D2DC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111"/>
            <p:cNvSpPr>
              <a:spLocks noChangeArrowheads="1"/>
            </p:cNvSpPr>
            <p:nvPr/>
          </p:nvSpPr>
          <p:spPr bwMode="auto">
            <a:xfrm>
              <a:off x="6581775" y="5270500"/>
              <a:ext cx="311150" cy="103188"/>
            </a:xfrm>
            <a:prstGeom prst="rect">
              <a:avLst/>
            </a:prstGeom>
            <a:solidFill>
              <a:srgbClr val="262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112"/>
            <p:cNvSpPr>
              <a:spLocks noChangeArrowheads="1"/>
            </p:cNvSpPr>
            <p:nvPr/>
          </p:nvSpPr>
          <p:spPr bwMode="auto">
            <a:xfrm>
              <a:off x="6892925" y="5270500"/>
              <a:ext cx="312738" cy="103188"/>
            </a:xfrm>
            <a:prstGeom prst="rect">
              <a:avLst/>
            </a:prstGeom>
            <a:solidFill>
              <a:srgbClr val="262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13"/>
            <p:cNvSpPr>
              <a:spLocks/>
            </p:cNvSpPr>
            <p:nvPr/>
          </p:nvSpPr>
          <p:spPr bwMode="auto">
            <a:xfrm>
              <a:off x="6704013" y="2351088"/>
              <a:ext cx="188913" cy="244475"/>
            </a:xfrm>
            <a:custGeom>
              <a:avLst/>
              <a:gdLst>
                <a:gd name="T0" fmla="*/ 119 w 119"/>
                <a:gd name="T1" fmla="*/ 154 h 154"/>
                <a:gd name="T2" fmla="*/ 119 w 119"/>
                <a:gd name="T3" fmla="*/ 0 h 154"/>
                <a:gd name="T4" fmla="*/ 96 w 119"/>
                <a:gd name="T5" fmla="*/ 0 h 154"/>
                <a:gd name="T6" fmla="*/ 73 w 119"/>
                <a:gd name="T7" fmla="*/ 4 h 154"/>
                <a:gd name="T8" fmla="*/ 46 w 119"/>
                <a:gd name="T9" fmla="*/ 19 h 154"/>
                <a:gd name="T10" fmla="*/ 27 w 119"/>
                <a:gd name="T11" fmla="*/ 35 h 154"/>
                <a:gd name="T12" fmla="*/ 15 w 119"/>
                <a:gd name="T13" fmla="*/ 54 h 154"/>
                <a:gd name="T14" fmla="*/ 11 w 119"/>
                <a:gd name="T15" fmla="*/ 65 h 154"/>
                <a:gd name="T16" fmla="*/ 11 w 119"/>
                <a:gd name="T17" fmla="*/ 81 h 154"/>
                <a:gd name="T18" fmla="*/ 4 w 119"/>
                <a:gd name="T19" fmla="*/ 115 h 154"/>
                <a:gd name="T20" fmla="*/ 4 w 119"/>
                <a:gd name="T21" fmla="*/ 131 h 154"/>
                <a:gd name="T22" fmla="*/ 0 w 119"/>
                <a:gd name="T23" fmla="*/ 142 h 154"/>
                <a:gd name="T24" fmla="*/ 0 w 119"/>
                <a:gd name="T25" fmla="*/ 150 h 154"/>
                <a:gd name="T26" fmla="*/ 0 w 119"/>
                <a:gd name="T27" fmla="*/ 154 h 154"/>
                <a:gd name="T28" fmla="*/ 119 w 119"/>
                <a:gd name="T2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9" h="154">
                  <a:moveTo>
                    <a:pt x="119" y="154"/>
                  </a:moveTo>
                  <a:lnTo>
                    <a:pt x="119" y="0"/>
                  </a:lnTo>
                  <a:lnTo>
                    <a:pt x="96" y="0"/>
                  </a:lnTo>
                  <a:lnTo>
                    <a:pt x="73" y="4"/>
                  </a:lnTo>
                  <a:lnTo>
                    <a:pt x="46" y="19"/>
                  </a:lnTo>
                  <a:lnTo>
                    <a:pt x="27" y="35"/>
                  </a:lnTo>
                  <a:lnTo>
                    <a:pt x="15" y="54"/>
                  </a:lnTo>
                  <a:lnTo>
                    <a:pt x="11" y="65"/>
                  </a:lnTo>
                  <a:lnTo>
                    <a:pt x="11" y="81"/>
                  </a:lnTo>
                  <a:lnTo>
                    <a:pt x="4" y="115"/>
                  </a:lnTo>
                  <a:lnTo>
                    <a:pt x="4" y="131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4"/>
                  </a:lnTo>
                  <a:lnTo>
                    <a:pt x="119" y="154"/>
                  </a:lnTo>
                  <a:close/>
                </a:path>
              </a:pathLst>
            </a:custGeom>
            <a:solidFill>
              <a:srgbClr val="4D7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14"/>
            <p:cNvSpPr>
              <a:spLocks/>
            </p:cNvSpPr>
            <p:nvPr/>
          </p:nvSpPr>
          <p:spPr bwMode="auto">
            <a:xfrm>
              <a:off x="6892925" y="2351088"/>
              <a:ext cx="190500" cy="244475"/>
            </a:xfrm>
            <a:custGeom>
              <a:avLst/>
              <a:gdLst>
                <a:gd name="T0" fmla="*/ 120 w 120"/>
                <a:gd name="T1" fmla="*/ 154 h 154"/>
                <a:gd name="T2" fmla="*/ 120 w 120"/>
                <a:gd name="T3" fmla="*/ 150 h 154"/>
                <a:gd name="T4" fmla="*/ 116 w 120"/>
                <a:gd name="T5" fmla="*/ 142 h 154"/>
                <a:gd name="T6" fmla="*/ 116 w 120"/>
                <a:gd name="T7" fmla="*/ 131 h 154"/>
                <a:gd name="T8" fmla="*/ 112 w 120"/>
                <a:gd name="T9" fmla="*/ 115 h 154"/>
                <a:gd name="T10" fmla="*/ 108 w 120"/>
                <a:gd name="T11" fmla="*/ 85 h 154"/>
                <a:gd name="T12" fmla="*/ 104 w 120"/>
                <a:gd name="T13" fmla="*/ 73 h 154"/>
                <a:gd name="T14" fmla="*/ 104 w 120"/>
                <a:gd name="T15" fmla="*/ 62 h 154"/>
                <a:gd name="T16" fmla="*/ 93 w 120"/>
                <a:gd name="T17" fmla="*/ 39 h 154"/>
                <a:gd name="T18" fmla="*/ 73 w 120"/>
                <a:gd name="T19" fmla="*/ 19 h 154"/>
                <a:gd name="T20" fmla="*/ 43 w 120"/>
                <a:gd name="T21" fmla="*/ 8 h 154"/>
                <a:gd name="T22" fmla="*/ 23 w 120"/>
                <a:gd name="T23" fmla="*/ 4 h 154"/>
                <a:gd name="T24" fmla="*/ 0 w 120"/>
                <a:gd name="T25" fmla="*/ 0 h 154"/>
                <a:gd name="T26" fmla="*/ 0 w 120"/>
                <a:gd name="T27" fmla="*/ 154 h 154"/>
                <a:gd name="T28" fmla="*/ 120 w 120"/>
                <a:gd name="T2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54">
                  <a:moveTo>
                    <a:pt x="120" y="154"/>
                  </a:moveTo>
                  <a:lnTo>
                    <a:pt x="120" y="150"/>
                  </a:lnTo>
                  <a:lnTo>
                    <a:pt x="116" y="142"/>
                  </a:lnTo>
                  <a:lnTo>
                    <a:pt x="116" y="131"/>
                  </a:lnTo>
                  <a:lnTo>
                    <a:pt x="112" y="115"/>
                  </a:lnTo>
                  <a:lnTo>
                    <a:pt x="108" y="85"/>
                  </a:lnTo>
                  <a:lnTo>
                    <a:pt x="104" y="73"/>
                  </a:lnTo>
                  <a:lnTo>
                    <a:pt x="104" y="62"/>
                  </a:lnTo>
                  <a:lnTo>
                    <a:pt x="93" y="39"/>
                  </a:lnTo>
                  <a:lnTo>
                    <a:pt x="73" y="19"/>
                  </a:lnTo>
                  <a:lnTo>
                    <a:pt x="43" y="8"/>
                  </a:lnTo>
                  <a:lnTo>
                    <a:pt x="23" y="4"/>
                  </a:lnTo>
                  <a:lnTo>
                    <a:pt x="0" y="0"/>
                  </a:lnTo>
                  <a:lnTo>
                    <a:pt x="0" y="154"/>
                  </a:lnTo>
                  <a:lnTo>
                    <a:pt x="120" y="154"/>
                  </a:lnTo>
                  <a:close/>
                </a:path>
              </a:pathLst>
            </a:custGeom>
            <a:solidFill>
              <a:srgbClr val="668A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15"/>
            <p:cNvSpPr>
              <a:spLocks/>
            </p:cNvSpPr>
            <p:nvPr/>
          </p:nvSpPr>
          <p:spPr bwMode="auto">
            <a:xfrm>
              <a:off x="6740525" y="1941513"/>
              <a:ext cx="152400" cy="227013"/>
            </a:xfrm>
            <a:custGeom>
              <a:avLst/>
              <a:gdLst>
                <a:gd name="T0" fmla="*/ 96 w 96"/>
                <a:gd name="T1" fmla="*/ 143 h 143"/>
                <a:gd name="T2" fmla="*/ 96 w 96"/>
                <a:gd name="T3" fmla="*/ 0 h 143"/>
                <a:gd name="T4" fmla="*/ 77 w 96"/>
                <a:gd name="T5" fmla="*/ 4 h 143"/>
                <a:gd name="T6" fmla="*/ 65 w 96"/>
                <a:gd name="T7" fmla="*/ 8 h 143"/>
                <a:gd name="T8" fmla="*/ 54 w 96"/>
                <a:gd name="T9" fmla="*/ 20 h 143"/>
                <a:gd name="T10" fmla="*/ 42 w 96"/>
                <a:gd name="T11" fmla="*/ 39 h 143"/>
                <a:gd name="T12" fmla="*/ 31 w 96"/>
                <a:gd name="T13" fmla="*/ 62 h 143"/>
                <a:gd name="T14" fmla="*/ 15 w 96"/>
                <a:gd name="T15" fmla="*/ 96 h 143"/>
                <a:gd name="T16" fmla="*/ 0 w 96"/>
                <a:gd name="T17" fmla="*/ 143 h 143"/>
                <a:gd name="T18" fmla="*/ 96 w 9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43">
                  <a:moveTo>
                    <a:pt x="96" y="143"/>
                  </a:moveTo>
                  <a:lnTo>
                    <a:pt x="96" y="0"/>
                  </a:lnTo>
                  <a:lnTo>
                    <a:pt x="77" y="4"/>
                  </a:lnTo>
                  <a:lnTo>
                    <a:pt x="65" y="8"/>
                  </a:lnTo>
                  <a:lnTo>
                    <a:pt x="54" y="20"/>
                  </a:lnTo>
                  <a:lnTo>
                    <a:pt x="42" y="39"/>
                  </a:lnTo>
                  <a:lnTo>
                    <a:pt x="31" y="62"/>
                  </a:lnTo>
                  <a:lnTo>
                    <a:pt x="15" y="96"/>
                  </a:lnTo>
                  <a:lnTo>
                    <a:pt x="0" y="143"/>
                  </a:lnTo>
                  <a:lnTo>
                    <a:pt x="96" y="143"/>
                  </a:lnTo>
                  <a:close/>
                </a:path>
              </a:pathLst>
            </a:custGeom>
            <a:solidFill>
              <a:srgbClr val="1318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16"/>
            <p:cNvSpPr>
              <a:spLocks/>
            </p:cNvSpPr>
            <p:nvPr/>
          </p:nvSpPr>
          <p:spPr bwMode="auto">
            <a:xfrm>
              <a:off x="6892925" y="1941513"/>
              <a:ext cx="152400" cy="227013"/>
            </a:xfrm>
            <a:custGeom>
              <a:avLst/>
              <a:gdLst>
                <a:gd name="T0" fmla="*/ 0 w 96"/>
                <a:gd name="T1" fmla="*/ 143 h 143"/>
                <a:gd name="T2" fmla="*/ 0 w 96"/>
                <a:gd name="T3" fmla="*/ 0 h 143"/>
                <a:gd name="T4" fmla="*/ 19 w 96"/>
                <a:gd name="T5" fmla="*/ 4 h 143"/>
                <a:gd name="T6" fmla="*/ 27 w 96"/>
                <a:gd name="T7" fmla="*/ 8 h 143"/>
                <a:gd name="T8" fmla="*/ 39 w 96"/>
                <a:gd name="T9" fmla="*/ 20 h 143"/>
                <a:gd name="T10" fmla="*/ 50 w 96"/>
                <a:gd name="T11" fmla="*/ 39 h 143"/>
                <a:gd name="T12" fmla="*/ 66 w 96"/>
                <a:gd name="T13" fmla="*/ 62 h 143"/>
                <a:gd name="T14" fmla="*/ 77 w 96"/>
                <a:gd name="T15" fmla="*/ 96 h 143"/>
                <a:gd name="T16" fmla="*/ 96 w 96"/>
                <a:gd name="T17" fmla="*/ 143 h 143"/>
                <a:gd name="T18" fmla="*/ 0 w 9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43">
                  <a:moveTo>
                    <a:pt x="0" y="143"/>
                  </a:moveTo>
                  <a:lnTo>
                    <a:pt x="0" y="0"/>
                  </a:lnTo>
                  <a:lnTo>
                    <a:pt x="19" y="4"/>
                  </a:lnTo>
                  <a:lnTo>
                    <a:pt x="27" y="8"/>
                  </a:lnTo>
                  <a:lnTo>
                    <a:pt x="39" y="20"/>
                  </a:lnTo>
                  <a:lnTo>
                    <a:pt x="50" y="39"/>
                  </a:lnTo>
                  <a:lnTo>
                    <a:pt x="66" y="62"/>
                  </a:lnTo>
                  <a:lnTo>
                    <a:pt x="77" y="96"/>
                  </a:lnTo>
                  <a:lnTo>
                    <a:pt x="96" y="143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252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17"/>
            <p:cNvSpPr>
              <a:spLocks/>
            </p:cNvSpPr>
            <p:nvPr/>
          </p:nvSpPr>
          <p:spPr bwMode="auto">
            <a:xfrm>
              <a:off x="6618288" y="2797175"/>
              <a:ext cx="274638" cy="36513"/>
            </a:xfrm>
            <a:custGeom>
              <a:avLst/>
              <a:gdLst>
                <a:gd name="T0" fmla="*/ 173 w 173"/>
                <a:gd name="T1" fmla="*/ 23 h 23"/>
                <a:gd name="T2" fmla="*/ 173 w 173"/>
                <a:gd name="T3" fmla="*/ 0 h 23"/>
                <a:gd name="T4" fmla="*/ 4 w 173"/>
                <a:gd name="T5" fmla="*/ 0 h 23"/>
                <a:gd name="T6" fmla="*/ 0 w 173"/>
                <a:gd name="T7" fmla="*/ 23 h 23"/>
                <a:gd name="T8" fmla="*/ 173 w 173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23">
                  <a:moveTo>
                    <a:pt x="173" y="23"/>
                  </a:moveTo>
                  <a:lnTo>
                    <a:pt x="173" y="0"/>
                  </a:lnTo>
                  <a:lnTo>
                    <a:pt x="4" y="0"/>
                  </a:lnTo>
                  <a:lnTo>
                    <a:pt x="0" y="23"/>
                  </a:lnTo>
                  <a:lnTo>
                    <a:pt x="173" y="23"/>
                  </a:lnTo>
                  <a:close/>
                </a:path>
              </a:pathLst>
            </a:custGeom>
            <a:solidFill>
              <a:srgbClr val="848F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18"/>
            <p:cNvSpPr>
              <a:spLocks/>
            </p:cNvSpPr>
            <p:nvPr/>
          </p:nvSpPr>
          <p:spPr bwMode="auto">
            <a:xfrm>
              <a:off x="6892925" y="2797175"/>
              <a:ext cx="274638" cy="36513"/>
            </a:xfrm>
            <a:custGeom>
              <a:avLst/>
              <a:gdLst>
                <a:gd name="T0" fmla="*/ 173 w 173"/>
                <a:gd name="T1" fmla="*/ 23 h 23"/>
                <a:gd name="T2" fmla="*/ 170 w 173"/>
                <a:gd name="T3" fmla="*/ 0 h 23"/>
                <a:gd name="T4" fmla="*/ 0 w 173"/>
                <a:gd name="T5" fmla="*/ 0 h 23"/>
                <a:gd name="T6" fmla="*/ 0 w 173"/>
                <a:gd name="T7" fmla="*/ 23 h 23"/>
                <a:gd name="T8" fmla="*/ 173 w 173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23">
                  <a:moveTo>
                    <a:pt x="173" y="23"/>
                  </a:moveTo>
                  <a:lnTo>
                    <a:pt x="170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173" y="23"/>
                  </a:lnTo>
                  <a:close/>
                </a:path>
              </a:pathLst>
            </a:custGeom>
            <a:solidFill>
              <a:srgbClr val="9AA3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119"/>
            <p:cNvSpPr>
              <a:spLocks noChangeArrowheads="1"/>
            </p:cNvSpPr>
            <p:nvPr/>
          </p:nvSpPr>
          <p:spPr bwMode="auto">
            <a:xfrm>
              <a:off x="6611938" y="3267075"/>
              <a:ext cx="280988" cy="42863"/>
            </a:xfrm>
            <a:prstGeom prst="rect">
              <a:avLst/>
            </a:prstGeom>
            <a:solidFill>
              <a:srgbClr val="848F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120"/>
            <p:cNvSpPr>
              <a:spLocks noChangeArrowheads="1"/>
            </p:cNvSpPr>
            <p:nvPr/>
          </p:nvSpPr>
          <p:spPr bwMode="auto">
            <a:xfrm>
              <a:off x="6892925" y="3267075"/>
              <a:ext cx="280988" cy="42863"/>
            </a:xfrm>
            <a:prstGeom prst="rect">
              <a:avLst/>
            </a:prstGeom>
            <a:solidFill>
              <a:srgbClr val="9AA3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121"/>
            <p:cNvSpPr>
              <a:spLocks noChangeArrowheads="1"/>
            </p:cNvSpPr>
            <p:nvPr/>
          </p:nvSpPr>
          <p:spPr bwMode="auto">
            <a:xfrm>
              <a:off x="6611938" y="3736975"/>
              <a:ext cx="280988" cy="42863"/>
            </a:xfrm>
            <a:prstGeom prst="rect">
              <a:avLst/>
            </a:prstGeom>
            <a:solidFill>
              <a:srgbClr val="848F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122"/>
            <p:cNvSpPr>
              <a:spLocks noChangeArrowheads="1"/>
            </p:cNvSpPr>
            <p:nvPr/>
          </p:nvSpPr>
          <p:spPr bwMode="auto">
            <a:xfrm>
              <a:off x="6892925" y="3736975"/>
              <a:ext cx="280988" cy="42863"/>
            </a:xfrm>
            <a:prstGeom prst="rect">
              <a:avLst/>
            </a:prstGeom>
            <a:solidFill>
              <a:srgbClr val="9AA3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123"/>
            <p:cNvSpPr>
              <a:spLocks noChangeArrowheads="1"/>
            </p:cNvSpPr>
            <p:nvPr/>
          </p:nvSpPr>
          <p:spPr bwMode="auto">
            <a:xfrm>
              <a:off x="6611938" y="4206875"/>
              <a:ext cx="280988" cy="42863"/>
            </a:xfrm>
            <a:prstGeom prst="rect">
              <a:avLst/>
            </a:prstGeom>
            <a:solidFill>
              <a:srgbClr val="848F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124"/>
            <p:cNvSpPr>
              <a:spLocks noChangeArrowheads="1"/>
            </p:cNvSpPr>
            <p:nvPr/>
          </p:nvSpPr>
          <p:spPr bwMode="auto">
            <a:xfrm>
              <a:off x="6892925" y="4206875"/>
              <a:ext cx="280988" cy="42863"/>
            </a:xfrm>
            <a:prstGeom prst="rect">
              <a:avLst/>
            </a:prstGeom>
            <a:solidFill>
              <a:srgbClr val="9AA3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25"/>
            <p:cNvSpPr>
              <a:spLocks noChangeArrowheads="1"/>
            </p:cNvSpPr>
            <p:nvPr/>
          </p:nvSpPr>
          <p:spPr bwMode="auto">
            <a:xfrm>
              <a:off x="6611938" y="4678363"/>
              <a:ext cx="280988" cy="42863"/>
            </a:xfrm>
            <a:prstGeom prst="rect">
              <a:avLst/>
            </a:prstGeom>
            <a:solidFill>
              <a:srgbClr val="848F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26"/>
            <p:cNvSpPr>
              <a:spLocks noChangeArrowheads="1"/>
            </p:cNvSpPr>
            <p:nvPr/>
          </p:nvSpPr>
          <p:spPr bwMode="auto">
            <a:xfrm>
              <a:off x="6892925" y="4678363"/>
              <a:ext cx="280988" cy="42863"/>
            </a:xfrm>
            <a:prstGeom prst="rect">
              <a:avLst/>
            </a:prstGeom>
            <a:solidFill>
              <a:srgbClr val="9AA3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27"/>
            <p:cNvSpPr>
              <a:spLocks/>
            </p:cNvSpPr>
            <p:nvPr/>
          </p:nvSpPr>
          <p:spPr bwMode="auto">
            <a:xfrm>
              <a:off x="7381875" y="4365625"/>
              <a:ext cx="201613" cy="201613"/>
            </a:xfrm>
            <a:custGeom>
              <a:avLst/>
              <a:gdLst>
                <a:gd name="T0" fmla="*/ 127 w 127"/>
                <a:gd name="T1" fmla="*/ 66 h 127"/>
                <a:gd name="T2" fmla="*/ 119 w 127"/>
                <a:gd name="T3" fmla="*/ 89 h 127"/>
                <a:gd name="T4" fmla="*/ 108 w 127"/>
                <a:gd name="T5" fmla="*/ 108 h 127"/>
                <a:gd name="T6" fmla="*/ 85 w 127"/>
                <a:gd name="T7" fmla="*/ 124 h 127"/>
                <a:gd name="T8" fmla="*/ 62 w 127"/>
                <a:gd name="T9" fmla="*/ 127 h 127"/>
                <a:gd name="T10" fmla="*/ 39 w 127"/>
                <a:gd name="T11" fmla="*/ 124 h 127"/>
                <a:gd name="T12" fmla="*/ 16 w 127"/>
                <a:gd name="T13" fmla="*/ 108 h 127"/>
                <a:gd name="T14" fmla="*/ 4 w 127"/>
                <a:gd name="T15" fmla="*/ 89 h 127"/>
                <a:gd name="T16" fmla="*/ 0 w 127"/>
                <a:gd name="T17" fmla="*/ 66 h 127"/>
                <a:gd name="T18" fmla="*/ 4 w 127"/>
                <a:gd name="T19" fmla="*/ 39 h 127"/>
                <a:gd name="T20" fmla="*/ 16 w 127"/>
                <a:gd name="T21" fmla="*/ 20 h 127"/>
                <a:gd name="T22" fmla="*/ 39 w 127"/>
                <a:gd name="T23" fmla="*/ 8 h 127"/>
                <a:gd name="T24" fmla="*/ 62 w 127"/>
                <a:gd name="T25" fmla="*/ 0 h 127"/>
                <a:gd name="T26" fmla="*/ 85 w 127"/>
                <a:gd name="T27" fmla="*/ 8 h 127"/>
                <a:gd name="T28" fmla="*/ 108 w 127"/>
                <a:gd name="T29" fmla="*/ 20 h 127"/>
                <a:gd name="T30" fmla="*/ 119 w 127"/>
                <a:gd name="T31" fmla="*/ 39 h 127"/>
                <a:gd name="T32" fmla="*/ 127 w 127"/>
                <a:gd name="T33" fmla="*/ 6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127">
                  <a:moveTo>
                    <a:pt x="127" y="66"/>
                  </a:moveTo>
                  <a:lnTo>
                    <a:pt x="119" y="89"/>
                  </a:lnTo>
                  <a:lnTo>
                    <a:pt x="108" y="108"/>
                  </a:lnTo>
                  <a:lnTo>
                    <a:pt x="85" y="124"/>
                  </a:lnTo>
                  <a:lnTo>
                    <a:pt x="62" y="127"/>
                  </a:lnTo>
                  <a:lnTo>
                    <a:pt x="39" y="124"/>
                  </a:lnTo>
                  <a:lnTo>
                    <a:pt x="16" y="108"/>
                  </a:lnTo>
                  <a:lnTo>
                    <a:pt x="4" y="89"/>
                  </a:lnTo>
                  <a:lnTo>
                    <a:pt x="0" y="66"/>
                  </a:lnTo>
                  <a:lnTo>
                    <a:pt x="4" y="39"/>
                  </a:lnTo>
                  <a:lnTo>
                    <a:pt x="16" y="20"/>
                  </a:lnTo>
                  <a:lnTo>
                    <a:pt x="39" y="8"/>
                  </a:lnTo>
                  <a:lnTo>
                    <a:pt x="62" y="0"/>
                  </a:lnTo>
                  <a:lnTo>
                    <a:pt x="85" y="8"/>
                  </a:lnTo>
                  <a:lnTo>
                    <a:pt x="108" y="20"/>
                  </a:lnTo>
                  <a:lnTo>
                    <a:pt x="119" y="39"/>
                  </a:lnTo>
                  <a:lnTo>
                    <a:pt x="127" y="66"/>
                  </a:lnTo>
                  <a:close/>
                </a:path>
              </a:pathLst>
            </a:custGeom>
            <a:solidFill>
              <a:srgbClr val="757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128"/>
            <p:cNvSpPr>
              <a:spLocks noChangeArrowheads="1"/>
            </p:cNvSpPr>
            <p:nvPr/>
          </p:nvSpPr>
          <p:spPr bwMode="auto">
            <a:xfrm>
              <a:off x="6862763" y="2797175"/>
              <a:ext cx="30163" cy="2357438"/>
            </a:xfrm>
            <a:prstGeom prst="rect">
              <a:avLst/>
            </a:prstGeom>
            <a:solidFill>
              <a:srgbClr val="848F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129"/>
            <p:cNvSpPr>
              <a:spLocks noChangeArrowheads="1"/>
            </p:cNvSpPr>
            <p:nvPr/>
          </p:nvSpPr>
          <p:spPr bwMode="auto">
            <a:xfrm>
              <a:off x="6892925" y="2797175"/>
              <a:ext cx="25400" cy="2357438"/>
            </a:xfrm>
            <a:prstGeom prst="rect">
              <a:avLst/>
            </a:prstGeom>
            <a:solidFill>
              <a:srgbClr val="9AA3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30"/>
            <p:cNvSpPr>
              <a:spLocks/>
            </p:cNvSpPr>
            <p:nvPr/>
          </p:nvSpPr>
          <p:spPr bwMode="auto">
            <a:xfrm>
              <a:off x="6515100" y="4764088"/>
              <a:ext cx="377825" cy="542925"/>
            </a:xfrm>
            <a:custGeom>
              <a:avLst/>
              <a:gdLst>
                <a:gd name="T0" fmla="*/ 0 w 238"/>
                <a:gd name="T1" fmla="*/ 342 h 342"/>
                <a:gd name="T2" fmla="*/ 238 w 238"/>
                <a:gd name="T3" fmla="*/ 342 h 342"/>
                <a:gd name="T4" fmla="*/ 238 w 238"/>
                <a:gd name="T5" fmla="*/ 3 h 342"/>
                <a:gd name="T6" fmla="*/ 234 w 238"/>
                <a:gd name="T7" fmla="*/ 3 h 342"/>
                <a:gd name="T8" fmla="*/ 227 w 238"/>
                <a:gd name="T9" fmla="*/ 3 h 342"/>
                <a:gd name="T10" fmla="*/ 215 w 238"/>
                <a:gd name="T11" fmla="*/ 0 h 342"/>
                <a:gd name="T12" fmla="*/ 200 w 238"/>
                <a:gd name="T13" fmla="*/ 0 h 342"/>
                <a:gd name="T14" fmla="*/ 161 w 238"/>
                <a:gd name="T15" fmla="*/ 3 h 342"/>
                <a:gd name="T16" fmla="*/ 119 w 238"/>
                <a:gd name="T17" fmla="*/ 7 h 342"/>
                <a:gd name="T18" fmla="*/ 77 w 238"/>
                <a:gd name="T19" fmla="*/ 19 h 342"/>
                <a:gd name="T20" fmla="*/ 38 w 238"/>
                <a:gd name="T21" fmla="*/ 38 h 342"/>
                <a:gd name="T22" fmla="*/ 23 w 238"/>
                <a:gd name="T23" fmla="*/ 50 h 342"/>
                <a:gd name="T24" fmla="*/ 11 w 238"/>
                <a:gd name="T25" fmla="*/ 69 h 342"/>
                <a:gd name="T26" fmla="*/ 3 w 238"/>
                <a:gd name="T27" fmla="*/ 88 h 342"/>
                <a:gd name="T28" fmla="*/ 0 w 238"/>
                <a:gd name="T29" fmla="*/ 111 h 342"/>
                <a:gd name="T30" fmla="*/ 0 w 238"/>
                <a:gd name="T31" fmla="*/ 342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8" h="342">
                  <a:moveTo>
                    <a:pt x="0" y="342"/>
                  </a:moveTo>
                  <a:lnTo>
                    <a:pt x="238" y="342"/>
                  </a:lnTo>
                  <a:lnTo>
                    <a:pt x="238" y="3"/>
                  </a:lnTo>
                  <a:lnTo>
                    <a:pt x="234" y="3"/>
                  </a:lnTo>
                  <a:lnTo>
                    <a:pt x="227" y="3"/>
                  </a:lnTo>
                  <a:lnTo>
                    <a:pt x="215" y="0"/>
                  </a:lnTo>
                  <a:lnTo>
                    <a:pt x="200" y="0"/>
                  </a:lnTo>
                  <a:lnTo>
                    <a:pt x="161" y="3"/>
                  </a:lnTo>
                  <a:lnTo>
                    <a:pt x="119" y="7"/>
                  </a:lnTo>
                  <a:lnTo>
                    <a:pt x="77" y="19"/>
                  </a:lnTo>
                  <a:lnTo>
                    <a:pt x="38" y="38"/>
                  </a:lnTo>
                  <a:lnTo>
                    <a:pt x="23" y="50"/>
                  </a:lnTo>
                  <a:lnTo>
                    <a:pt x="11" y="69"/>
                  </a:lnTo>
                  <a:lnTo>
                    <a:pt x="3" y="88"/>
                  </a:lnTo>
                  <a:lnTo>
                    <a:pt x="0" y="111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rgbClr val="ABB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31"/>
            <p:cNvSpPr>
              <a:spLocks/>
            </p:cNvSpPr>
            <p:nvPr/>
          </p:nvSpPr>
          <p:spPr bwMode="auto">
            <a:xfrm>
              <a:off x="6892925" y="4764088"/>
              <a:ext cx="373063" cy="542925"/>
            </a:xfrm>
            <a:custGeom>
              <a:avLst/>
              <a:gdLst>
                <a:gd name="T0" fmla="*/ 235 w 235"/>
                <a:gd name="T1" fmla="*/ 342 h 342"/>
                <a:gd name="T2" fmla="*/ 0 w 235"/>
                <a:gd name="T3" fmla="*/ 342 h 342"/>
                <a:gd name="T4" fmla="*/ 0 w 235"/>
                <a:gd name="T5" fmla="*/ 3 h 342"/>
                <a:gd name="T6" fmla="*/ 0 w 235"/>
                <a:gd name="T7" fmla="*/ 3 h 342"/>
                <a:gd name="T8" fmla="*/ 8 w 235"/>
                <a:gd name="T9" fmla="*/ 3 h 342"/>
                <a:gd name="T10" fmla="*/ 19 w 235"/>
                <a:gd name="T11" fmla="*/ 3 h 342"/>
                <a:gd name="T12" fmla="*/ 35 w 235"/>
                <a:gd name="T13" fmla="*/ 0 h 342"/>
                <a:gd name="T14" fmla="*/ 73 w 235"/>
                <a:gd name="T15" fmla="*/ 3 h 342"/>
                <a:gd name="T16" fmla="*/ 116 w 235"/>
                <a:gd name="T17" fmla="*/ 7 h 342"/>
                <a:gd name="T18" fmla="*/ 162 w 235"/>
                <a:gd name="T19" fmla="*/ 19 h 342"/>
                <a:gd name="T20" fmla="*/ 200 w 235"/>
                <a:gd name="T21" fmla="*/ 38 h 342"/>
                <a:gd name="T22" fmla="*/ 212 w 235"/>
                <a:gd name="T23" fmla="*/ 53 h 342"/>
                <a:gd name="T24" fmla="*/ 227 w 235"/>
                <a:gd name="T25" fmla="*/ 69 h 342"/>
                <a:gd name="T26" fmla="*/ 231 w 235"/>
                <a:gd name="T27" fmla="*/ 88 h 342"/>
                <a:gd name="T28" fmla="*/ 235 w 235"/>
                <a:gd name="T29" fmla="*/ 111 h 342"/>
                <a:gd name="T30" fmla="*/ 235 w 235"/>
                <a:gd name="T31" fmla="*/ 342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5" h="342">
                  <a:moveTo>
                    <a:pt x="235" y="342"/>
                  </a:moveTo>
                  <a:lnTo>
                    <a:pt x="0" y="342"/>
                  </a:lnTo>
                  <a:lnTo>
                    <a:pt x="0" y="3"/>
                  </a:lnTo>
                  <a:lnTo>
                    <a:pt x="0" y="3"/>
                  </a:lnTo>
                  <a:lnTo>
                    <a:pt x="8" y="3"/>
                  </a:lnTo>
                  <a:lnTo>
                    <a:pt x="19" y="3"/>
                  </a:lnTo>
                  <a:lnTo>
                    <a:pt x="35" y="0"/>
                  </a:lnTo>
                  <a:lnTo>
                    <a:pt x="73" y="3"/>
                  </a:lnTo>
                  <a:lnTo>
                    <a:pt x="116" y="7"/>
                  </a:lnTo>
                  <a:lnTo>
                    <a:pt x="162" y="19"/>
                  </a:lnTo>
                  <a:lnTo>
                    <a:pt x="200" y="38"/>
                  </a:lnTo>
                  <a:lnTo>
                    <a:pt x="212" y="53"/>
                  </a:lnTo>
                  <a:lnTo>
                    <a:pt x="227" y="69"/>
                  </a:lnTo>
                  <a:lnTo>
                    <a:pt x="231" y="88"/>
                  </a:lnTo>
                  <a:lnTo>
                    <a:pt x="235" y="111"/>
                  </a:lnTo>
                  <a:lnTo>
                    <a:pt x="235" y="342"/>
                  </a:lnTo>
                  <a:close/>
                </a:path>
              </a:pathLst>
            </a:custGeom>
            <a:solidFill>
              <a:srgbClr val="C3C6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132"/>
            <p:cNvSpPr>
              <a:spLocks noChangeArrowheads="1"/>
            </p:cNvSpPr>
            <p:nvPr/>
          </p:nvSpPr>
          <p:spPr bwMode="auto">
            <a:xfrm>
              <a:off x="6594475" y="5403850"/>
              <a:ext cx="244475" cy="61913"/>
            </a:xfrm>
            <a:prstGeom prst="rect">
              <a:avLst/>
            </a:prstGeom>
            <a:solidFill>
              <a:srgbClr val="4D7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33"/>
            <p:cNvSpPr>
              <a:spLocks/>
            </p:cNvSpPr>
            <p:nvPr/>
          </p:nvSpPr>
          <p:spPr bwMode="auto">
            <a:xfrm>
              <a:off x="6557963" y="5300663"/>
              <a:ext cx="317500" cy="109538"/>
            </a:xfrm>
            <a:custGeom>
              <a:avLst/>
              <a:gdLst>
                <a:gd name="T0" fmla="*/ 200 w 200"/>
                <a:gd name="T1" fmla="*/ 35 h 69"/>
                <a:gd name="T2" fmla="*/ 196 w 200"/>
                <a:gd name="T3" fmla="*/ 46 h 69"/>
                <a:gd name="T4" fmla="*/ 188 w 200"/>
                <a:gd name="T5" fmla="*/ 58 h 69"/>
                <a:gd name="T6" fmla="*/ 177 w 200"/>
                <a:gd name="T7" fmla="*/ 65 h 69"/>
                <a:gd name="T8" fmla="*/ 165 w 200"/>
                <a:gd name="T9" fmla="*/ 69 h 69"/>
                <a:gd name="T10" fmla="*/ 34 w 200"/>
                <a:gd name="T11" fmla="*/ 69 h 69"/>
                <a:gd name="T12" fmla="*/ 23 w 200"/>
                <a:gd name="T13" fmla="*/ 65 h 69"/>
                <a:gd name="T14" fmla="*/ 11 w 200"/>
                <a:gd name="T15" fmla="*/ 58 h 69"/>
                <a:gd name="T16" fmla="*/ 3 w 200"/>
                <a:gd name="T17" fmla="*/ 46 h 69"/>
                <a:gd name="T18" fmla="*/ 0 w 200"/>
                <a:gd name="T19" fmla="*/ 35 h 69"/>
                <a:gd name="T20" fmla="*/ 3 w 200"/>
                <a:gd name="T21" fmla="*/ 19 h 69"/>
                <a:gd name="T22" fmla="*/ 11 w 200"/>
                <a:gd name="T23" fmla="*/ 8 h 69"/>
                <a:gd name="T24" fmla="*/ 23 w 200"/>
                <a:gd name="T25" fmla="*/ 0 h 69"/>
                <a:gd name="T26" fmla="*/ 34 w 200"/>
                <a:gd name="T27" fmla="*/ 0 h 69"/>
                <a:gd name="T28" fmla="*/ 165 w 200"/>
                <a:gd name="T29" fmla="*/ 0 h 69"/>
                <a:gd name="T30" fmla="*/ 177 w 200"/>
                <a:gd name="T31" fmla="*/ 0 h 69"/>
                <a:gd name="T32" fmla="*/ 188 w 200"/>
                <a:gd name="T33" fmla="*/ 8 h 69"/>
                <a:gd name="T34" fmla="*/ 196 w 200"/>
                <a:gd name="T35" fmla="*/ 19 h 69"/>
                <a:gd name="T36" fmla="*/ 200 w 200"/>
                <a:gd name="T37" fmla="*/ 3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0" h="69">
                  <a:moveTo>
                    <a:pt x="200" y="35"/>
                  </a:moveTo>
                  <a:lnTo>
                    <a:pt x="196" y="46"/>
                  </a:lnTo>
                  <a:lnTo>
                    <a:pt x="188" y="58"/>
                  </a:lnTo>
                  <a:lnTo>
                    <a:pt x="177" y="65"/>
                  </a:lnTo>
                  <a:lnTo>
                    <a:pt x="165" y="69"/>
                  </a:lnTo>
                  <a:lnTo>
                    <a:pt x="34" y="69"/>
                  </a:lnTo>
                  <a:lnTo>
                    <a:pt x="23" y="65"/>
                  </a:lnTo>
                  <a:lnTo>
                    <a:pt x="11" y="58"/>
                  </a:lnTo>
                  <a:lnTo>
                    <a:pt x="3" y="46"/>
                  </a:lnTo>
                  <a:lnTo>
                    <a:pt x="0" y="35"/>
                  </a:lnTo>
                  <a:lnTo>
                    <a:pt x="3" y="19"/>
                  </a:lnTo>
                  <a:lnTo>
                    <a:pt x="11" y="8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165" y="0"/>
                  </a:lnTo>
                  <a:lnTo>
                    <a:pt x="177" y="0"/>
                  </a:lnTo>
                  <a:lnTo>
                    <a:pt x="188" y="8"/>
                  </a:lnTo>
                  <a:lnTo>
                    <a:pt x="196" y="19"/>
                  </a:lnTo>
                  <a:lnTo>
                    <a:pt x="200" y="35"/>
                  </a:lnTo>
                  <a:close/>
                </a:path>
              </a:pathLst>
            </a:custGeom>
            <a:solidFill>
              <a:srgbClr val="F369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134"/>
            <p:cNvSpPr>
              <a:spLocks noChangeArrowheads="1"/>
            </p:cNvSpPr>
            <p:nvPr/>
          </p:nvSpPr>
          <p:spPr bwMode="auto">
            <a:xfrm>
              <a:off x="6942138" y="5403850"/>
              <a:ext cx="244475" cy="61913"/>
            </a:xfrm>
            <a:prstGeom prst="rect">
              <a:avLst/>
            </a:prstGeom>
            <a:solidFill>
              <a:srgbClr val="668A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35"/>
            <p:cNvSpPr>
              <a:spLocks/>
            </p:cNvSpPr>
            <p:nvPr/>
          </p:nvSpPr>
          <p:spPr bwMode="auto">
            <a:xfrm>
              <a:off x="6905625" y="5300663"/>
              <a:ext cx="317500" cy="103188"/>
            </a:xfrm>
            <a:custGeom>
              <a:avLst/>
              <a:gdLst>
                <a:gd name="T0" fmla="*/ 200 w 200"/>
                <a:gd name="T1" fmla="*/ 35 h 65"/>
                <a:gd name="T2" fmla="*/ 196 w 200"/>
                <a:gd name="T3" fmla="*/ 46 h 65"/>
                <a:gd name="T4" fmla="*/ 189 w 200"/>
                <a:gd name="T5" fmla="*/ 58 h 65"/>
                <a:gd name="T6" fmla="*/ 177 w 200"/>
                <a:gd name="T7" fmla="*/ 65 h 65"/>
                <a:gd name="T8" fmla="*/ 165 w 200"/>
                <a:gd name="T9" fmla="*/ 65 h 65"/>
                <a:gd name="T10" fmla="*/ 35 w 200"/>
                <a:gd name="T11" fmla="*/ 65 h 65"/>
                <a:gd name="T12" fmla="*/ 23 w 200"/>
                <a:gd name="T13" fmla="*/ 65 h 65"/>
                <a:gd name="T14" fmla="*/ 11 w 200"/>
                <a:gd name="T15" fmla="*/ 58 h 65"/>
                <a:gd name="T16" fmla="*/ 4 w 200"/>
                <a:gd name="T17" fmla="*/ 46 h 65"/>
                <a:gd name="T18" fmla="*/ 0 w 200"/>
                <a:gd name="T19" fmla="*/ 35 h 65"/>
                <a:gd name="T20" fmla="*/ 4 w 200"/>
                <a:gd name="T21" fmla="*/ 19 h 65"/>
                <a:gd name="T22" fmla="*/ 11 w 200"/>
                <a:gd name="T23" fmla="*/ 8 h 65"/>
                <a:gd name="T24" fmla="*/ 23 w 200"/>
                <a:gd name="T25" fmla="*/ 0 h 65"/>
                <a:gd name="T26" fmla="*/ 35 w 200"/>
                <a:gd name="T27" fmla="*/ 0 h 65"/>
                <a:gd name="T28" fmla="*/ 165 w 200"/>
                <a:gd name="T29" fmla="*/ 0 h 65"/>
                <a:gd name="T30" fmla="*/ 177 w 200"/>
                <a:gd name="T31" fmla="*/ 0 h 65"/>
                <a:gd name="T32" fmla="*/ 189 w 200"/>
                <a:gd name="T33" fmla="*/ 8 h 65"/>
                <a:gd name="T34" fmla="*/ 196 w 200"/>
                <a:gd name="T35" fmla="*/ 19 h 65"/>
                <a:gd name="T36" fmla="*/ 200 w 200"/>
                <a:gd name="T37" fmla="*/ 3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0" h="65">
                  <a:moveTo>
                    <a:pt x="200" y="35"/>
                  </a:moveTo>
                  <a:lnTo>
                    <a:pt x="196" y="46"/>
                  </a:lnTo>
                  <a:lnTo>
                    <a:pt x="189" y="58"/>
                  </a:lnTo>
                  <a:lnTo>
                    <a:pt x="177" y="65"/>
                  </a:lnTo>
                  <a:lnTo>
                    <a:pt x="165" y="65"/>
                  </a:lnTo>
                  <a:lnTo>
                    <a:pt x="35" y="65"/>
                  </a:lnTo>
                  <a:lnTo>
                    <a:pt x="23" y="65"/>
                  </a:lnTo>
                  <a:lnTo>
                    <a:pt x="11" y="58"/>
                  </a:lnTo>
                  <a:lnTo>
                    <a:pt x="4" y="46"/>
                  </a:lnTo>
                  <a:lnTo>
                    <a:pt x="0" y="35"/>
                  </a:lnTo>
                  <a:lnTo>
                    <a:pt x="4" y="19"/>
                  </a:lnTo>
                  <a:lnTo>
                    <a:pt x="11" y="8"/>
                  </a:lnTo>
                  <a:lnTo>
                    <a:pt x="23" y="0"/>
                  </a:lnTo>
                  <a:lnTo>
                    <a:pt x="35" y="0"/>
                  </a:lnTo>
                  <a:lnTo>
                    <a:pt x="165" y="0"/>
                  </a:lnTo>
                  <a:lnTo>
                    <a:pt x="177" y="0"/>
                  </a:lnTo>
                  <a:lnTo>
                    <a:pt x="189" y="8"/>
                  </a:lnTo>
                  <a:lnTo>
                    <a:pt x="196" y="19"/>
                  </a:lnTo>
                  <a:lnTo>
                    <a:pt x="200" y="35"/>
                  </a:lnTo>
                  <a:close/>
                </a:path>
              </a:pathLst>
            </a:custGeom>
            <a:solidFill>
              <a:srgbClr val="F8A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0427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7030A0"/>
                </a:solidFill>
              </a:rPr>
              <a:t>Завдання на урок</a:t>
            </a:r>
            <a:endParaRPr lang="uk-UA" dirty="0">
              <a:solidFill>
                <a:srgbClr val="7030A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Виконайте тестові завдання усно</a:t>
            </a:r>
          </a:p>
          <a:p>
            <a:r>
              <a:rPr lang="uk-UA" dirty="0" smtClean="0"/>
              <a:t>Розгляньте </a:t>
            </a:r>
            <a:r>
              <a:rPr lang="uk-UA" dirty="0" err="1" smtClean="0"/>
              <a:t>розв</a:t>
            </a:r>
            <a:r>
              <a:rPr lang="en-US" dirty="0" smtClean="0"/>
              <a:t>’</a:t>
            </a:r>
            <a:r>
              <a:rPr lang="uk-UA" dirty="0" err="1" smtClean="0"/>
              <a:t>зані</a:t>
            </a:r>
            <a:r>
              <a:rPr lang="uk-UA" dirty="0" smtClean="0"/>
              <a:t> задачі</a:t>
            </a:r>
          </a:p>
          <a:p>
            <a:r>
              <a:rPr lang="uk-UA" dirty="0" smtClean="0"/>
              <a:t>Задачу 5 або 9 </a:t>
            </a:r>
            <a:r>
              <a:rPr lang="uk-UA" dirty="0" err="1" smtClean="0"/>
              <a:t>розв</a:t>
            </a:r>
            <a:r>
              <a:rPr lang="en-US" dirty="0" smtClean="0"/>
              <a:t>’</a:t>
            </a:r>
            <a:r>
              <a:rPr lang="uk-UA" dirty="0" err="1" smtClean="0"/>
              <a:t>яжіть</a:t>
            </a:r>
            <a:r>
              <a:rPr lang="uk-UA" dirty="0" smtClean="0"/>
              <a:t> самостійно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21854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utton Color - Down">
            <a:extLst>
              <a:ext uri="{FF2B5EF4-FFF2-40B4-BE49-F238E27FC236}">
                <a16:creationId xmlns:a16="http://schemas.microsoft.com/office/drawing/2014/main" xmlns="" id="{B63F4AAB-9F0D-48BF-87B5-A62D8DC9CBAD}"/>
              </a:ext>
            </a:extLst>
          </p:cNvPr>
          <p:cNvSpPr/>
          <p:nvPr/>
        </p:nvSpPr>
        <p:spPr>
          <a:xfrm>
            <a:off x="8109120" y="5250371"/>
            <a:ext cx="5484378" cy="754744"/>
          </a:xfrm>
          <a:prstGeom prst="rect">
            <a:avLst/>
          </a:prstGeom>
          <a:solidFill>
            <a:srgbClr val="2E7E32"/>
          </a:solidFill>
          <a:ln w="38100">
            <a:solidFill>
              <a:srgbClr val="2E7E3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г) </a:t>
            </a:r>
            <a:r>
              <a:rPr lang="ru-RU" sz="44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Енергія</a:t>
            </a:r>
            <a:endParaRPr lang="uk-UA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увати 2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F303F"/>
          </a:solidFill>
          <a:ln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9" name="Button Color - Down"/>
          <p:cNvSpPr/>
          <p:nvPr/>
        </p:nvSpPr>
        <p:spPr>
          <a:xfrm>
            <a:off x="1835579" y="1546720"/>
            <a:ext cx="10729054" cy="1353499"/>
          </a:xfrm>
          <a:prstGeom prst="rect">
            <a:avLst/>
          </a:prstGeom>
          <a:solidFill>
            <a:srgbClr val="0F303F"/>
          </a:solidFill>
          <a:ln w="38100"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1. Яка з </a:t>
            </a:r>
            <a:r>
              <a:rPr lang="ru-RU" sz="44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поданих</a:t>
            </a:r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фізичних</a:t>
            </a:r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величин є </a:t>
            </a:r>
            <a:r>
              <a:rPr lang="ru-RU" sz="44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скалярною?</a:t>
            </a:r>
            <a:endParaRPr lang="en-US" sz="4400" b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Button Color - Down"/>
          <p:cNvSpPr/>
          <p:nvPr/>
        </p:nvSpPr>
        <p:spPr>
          <a:xfrm>
            <a:off x="806715" y="3697923"/>
            <a:ext cx="5484378" cy="754744"/>
          </a:xfrm>
          <a:prstGeom prst="rect">
            <a:avLst/>
          </a:prstGeom>
          <a:solidFill>
            <a:srgbClr val="2E7E32"/>
          </a:solidFill>
          <a:ln w="38100">
            <a:solidFill>
              <a:srgbClr val="2E7E3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а) </a:t>
            </a:r>
            <a:r>
              <a:rPr lang="ru-RU" sz="44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Прискорення</a:t>
            </a:r>
            <a:endParaRPr lang="uk-UA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Button Color - Down"/>
          <p:cNvSpPr/>
          <p:nvPr/>
        </p:nvSpPr>
        <p:spPr>
          <a:xfrm>
            <a:off x="806715" y="5250371"/>
            <a:ext cx="5484378" cy="754744"/>
          </a:xfrm>
          <a:prstGeom prst="rect">
            <a:avLst/>
          </a:prstGeom>
          <a:solidFill>
            <a:srgbClr val="2E7E32"/>
          </a:solidFill>
          <a:ln w="38100">
            <a:solidFill>
              <a:srgbClr val="2E7E3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б) </a:t>
            </a:r>
            <a:r>
              <a:rPr lang="ru-RU" sz="44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Швидкість</a:t>
            </a: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руху</a:t>
            </a:r>
            <a:endParaRPr lang="uk-UA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Button Color - Down"/>
          <p:cNvSpPr/>
          <p:nvPr/>
        </p:nvSpPr>
        <p:spPr>
          <a:xfrm>
            <a:off x="8109120" y="3697923"/>
            <a:ext cx="5484378" cy="754744"/>
          </a:xfrm>
          <a:prstGeom prst="rect">
            <a:avLst/>
          </a:prstGeom>
          <a:solidFill>
            <a:srgbClr val="2E7E32"/>
          </a:solidFill>
          <a:ln w="38100">
            <a:solidFill>
              <a:srgbClr val="2E7E3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в) </a:t>
            </a:r>
            <a:r>
              <a:rPr lang="ru-RU" sz="44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Імпульс</a:t>
            </a:r>
            <a:endParaRPr lang="uk-UA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10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18" grpId="0" animBg="1"/>
      <p:bldP spid="15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F303F"/>
          </a:solidFill>
          <a:ln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9" name="Button Color - Down"/>
          <p:cNvSpPr/>
          <p:nvPr/>
        </p:nvSpPr>
        <p:spPr>
          <a:xfrm>
            <a:off x="2090891" y="1413892"/>
            <a:ext cx="10218430" cy="1439583"/>
          </a:xfrm>
          <a:prstGeom prst="rect">
            <a:avLst/>
          </a:prstGeom>
          <a:solidFill>
            <a:srgbClr val="0F303F"/>
          </a:solidFill>
          <a:ln w="38100"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2.  У </a:t>
            </a:r>
            <a:r>
              <a:rPr lang="ru-RU" sz="44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якому</a:t>
            </a:r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випадку</a:t>
            </a:r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систему </a:t>
            </a:r>
            <a:r>
              <a:rPr lang="ru-RU" sz="44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тіл</a:t>
            </a:r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не </a:t>
            </a:r>
            <a:r>
              <a:rPr lang="ru-RU" sz="44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можна</a:t>
            </a:r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вважати</a:t>
            </a:r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замкненою</a:t>
            </a:r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? </a:t>
            </a:r>
            <a:endParaRPr lang="en-US" sz="4400" b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Button Color - Down"/>
          <p:cNvSpPr/>
          <p:nvPr/>
        </p:nvSpPr>
        <p:spPr>
          <a:xfrm>
            <a:off x="4143385" y="5834566"/>
            <a:ext cx="1666528" cy="754744"/>
          </a:xfrm>
          <a:prstGeom prst="rect">
            <a:avLst/>
          </a:prstGeom>
          <a:solidFill>
            <a:srgbClr val="2E7E32"/>
          </a:solidFill>
          <a:ln w="38100">
            <a:solidFill>
              <a:srgbClr val="2E7E3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uk-UA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б)</a:t>
            </a:r>
            <a:endParaRPr lang="uk-UA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Button Color - Down">
            <a:extLst>
              <a:ext uri="{FF2B5EF4-FFF2-40B4-BE49-F238E27FC236}">
                <a16:creationId xmlns:a16="http://schemas.microsoft.com/office/drawing/2014/main" xmlns="" id="{6D508B6C-C228-441D-888C-0BB1AB8A8FCF}"/>
              </a:ext>
            </a:extLst>
          </p:cNvPr>
          <p:cNvSpPr/>
          <p:nvPr/>
        </p:nvSpPr>
        <p:spPr>
          <a:xfrm>
            <a:off x="670362" y="5834566"/>
            <a:ext cx="1666528" cy="754744"/>
          </a:xfrm>
          <a:prstGeom prst="rect">
            <a:avLst/>
          </a:prstGeom>
          <a:solidFill>
            <a:srgbClr val="2E7E32"/>
          </a:solidFill>
          <a:ln w="38100">
            <a:solidFill>
              <a:srgbClr val="2E7E3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а)</a:t>
            </a:r>
            <a:endParaRPr lang="uk-UA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Button Color - Down">
            <a:extLst>
              <a:ext uri="{FF2B5EF4-FFF2-40B4-BE49-F238E27FC236}">
                <a16:creationId xmlns:a16="http://schemas.microsoft.com/office/drawing/2014/main" xmlns="" id="{DF1A613B-FAC5-4ACD-A0FD-9499873F8C63}"/>
              </a:ext>
            </a:extLst>
          </p:cNvPr>
          <p:cNvSpPr/>
          <p:nvPr/>
        </p:nvSpPr>
        <p:spPr>
          <a:xfrm>
            <a:off x="8121549" y="5834566"/>
            <a:ext cx="1666528" cy="754744"/>
          </a:xfrm>
          <a:prstGeom prst="rect">
            <a:avLst/>
          </a:prstGeom>
          <a:solidFill>
            <a:srgbClr val="2E7E32"/>
          </a:solidFill>
          <a:ln w="38100">
            <a:solidFill>
              <a:srgbClr val="2E7E3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в)</a:t>
            </a:r>
            <a:endParaRPr lang="uk-UA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Button Color - Down">
            <a:extLst>
              <a:ext uri="{FF2B5EF4-FFF2-40B4-BE49-F238E27FC236}">
                <a16:creationId xmlns:a16="http://schemas.microsoft.com/office/drawing/2014/main" xmlns="" id="{EA6018B3-5C49-45E1-B114-83614F3BA697}"/>
              </a:ext>
            </a:extLst>
          </p:cNvPr>
          <p:cNvSpPr/>
          <p:nvPr/>
        </p:nvSpPr>
        <p:spPr>
          <a:xfrm>
            <a:off x="11712566" y="5834566"/>
            <a:ext cx="1666528" cy="754744"/>
          </a:xfrm>
          <a:prstGeom prst="rect">
            <a:avLst/>
          </a:prstGeom>
          <a:solidFill>
            <a:srgbClr val="2E7E32"/>
          </a:solidFill>
          <a:ln w="38100">
            <a:solidFill>
              <a:srgbClr val="2E7E3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г)</a:t>
            </a:r>
            <a:endParaRPr lang="uk-UA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1214A0FC-5A8C-4081-B269-8E7D97900E69}"/>
              </a:ext>
            </a:extLst>
          </p:cNvPr>
          <p:cNvPicPr/>
          <p:nvPr/>
        </p:nvPicPr>
        <p:blipFill rotWithShape="1">
          <a:blip r:embed="rId3"/>
          <a:srcRect r="78872" b="19025"/>
          <a:stretch/>
        </p:blipFill>
        <p:spPr>
          <a:xfrm>
            <a:off x="64651" y="3392621"/>
            <a:ext cx="2993859" cy="218795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08057C4E-19D8-4EA7-8F80-FB99907A2506}"/>
              </a:ext>
            </a:extLst>
          </p:cNvPr>
          <p:cNvPicPr/>
          <p:nvPr/>
        </p:nvPicPr>
        <p:blipFill rotWithShape="1">
          <a:blip r:embed="rId3"/>
          <a:srcRect l="21796" r="52466" b="19025"/>
          <a:stretch/>
        </p:blipFill>
        <p:spPr>
          <a:xfrm>
            <a:off x="3153104" y="3392621"/>
            <a:ext cx="3647090" cy="218795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405048AC-86D4-470B-899D-9104C05276A2}"/>
              </a:ext>
            </a:extLst>
          </p:cNvPr>
          <p:cNvPicPr/>
          <p:nvPr/>
        </p:nvPicPr>
        <p:blipFill rotWithShape="1">
          <a:blip r:embed="rId3"/>
          <a:srcRect l="49316" r="23834" b="19025"/>
          <a:stretch/>
        </p:blipFill>
        <p:spPr>
          <a:xfrm>
            <a:off x="7052441" y="3392621"/>
            <a:ext cx="3804745" cy="218795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F3711067-4844-4431-8E87-337454AA757B}"/>
              </a:ext>
            </a:extLst>
          </p:cNvPr>
          <p:cNvPicPr/>
          <p:nvPr/>
        </p:nvPicPr>
        <p:blipFill rotWithShape="1">
          <a:blip r:embed="rId3"/>
          <a:srcRect l="76166" b="19025"/>
          <a:stretch/>
        </p:blipFill>
        <p:spPr>
          <a:xfrm>
            <a:off x="10857186" y="3392621"/>
            <a:ext cx="3377288" cy="218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3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 animBg="1"/>
      <p:bldP spid="22" grpId="0" animBg="1"/>
      <p:bldP spid="23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utton Color - Down"/>
          <p:cNvSpPr/>
          <p:nvPr/>
        </p:nvSpPr>
        <p:spPr>
          <a:xfrm>
            <a:off x="572850" y="3663460"/>
            <a:ext cx="13254512" cy="621241"/>
          </a:xfrm>
          <a:prstGeom prst="rect">
            <a:avLst/>
          </a:prstGeom>
          <a:solidFill>
            <a:srgbClr val="2E7E32"/>
          </a:solidFill>
          <a:ln w="38100">
            <a:solidFill>
              <a:srgbClr val="2E7E3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а)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Потенціальна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енергія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перетворюється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в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кінетичну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uk-UA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Button Color - Down"/>
          <p:cNvSpPr/>
          <p:nvPr/>
        </p:nvSpPr>
        <p:spPr>
          <a:xfrm>
            <a:off x="579930" y="4560928"/>
            <a:ext cx="13254512" cy="621241"/>
          </a:xfrm>
          <a:prstGeom prst="rect">
            <a:avLst/>
          </a:prstGeom>
          <a:solidFill>
            <a:srgbClr val="2E7E32"/>
          </a:solidFill>
          <a:ln w="38100">
            <a:solidFill>
              <a:srgbClr val="2E7E3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б)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Кінетична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енергія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перетворюється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в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потенціальну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uk-UA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Button Color - Down">
            <a:extLst>
              <a:ext uri="{FF2B5EF4-FFF2-40B4-BE49-F238E27FC236}">
                <a16:creationId xmlns:a16="http://schemas.microsoft.com/office/drawing/2014/main" xmlns="" id="{83FA60B9-25D4-42E7-8A35-253FA61EDB10}"/>
              </a:ext>
            </a:extLst>
          </p:cNvPr>
          <p:cNvSpPr/>
          <p:nvPr/>
        </p:nvSpPr>
        <p:spPr>
          <a:xfrm>
            <a:off x="605804" y="6364966"/>
            <a:ext cx="13254512" cy="622800"/>
          </a:xfrm>
          <a:prstGeom prst="rect">
            <a:avLst/>
          </a:prstGeom>
          <a:solidFill>
            <a:srgbClr val="2E7E32"/>
          </a:solidFill>
          <a:ln w="38100">
            <a:solidFill>
              <a:srgbClr val="2E7E3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г)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Кінетична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енергія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перетворюється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у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внутрішню</a:t>
            </a:r>
            <a:endParaRPr lang="uk-UA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Button Color - Down">
            <a:extLst>
              <a:ext uri="{FF2B5EF4-FFF2-40B4-BE49-F238E27FC236}">
                <a16:creationId xmlns:a16="http://schemas.microsoft.com/office/drawing/2014/main" xmlns="" id="{40FEC031-7EC4-4E04-A990-7C78FC9EFA52}"/>
              </a:ext>
            </a:extLst>
          </p:cNvPr>
          <p:cNvSpPr/>
          <p:nvPr/>
        </p:nvSpPr>
        <p:spPr>
          <a:xfrm>
            <a:off x="605804" y="5458396"/>
            <a:ext cx="13254512" cy="621241"/>
          </a:xfrm>
          <a:prstGeom prst="rect">
            <a:avLst/>
          </a:prstGeom>
          <a:solidFill>
            <a:srgbClr val="2E7E32"/>
          </a:solidFill>
          <a:ln w="38100">
            <a:solidFill>
              <a:srgbClr val="2E7E3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в)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Потенціальна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енергія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перетворюється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у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внутрішню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3" name="Групувати 2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F303F"/>
          </a:solidFill>
          <a:ln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9" name="Button Color - Down"/>
          <p:cNvSpPr/>
          <p:nvPr/>
        </p:nvSpPr>
        <p:spPr>
          <a:xfrm>
            <a:off x="423129" y="1289736"/>
            <a:ext cx="13666095" cy="1989492"/>
          </a:xfrm>
          <a:prstGeom prst="rect">
            <a:avLst/>
          </a:prstGeom>
          <a:solidFill>
            <a:srgbClr val="0F303F"/>
          </a:solidFill>
          <a:ln w="38100"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3.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Автомобіль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що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рухається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горизонтальною дорогою,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здійснює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екстрене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гальмування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Укажіть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які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перетворення</a:t>
            </a:r>
            <a:r>
              <a:rPr lang="ru-RU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енергії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при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цьому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відбуваються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en-US" sz="4000" b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21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8" grpId="0" animBg="1"/>
      <p:bldP spid="20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F303F"/>
          </a:solidFill>
          <a:ln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9" name="Button Color - Down"/>
          <p:cNvSpPr/>
          <p:nvPr/>
        </p:nvSpPr>
        <p:spPr>
          <a:xfrm>
            <a:off x="670362" y="1700988"/>
            <a:ext cx="4685409" cy="5057739"/>
          </a:xfrm>
          <a:prstGeom prst="rect">
            <a:avLst/>
          </a:prstGeom>
          <a:solidFill>
            <a:srgbClr val="0F303F"/>
          </a:solidFill>
          <a:ln w="38100"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М’яч</a:t>
            </a: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масою</a:t>
            </a: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г</a:t>
            </a: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летить</a:t>
            </a: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зі</a:t>
            </a: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швидкістю</a:t>
            </a: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1079906"/>
            <a:r>
              <a:rPr lang="ru-RU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м/с.</a:t>
            </a: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Визначте</a:t>
            </a: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імпульс</a:t>
            </a: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м’яча</a:t>
            </a: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Результат пошуку зображень за запитом &quot;футбольный мяч&quot;">
            <a:extLst>
              <a:ext uri="{FF2B5EF4-FFF2-40B4-BE49-F238E27FC236}">
                <a16:creationId xmlns:a16="http://schemas.microsoft.com/office/drawing/2014/main" xmlns="" id="{587C7906-4024-495A-B7ED-16D71021B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37" y="1916944"/>
            <a:ext cx="8083214" cy="437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19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27" y="1061298"/>
            <a:ext cx="12830343" cy="304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15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F303F"/>
          </a:solidFill>
          <a:ln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9" name="Button Color - Down"/>
          <p:cNvSpPr/>
          <p:nvPr/>
        </p:nvSpPr>
        <p:spPr>
          <a:xfrm>
            <a:off x="670362" y="1670119"/>
            <a:ext cx="6242468" cy="5533201"/>
          </a:xfrm>
          <a:prstGeom prst="rect">
            <a:avLst/>
          </a:prstGeom>
          <a:solidFill>
            <a:srgbClr val="0F303F"/>
          </a:solidFill>
          <a:ln w="38100"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5. Охороняючи свою територію, сапсан може розвивати швидкість </a:t>
            </a:r>
            <a:r>
              <a:rPr lang="uk-UA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м/с. </a:t>
            </a:r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При цьому кінетична енергія птаха досягає </a:t>
            </a:r>
            <a:r>
              <a:rPr lang="uk-UA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кДж. </a:t>
            </a:r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Визначте масу сапсана.</a:t>
            </a:r>
          </a:p>
        </p:txBody>
      </p:sp>
      <p:pic>
        <p:nvPicPr>
          <p:cNvPr id="2050" name="Picture 2" descr="Пов’язане зображення">
            <a:extLst>
              <a:ext uri="{FF2B5EF4-FFF2-40B4-BE49-F238E27FC236}">
                <a16:creationId xmlns:a16="http://schemas.microsoft.com/office/drawing/2014/main" xmlns="" id="{E2C3528C-128D-4F9F-8781-D09D55CF6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697" y="1959411"/>
            <a:ext cx="6606154" cy="495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63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F303F"/>
          </a:solidFill>
          <a:ln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F303F"/>
            </a:solidFill>
            <a:ln>
              <a:solidFill>
                <a:srgbClr val="0F3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9" name="Button Color - Down"/>
          <p:cNvSpPr/>
          <p:nvPr/>
        </p:nvSpPr>
        <p:spPr>
          <a:xfrm>
            <a:off x="531970" y="1586500"/>
            <a:ext cx="5551589" cy="5428917"/>
          </a:xfrm>
          <a:prstGeom prst="rect">
            <a:avLst/>
          </a:prstGeom>
          <a:solidFill>
            <a:srgbClr val="0F303F"/>
          </a:solidFill>
          <a:ln w="38100">
            <a:solidFill>
              <a:srgbClr val="0F30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Тіло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кинули вертикально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вгору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з початковою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швидкістю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м/с.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Визначте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максимальну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висоту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, на яку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піднімається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тіло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Результат пошуку зображень за запитом &quot;hand holding soccer ball&quot;">
            <a:extLst>
              <a:ext uri="{FF2B5EF4-FFF2-40B4-BE49-F238E27FC236}">
                <a16:creationId xmlns:a16="http://schemas.microsoft.com/office/drawing/2014/main" xmlns="" id="{264A6E38-2E6B-4247-A1B7-2E9E47110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789941"/>
            <a:ext cx="7467443" cy="502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4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44336"/>
      </a:accent1>
      <a:accent2>
        <a:srgbClr val="FF4081"/>
      </a:accent2>
      <a:accent3>
        <a:srgbClr val="3F51B5"/>
      </a:accent3>
      <a:accent4>
        <a:srgbClr val="2196F3"/>
      </a:accent4>
      <a:accent5>
        <a:srgbClr val="4CAF50"/>
      </a:accent5>
      <a:accent6>
        <a:srgbClr val="FFC10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4058</TotalTime>
  <Words>306</Words>
  <Application>Microsoft Office PowerPoint</Application>
  <PresentationFormat>Довільний</PresentationFormat>
  <Paragraphs>41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Roboto</vt:lpstr>
      <vt:lpstr>Verdana</vt:lpstr>
      <vt:lpstr>Office Theme</vt:lpstr>
      <vt:lpstr>1_Office Theme</vt:lpstr>
      <vt:lpstr>Підготовка до контрольної роботи фізика 9 клас  11.05.2022р.</vt:lpstr>
      <vt:lpstr>Завдання на урок</vt:lpstr>
      <vt:lpstr>Розв'язування задач</vt:lpstr>
      <vt:lpstr>Розв'язування задач</vt:lpstr>
      <vt:lpstr>Розв'язування задач</vt:lpstr>
      <vt:lpstr>Розв'язування задач</vt:lpstr>
      <vt:lpstr>Презентація PowerPoint</vt:lpstr>
      <vt:lpstr>Розв'язування задач</vt:lpstr>
      <vt:lpstr>Розв'язування задач</vt:lpstr>
      <vt:lpstr>Презентація PowerPoint</vt:lpstr>
      <vt:lpstr>Розв'язування задач</vt:lpstr>
      <vt:lpstr>Презентація PowerPoint</vt:lpstr>
      <vt:lpstr>Розв'язування задач</vt:lpstr>
      <vt:lpstr>Презентація PowerPoint</vt:lpstr>
      <vt:lpstr>Розв'язування задач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Мартин Коноплянка</dc:creator>
  <cp:lastModifiedBy>RePack by Diakov</cp:lastModifiedBy>
  <cp:revision>465</cp:revision>
  <dcterms:created xsi:type="dcterms:W3CDTF">2015-01-15T13:10:55Z</dcterms:created>
  <dcterms:modified xsi:type="dcterms:W3CDTF">2022-05-05T11:23:29Z</dcterms:modified>
</cp:coreProperties>
</file>