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microsoft.com/office/2007/relationships/hdphoto" Target="../media/hdphoto3.wdp"/><Relationship Id="rId5" Type="http://schemas.openxmlformats.org/officeDocument/2006/relationships/image" Target="../media/image6.jpe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836712"/>
            <a:ext cx="8208912" cy="1470025"/>
          </a:xfrm>
        </p:spPr>
        <p:txBody>
          <a:bodyPr>
            <a:normAutofit fontScale="90000"/>
          </a:bodyPr>
          <a:lstStyle/>
          <a:p>
            <a:r>
              <a:rPr lang="ru-R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</a:t>
            </a:r>
            <a:r>
              <a:rPr lang="ru-RU" sz="5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5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остійного</a:t>
            </a:r>
            <a:r>
              <a:rPr lang="ru-RU" sz="5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5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труму</a:t>
            </a:r>
            <a:r>
              <a:rPr lang="ru-R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877036"/>
            <a:ext cx="8352928" cy="3024336"/>
          </a:xfrm>
        </p:spPr>
        <p:txBody>
          <a:bodyPr>
            <a:noAutofit/>
          </a:bodyPr>
          <a:lstStyle/>
          <a:p>
            <a:pPr algn="l"/>
            <a:r>
              <a:rPr lang="ru-RU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Фізика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ru-RU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21.01.2022 р.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227687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51028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Електроформа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машина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img_9674_en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601" y="1340768"/>
            <a:ext cx="4295324" cy="531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89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Термоелемент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User\Desktop\hqdefa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6840760" cy="513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64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Сонячні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батареї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User\Desktop\img-20140929165402-9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40077"/>
            <a:ext cx="7297488" cy="522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50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електричного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струму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пристр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перетворюються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електричну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12032" y="3284984"/>
            <a:ext cx="237626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Механічна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12032" y="3797424"/>
            <a:ext cx="237626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Теплова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12032" y="4365104"/>
            <a:ext cx="237626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Хімічна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12032" y="4870783"/>
            <a:ext cx="237626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Світлова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563888" y="3573016"/>
            <a:ext cx="1589179" cy="5622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563888" y="4013448"/>
            <a:ext cx="1589174" cy="3378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3491880" y="4509120"/>
            <a:ext cx="1661187" cy="72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3491880" y="4725144"/>
            <a:ext cx="1661187" cy="3616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5364088" y="4135252"/>
            <a:ext cx="280831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Електрична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39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 smtClean="0"/>
              <a:t>джерел</a:t>
            </a:r>
            <a:r>
              <a:rPr lang="ru-RU" dirty="0" smtClean="0"/>
              <a:t> п</a:t>
            </a:r>
            <a:r>
              <a:rPr lang="uk-UA" dirty="0" smtClean="0"/>
              <a:t>о</a:t>
            </a:r>
            <a:r>
              <a:rPr lang="ru-RU" dirty="0" err="1" smtClean="0"/>
              <a:t>стійного</a:t>
            </a:r>
            <a:r>
              <a:rPr lang="ru-RU" dirty="0" smtClean="0"/>
              <a:t> струму</a:t>
            </a:r>
            <a:endParaRPr lang="ru-RU" dirty="0"/>
          </a:p>
        </p:txBody>
      </p:sp>
      <p:pic>
        <p:nvPicPr>
          <p:cNvPr id="10242" name="Picture 2" descr="C:\Users\User\Desktop\Kak-by-stro-vklyuchit-fonarik-na-Lenovo-000-1508x706_c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-216025" y="656966"/>
            <a:ext cx="4186982" cy="196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er\Desktop\zMtZrURPmLQ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683" y="1919678"/>
            <a:ext cx="2510634" cy="251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User\Desktop\04f32716d4f851b528c44374c80866ae269d027eae55f43d0cfd949b876e395e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068" y="908720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User\Desktop\43aba55b64d4798738ece084017c36ed08a10c4637d30b2d453812405a01375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11" y="4653136"/>
            <a:ext cx="2821182" cy="211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500" b="97333" l="2625" r="95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639699"/>
            <a:ext cx="2438400" cy="18288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308" y="4524942"/>
            <a:ext cx="1872208" cy="18722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251" b="98499" l="3030" r="944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01" y="2617185"/>
            <a:ext cx="3108008" cy="376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47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Доповніть вивчене по презентації матеріалом підручника (параграф25)</a:t>
            </a:r>
          </a:p>
          <a:p>
            <a:r>
              <a:rPr lang="uk-UA" dirty="0" smtClean="0"/>
              <a:t>Письмово дайте відповідь на запитання 3-5</a:t>
            </a:r>
          </a:p>
          <a:p>
            <a:r>
              <a:rPr lang="uk-UA" dirty="0" smtClean="0"/>
              <a:t>Домашнє завдання </a:t>
            </a:r>
          </a:p>
          <a:p>
            <a:r>
              <a:rPr lang="uk-UA" dirty="0" smtClean="0"/>
              <a:t>Вивчити </a:t>
            </a:r>
            <a:r>
              <a:rPr lang="uk-UA" dirty="0" err="1" smtClean="0"/>
              <a:t>парагра</a:t>
            </a:r>
            <a:r>
              <a:rPr lang="uk-UA" dirty="0" smtClean="0"/>
              <a:t> 25</a:t>
            </a:r>
          </a:p>
          <a:p>
            <a:r>
              <a:rPr lang="uk-UA" dirty="0" smtClean="0"/>
              <a:t>Вправа 25 (3-5)</a:t>
            </a:r>
          </a:p>
          <a:p>
            <a:r>
              <a:rPr lang="uk-UA" dirty="0" smtClean="0"/>
              <a:t>Експериментальне завдання </a:t>
            </a:r>
            <a:r>
              <a:rPr lang="uk-UA" smtClean="0"/>
              <a:t>(ст.135)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403686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66</Words>
  <Application>Microsoft Office PowerPoint</Application>
  <PresentationFormat>Екран (4:3)</PresentationFormat>
  <Paragraphs>20</Paragraphs>
  <Slides>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 Джерела постійного струму </vt:lpstr>
      <vt:lpstr>Електроформа машина</vt:lpstr>
      <vt:lpstr>Термоелемент</vt:lpstr>
      <vt:lpstr>Сонячні батареї</vt:lpstr>
      <vt:lpstr>Джерело електричного струму це пристрій у якому різні види енергії перетворюються у електричну</vt:lpstr>
      <vt:lpstr>Застосування джерел постійного струму</vt:lpstr>
      <vt:lpstr>Завдання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уроку: Джерела Постійного Струму Мета уроку: </dc:title>
  <dc:creator>Пользователь</dc:creator>
  <cp:lastModifiedBy>RePack by Diakov</cp:lastModifiedBy>
  <cp:revision>22</cp:revision>
  <dcterms:created xsi:type="dcterms:W3CDTF">2018-02-04T11:40:08Z</dcterms:created>
  <dcterms:modified xsi:type="dcterms:W3CDTF">2022-01-20T16:25:58Z</dcterms:modified>
</cp:coreProperties>
</file>