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59" r:id="rId3"/>
    <p:sldId id="272" r:id="rId4"/>
    <p:sldId id="260" r:id="rId5"/>
    <p:sldId id="261" r:id="rId6"/>
    <p:sldId id="262" r:id="rId7"/>
    <p:sldId id="270" r:id="rId8"/>
    <p:sldId id="263" r:id="rId9"/>
    <p:sldId id="264" r:id="rId10"/>
    <p:sldId id="271" r:id="rId11"/>
    <p:sldId id="273" r:id="rId12"/>
    <p:sldId id="274" r:id="rId13"/>
    <p:sldId id="275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2632" autoAdjust="0"/>
  </p:normalViewPr>
  <p:slideViewPr>
    <p:cSldViewPr>
      <p:cViewPr varScale="1">
        <p:scale>
          <a:sx n="80" d="100"/>
          <a:sy n="80" d="100"/>
        </p:scale>
        <p:origin x="11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ACD30-33AF-4386-80CA-0DC943668353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05858-0B6D-4521-9BEA-9621E7944D0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61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D226A7-5C8B-4719-B35A-2891C5F96057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DAE8417-C90C-4190-8F7F-1CC2A4A13D4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u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1772816"/>
            <a:ext cx="5904656" cy="252028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Електричний струм у </a:t>
            </a: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металах</a:t>
            </a:r>
          </a:p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Фізика 8 клас</a:t>
            </a:r>
          </a:p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18.04.2022р.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51520" y="260648"/>
            <a:ext cx="8496944" cy="1512168"/>
          </a:xfrm>
        </p:spPr>
        <p:txBody>
          <a:bodyPr>
            <a:normAutofit fontScale="77500" lnSpcReduction="20000"/>
          </a:bodyPr>
          <a:lstStyle/>
          <a:p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</a:t>
            </a:r>
            <a:r>
              <a:rPr lang="uk-UA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У кристалічній структурі металів електрони перебувають у вільному стані,здійснюючи лише хаотичний тепловий рух.</a:t>
            </a: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107504" y="5085184"/>
            <a:ext cx="8892480" cy="165618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   </a:t>
            </a:r>
            <a:r>
              <a:rPr lang="uk-UA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Якщо з</a:t>
            </a:r>
            <a:r>
              <a:rPr lang="en-US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`</a:t>
            </a:r>
            <a:r>
              <a:rPr lang="uk-UA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являється електричне поле,то електрони починають зміщуватися в напрямі силових ліній поля,утворюючи електричний струм.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635549"/>
            <a:ext cx="511810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38987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48872" cy="1263040"/>
          </a:xfrm>
        </p:spPr>
        <p:txBody>
          <a:bodyPr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Дослідження </a:t>
            </a:r>
            <a:r>
              <a:rPr lang="uk-UA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Камерлінга-Оннеса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504056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Дослідження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голландського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фізика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Камерлінга-Оннеса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показали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що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опір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металевого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провідника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майже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зникає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за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температури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близької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до абсолютного нуля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Досліджуючи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залежність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електричних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властивостей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ртуті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від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температури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помітив,що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за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температури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4.12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Кельвіна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її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опір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практично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дорівнює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нулю.Стан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провідника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,у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якому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не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має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опору,назвали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надпровідністю</a:t>
            </a:r>
            <a:r>
              <a:rPr lang="ru-RU" sz="2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.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Збуджений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у такому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провіднику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електричний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струм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може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існувати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досить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довго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</a:p>
          <a:p>
            <a:endParaRPr lang="uk-UA" dirty="0"/>
          </a:p>
          <a:p>
            <a:endParaRPr lang="ru-RU" dirty="0" smtClean="0"/>
          </a:p>
          <a:p>
            <a:pPr algn="ctr"/>
            <a:r>
              <a:rPr lang="uk-UA" sz="2400" i="1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У стані </a:t>
            </a:r>
            <a:r>
              <a:rPr lang="uk-UA" sz="2400" i="1" dirty="0" err="1" smtClean="0">
                <a:solidFill>
                  <a:srgbClr val="C00000"/>
                </a:solidFill>
                <a:latin typeface="Constantia" panose="02030602050306030303" pitchFamily="18" charset="0"/>
              </a:rPr>
              <a:t>напівпровідності</a:t>
            </a:r>
            <a:r>
              <a:rPr lang="uk-UA" sz="2400" i="1" dirty="0" smtClean="0">
                <a:solidFill>
                  <a:srgbClr val="C00000"/>
                </a:solidFill>
                <a:latin typeface="Constantia" panose="02030602050306030303" pitchFamily="18" charset="0"/>
              </a:rPr>
              <a:t> провідники практично втрачають електричний опір.</a:t>
            </a:r>
          </a:p>
          <a:p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9863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8964488" cy="3579849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    Надпровідність цікавить учених та інженерів, які вбачають у ній засіб для створення нових економічних 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технологій . У 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першу чергу це стосується передачі без втрат електроенергії на великі відстані,створення надпотужних електромагнітів для наукових досліджень,розробки принципово нових </a:t>
            </a:r>
            <a:r>
              <a:rPr lang="uk-UA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комп</a:t>
            </a: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`</a:t>
            </a:r>
            <a:r>
              <a:rPr lang="uk-UA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ютерних</a:t>
            </a: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систем тощо.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48" y="3789040"/>
            <a:ext cx="3810000" cy="23812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46678"/>
            <a:ext cx="3267647" cy="2388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94398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Домашнє завдання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Повторити параграф 36</a:t>
            </a:r>
          </a:p>
          <a:p>
            <a:r>
              <a:rPr lang="uk-UA" sz="4000" dirty="0" smtClean="0"/>
              <a:t>Вправа 36 (3,4)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445767753"/>
      </p:ext>
    </p:extLst>
  </p:cSld>
  <p:clrMapOvr>
    <a:masterClrMapping/>
  </p:clrMapOvr>
  <p:transition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204864"/>
            <a:ext cx="887440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Дякую</a:t>
            </a:r>
            <a:r>
              <a:rPr lang="ru-RU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за </a:t>
            </a:r>
            <a:r>
              <a:rPr lang="ru-RU" sz="7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уваг</a:t>
            </a:r>
            <a:r>
              <a:rPr lang="uk-UA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у!</a:t>
            </a:r>
            <a:endParaRPr lang="ru-RU" sz="2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475656" y="271201"/>
            <a:ext cx="6048672" cy="144016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ea typeface="+mj-ea"/>
                <a:cs typeface="+mj-cs"/>
              </a:rPr>
              <a:t>УМОВИ ІСНУВАННЯ ЕЛЕКТРИЧНОГО СТРУМУ: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1560" y="2348880"/>
            <a:ext cx="8229600" cy="3786187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normalizeH="0" baseline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джерела</a:t>
            </a:r>
            <a:r>
              <a:rPr kumimoji="0" lang="uk-UA" sz="4000" b="1" i="0" u="none" strike="noStrike" kern="1200" normalizeH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струму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normalizeH="0" baseline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вільних</a:t>
            </a:r>
            <a:r>
              <a:rPr kumimoji="0" lang="uk-UA" sz="4000" b="1" i="0" u="none" strike="noStrike" kern="1200" normalizeH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електронів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1" i="0" u="none" strike="noStrike" kern="1200" normalizeH="0" baseline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Наявність сторонніх сил, які підтримують різницю потенціалів і переміщують заряд по замкненому</a:t>
            </a:r>
            <a:r>
              <a:rPr kumimoji="0" lang="uk-UA" sz="4000" b="1" i="0" u="none" strike="noStrike" kern="1200" normalizeH="0" noProof="0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колу</a:t>
            </a:r>
            <a:endParaRPr kumimoji="0" lang="uk-UA" sz="4000" b="1" i="0" u="none" strike="noStrike" kern="1200" normalizeH="0" baseline="0" noProof="0" dirty="0" smtClean="0">
              <a:ln w="18415" cmpd="sng">
                <a:noFill/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412" y="1340768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Електричний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струм у </a:t>
            </a:r>
            <a:r>
              <a:rPr lang="ru-RU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металевих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провідниках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-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це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впорядкований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рух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вільних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електронів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під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дією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40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електричного</a:t>
            </a:r>
            <a:r>
              <a:rPr lang="ru-RU" sz="4000" b="1" dirty="0">
                <a:solidFill>
                  <a:srgbClr val="002060"/>
                </a:solidFill>
                <a:latin typeface="Constantia" panose="02030602050306030303" pitchFamily="18" charset="0"/>
              </a:rPr>
              <a:t> поля.</a:t>
            </a:r>
          </a:p>
        </p:txBody>
      </p:sp>
    </p:spTree>
    <p:extLst>
      <p:ext uri="{BB962C8B-B14F-4D97-AF65-F5344CB8AC3E}">
        <p14:creationId xmlns:p14="http://schemas.microsoft.com/office/powerpoint/2010/main" val="3200791041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45432" y="387330"/>
            <a:ext cx="5616624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70584" y="610612"/>
            <a:ext cx="5166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</a:t>
            </a:r>
            <a:r>
              <a:rPr lang="uk-UA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ечовини за здатністю проводити електричний струм поділяються  на:</a:t>
            </a:r>
            <a:endParaRPr lang="ru-RU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520" y="2852936"/>
            <a:ext cx="30538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Провідники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852935"/>
            <a:ext cx="31159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Діелектрики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3573" y="3963280"/>
            <a:ext cx="40312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Напівровідники</a:t>
            </a:r>
            <a:r>
              <a:rPr lang="ru-RU" sz="3600" b="1" dirty="0" smtClean="0">
                <a:latin typeface="Constantia" panose="02030602050306030303" pitchFamily="18" charset="0"/>
              </a:rPr>
              <a:t> </a:t>
            </a:r>
            <a:endParaRPr lang="ru-RU" sz="3600" b="1" dirty="0">
              <a:latin typeface="Constantia" panose="02030602050306030303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476672"/>
            <a:ext cx="784887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Провідники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–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це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речовини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що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мають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вільні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заряди,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тобто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проводять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електричний</a:t>
            </a:r>
            <a:r>
              <a:rPr lang="ru-RU" sz="36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струм.</a:t>
            </a:r>
          </a:p>
          <a:p>
            <a:endParaRPr lang="ru-RU" sz="3600" b="1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Приклади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: 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метали, грунт,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розчини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лугів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і кислот у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воді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графіт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тіло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людини</a:t>
            </a:r>
            <a:r>
              <a:rPr lang="ru-RU" sz="3200" b="1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Constantia" panose="02030602050306030303" pitchFamily="18" charset="0"/>
              </a:rPr>
              <a:t>тварини</a:t>
            </a:r>
            <a:endParaRPr lang="ru-RU" sz="3200" b="1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endParaRPr lang="ru-RU" sz="3600" b="1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9" y="5157192"/>
            <a:ext cx="2857501" cy="150018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599" y="5194763"/>
            <a:ext cx="1961376" cy="14710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803" y="5184655"/>
            <a:ext cx="2312419" cy="144526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0439" y="692696"/>
            <a:ext cx="79928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nstantia" panose="02030602050306030303" pitchFamily="18" charset="0"/>
              </a:rPr>
              <a:t>Діелектрики – </a:t>
            </a:r>
            <a:r>
              <a:rPr lang="uk-UA" sz="3600" b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це речовини, що не мають вільних заряджених частинок, тобто не проводять електричний струм.</a:t>
            </a:r>
            <a:r>
              <a:rPr lang="ru-RU" sz="36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endParaRPr lang="ru-RU" sz="3600" b="1" dirty="0" smtClean="0">
              <a:ln w="18415" cmpd="sng">
                <a:noFill/>
                <a:prstDash val="solid"/>
              </a:ln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endParaRPr lang="ru-RU" sz="3600" b="1" dirty="0" smtClean="0">
              <a:ln w="18415" cmpd="sng">
                <a:noFill/>
                <a:prstDash val="solid"/>
              </a:ln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3200" b="1" dirty="0" err="1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Приклади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: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ебоніт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янтар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смола,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порцеляна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гума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пластмаса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r>
              <a:rPr lang="ru-RU" sz="3200" b="1" dirty="0" err="1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шовк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, капрон та </a:t>
            </a:r>
            <a:r>
              <a:rPr lang="ru-RU" sz="3200" b="1" dirty="0" err="1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інші</a:t>
            </a:r>
            <a:r>
              <a:rPr lang="ru-RU" sz="3200" b="1" dirty="0" smtClean="0">
                <a:ln w="18415" cmpd="sng">
                  <a:noFill/>
                  <a:prstDash val="solid"/>
                </a:ln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  <a:endParaRPr lang="ru-RU" sz="3200" b="1" dirty="0">
              <a:ln w="18415" cmpd="sng">
                <a:noFill/>
                <a:prstDash val="solid"/>
              </a:ln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207170"/>
            <a:ext cx="1656184" cy="148846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2" y="5207170"/>
            <a:ext cx="1550296" cy="15502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76" y="5291737"/>
            <a:ext cx="2784679" cy="138116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669916" cy="3816424"/>
          </a:xfrm>
        </p:spPr>
        <p:txBody>
          <a:bodyPr>
            <a:normAutofit lnSpcReduction="10000"/>
          </a:bodyPr>
          <a:lstStyle/>
          <a:p>
            <a:r>
              <a:rPr lang="uk-UA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 Напівпровідники – це </a:t>
            </a:r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речовини,</a:t>
            </a:r>
            <a:r>
              <a:rPr lang="uk-UA" sz="36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електро-провідність</a:t>
            </a:r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яких </a:t>
            </a:r>
            <a:r>
              <a:rPr lang="ru-RU" sz="36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має</a:t>
            </a:r>
            <a:r>
              <a:rPr lang="ru-RU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проміжне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значення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між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провідностями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Constantia" panose="02030602050306030303" pitchFamily="18" charset="0"/>
              </a:rPr>
              <a:t>провідника</a:t>
            </a:r>
            <a:r>
              <a:rPr lang="ru-RU" sz="3600" dirty="0">
                <a:solidFill>
                  <a:srgbClr val="002060"/>
                </a:solidFill>
                <a:latin typeface="Constantia" panose="02030602050306030303" pitchFamily="18" charset="0"/>
              </a:rPr>
              <a:t> та </a:t>
            </a:r>
            <a:r>
              <a:rPr lang="ru-RU" sz="36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діелектрика</a:t>
            </a:r>
            <a:r>
              <a:rPr lang="ru-RU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</a:p>
          <a:p>
            <a:endParaRPr lang="uk-UA" sz="36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uk-UA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  Приклади: </a:t>
            </a:r>
            <a:r>
              <a:rPr lang="uk-UA" sz="36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алмаз,селен,кремній.</a:t>
            </a:r>
            <a:endParaRPr lang="ru-RU" sz="36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89" y="5157192"/>
            <a:ext cx="1584176" cy="15841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177357"/>
            <a:ext cx="2448272" cy="15474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177357"/>
            <a:ext cx="2016224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265292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Дослід </a:t>
            </a:r>
            <a:r>
              <a:rPr lang="uk-UA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толмена</a:t>
            </a:r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і Стюарта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-180528" y="1412776"/>
            <a:ext cx="5616624" cy="525658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   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Вирішальним у дослідженні природи струму в металах був дослід,проведений в 1916 р. американськими фізиками Р. 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Толменом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і Т. 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Стюартом.У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досліді була використана котушка з великою кількістю витків мідного дроту,яка могла обертатися 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новколо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своєї осі. Кінці обмотки через контакти були з</a:t>
            </a:r>
            <a:r>
              <a:rPr lang="en-US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`</a:t>
            </a:r>
            <a:r>
              <a:rPr lang="uk-UA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єднані</a:t>
            </a:r>
            <a:r>
              <a:rPr lang="uk-UA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з чутливим гальванометром.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628800"/>
            <a:ext cx="3364308" cy="4104456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4896544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Constantia" panose="02030602050306030303" pitchFamily="18" charset="0"/>
              </a:rPr>
              <a:t>    </a:t>
            </a:r>
            <a:r>
              <a:rPr lang="uk-UA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При швидкому обертанні котушки стрілка гальванометра була </a:t>
            </a:r>
            <a:r>
              <a:rPr lang="uk-UA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нерухомою.При</a:t>
            </a:r>
            <a:r>
              <a:rPr lang="uk-UA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різкому гальмуванні  котушки стрілка відхилялася від нульової поділки,фіксуючи короткотривалий струм в колі. Детальні розрахунки показали,що частинками,які утворювали струм, були електрони. Отримавши велику швидкість при обертанні котушки,електрони деякий час після зупинки котушки продовжували рухатися за інерцією,створюючи </a:t>
            </a:r>
            <a:r>
              <a:rPr lang="uk-UA" sz="2400" dirty="0" err="1" smtClean="0">
                <a:solidFill>
                  <a:srgbClr val="002060"/>
                </a:solidFill>
                <a:latin typeface="Constantia" panose="02030602050306030303" pitchFamily="18" charset="0"/>
              </a:rPr>
              <a:t>струм.Оскільки</a:t>
            </a:r>
            <a:r>
              <a:rPr lang="uk-UA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отриманий в досліді струм нічим суттєво не відрізнявся від струму в звичайному електричному колі, то був зроблений висновок про електронну природу електричного струму в металах.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283</TotalTime>
  <Words>446</Words>
  <Application>Microsoft Office PowerPoint</Application>
  <PresentationFormat>Екран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4" baseType="lpstr">
      <vt:lpstr>Arial</vt:lpstr>
      <vt:lpstr>Arial Narrow</vt:lpstr>
      <vt:lpstr>Calibri</vt:lpstr>
      <vt:lpstr>Constantia</vt:lpstr>
      <vt:lpstr>Franklin Gothic Book</vt:lpstr>
      <vt:lpstr>Franklin Gothic Medium</vt:lpstr>
      <vt:lpstr>Tunga</vt:lpstr>
      <vt:lpstr>Wingdings</vt:lpstr>
      <vt:lpstr>Wingdings 2</vt:lpstr>
      <vt:lpstr>Углы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Дослід толмена і Стюарта</vt:lpstr>
      <vt:lpstr>Презентація PowerPoint</vt:lpstr>
      <vt:lpstr>Презентація PowerPoint</vt:lpstr>
      <vt:lpstr>Дослідження Камерлінга-Оннеса</vt:lpstr>
      <vt:lpstr>Презентація PowerPoint</vt:lpstr>
      <vt:lpstr>Домашнє завдання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RePack by Diakov</cp:lastModifiedBy>
  <cp:revision>34</cp:revision>
  <dcterms:created xsi:type="dcterms:W3CDTF">2013-10-17T15:15:27Z</dcterms:created>
  <dcterms:modified xsi:type="dcterms:W3CDTF">2022-04-14T11:14:35Z</dcterms:modified>
</cp:coreProperties>
</file>