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59" r:id="rId6"/>
    <p:sldId id="261" r:id="rId7"/>
    <p:sldId id="262" r:id="rId8"/>
    <p:sldId id="263" r:id="rId9"/>
    <p:sldId id="264" r:id="rId10"/>
    <p:sldId id="271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0DC25A-0A96-4E1B-A147-562C30A4220D}">
          <p14:sldIdLst>
            <p14:sldId id="256"/>
            <p14:sldId id="265"/>
            <p14:sldId id="266"/>
            <p14:sldId id="267"/>
            <p14:sldId id="259"/>
            <p14:sldId id="261"/>
            <p14:sldId id="262"/>
            <p14:sldId id="263"/>
            <p14:sldId id="264"/>
            <p14:sldId id="271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0B575-878B-4F33-9D5E-352088D35949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5DD2D0E-43B7-4A0C-861A-BA52CC53AD50}">
          <dgm:prSet phldrT="[Текст]"/>
          <dgm:spPr>
            <a:solidFill>
              <a:schemeClr val="accent3">
                <a:lumMod val="75000"/>
              </a:schemeClr>
            </a:solidFill>
          </dgm:spPr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ru-RU" b="1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𝑼</m:t>
                      </m:r>
                    </m:num>
                    <m:den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den>
                  </m:f>
                </m:oMath>
              </a14:m>
              <a:r>
                <a:rPr lang="en-US" b="1" dirty="0" smtClean="0"/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b="1" i="1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num>
                    <m:den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</m:den>
                  </m:f>
                </m:oMath>
              </a14:m>
              <a:endParaRPr lang="ru-RU" b="1" dirty="0"/>
            </a:p>
          </dgm:t>
        </dgm:pt>
      </mc:Choice>
      <mc:Fallback xmlns="">
        <dgm:pt modelId="{25DD2D0E-43B7-4A0C-861A-BA52CC53AD50}">
          <dgm:prSet phldrT="[Текст]"/>
          <dgm:spPr>
            <a:solidFill>
              <a:schemeClr val="accent3">
                <a:lumMod val="75000"/>
              </a:schemeClr>
            </a:solidFill>
          </dgm:spPr>
          <dgm:t>
            <a:bodyPr/>
            <a:lstStyle/>
            <a:p>
              <a:r>
                <a:rPr lang="en-US" b="1" i="0" smtClean="0">
                  <a:latin typeface="Cambria Math" panose="02040503050406030204" pitchFamily="18" charset="0"/>
                </a:rPr>
                <a:t>𝑼</a:t>
              </a:r>
              <a:r>
                <a:rPr lang="ru-RU" b="1" i="0" smtClean="0">
                  <a:latin typeface="Cambria Math" panose="02040503050406030204" pitchFamily="18" charset="0"/>
                </a:rPr>
                <a:t>/</a:t>
              </a:r>
              <a:r>
                <a:rPr lang="en-US" b="1" i="0" smtClean="0">
                  <a:latin typeface="Cambria Math" panose="02040503050406030204" pitchFamily="18" charset="0"/>
                </a:rPr>
                <a:t>𝑰</a:t>
              </a:r>
              <a:r>
                <a:rPr lang="en-US" b="1" dirty="0" smtClean="0"/>
                <a:t>=</a:t>
              </a:r>
              <a:r>
                <a:rPr lang="en-US" b="1" i="0" dirty="0" smtClean="0">
                  <a:latin typeface="Cambria Math" panose="02040503050406030204" pitchFamily="18" charset="0"/>
                </a:rPr>
                <a:t>(</a:t>
              </a:r>
              <a:r>
                <a:rPr lang="en-US" b="1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𝝆∙𝒍)/</a:t>
              </a:r>
              <a:r>
                <a:rPr lang="en-US" b="1" i="0" dirty="0" smtClean="0">
                  <a:latin typeface="Cambria Math" panose="02040503050406030204" pitchFamily="18" charset="0"/>
                </a:rPr>
                <a:t>𝑺</a:t>
              </a:r>
              <a:endParaRPr lang="ru-RU" b="1" dirty="0"/>
            </a:p>
          </dgm:t>
        </dgm:pt>
      </mc:Fallback>
    </mc:AlternateContent>
    <dgm:pt modelId="{9FF2E294-55C4-4F9F-9889-5D7311584589}" type="parTrans" cxnId="{C42C7EB5-3EDC-43E3-91AA-278DE7D3360D}">
      <dgm:prSet/>
      <dgm:spPr/>
      <dgm:t>
        <a:bodyPr/>
        <a:lstStyle/>
        <a:p>
          <a:endParaRPr lang="ru-RU"/>
        </a:p>
      </dgm:t>
    </dgm:pt>
    <dgm:pt modelId="{F6221E95-EDD4-4761-8EEB-5B391E62D720}" type="sibTrans" cxnId="{C42C7EB5-3EDC-43E3-91AA-278DE7D3360D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99C06BC-5E7E-4105-9556-E96E4FC346D2}">
          <dgm:prSet phldrT="[Текст]"/>
          <dgm:spPr/>
          <dgm:t>
            <a:bodyPr/>
            <a:lstStyle/>
            <a:p>
              <a:r>
                <a:rPr lang="en-US" dirty="0" smtClean="0"/>
                <a:t>U=</a:t>
              </a:r>
              <a14:m>
                <m:oMath xmlns:m="http://schemas.openxmlformats.org/officeDocument/2006/math">
                  <m:f>
                    <m:f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num>
                    <m:den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den>
                  </m:f>
                </m:oMath>
              </a14:m>
              <a:endParaRPr lang="ru-RU" dirty="0"/>
            </a:p>
          </dgm:t>
        </dgm:pt>
      </mc:Choice>
      <mc:Fallback xmlns="">
        <dgm:pt modelId="{B99C06BC-5E7E-4105-9556-E96E4FC346D2}">
          <dgm:prSet phldrT="[Текст]"/>
          <dgm:spPr/>
          <dgm:t>
            <a:bodyPr/>
            <a:lstStyle/>
            <a:p>
              <a:r>
                <a:rPr lang="en-US" dirty="0" smtClean="0"/>
                <a:t>U=</a:t>
              </a:r>
              <a:r>
                <a:rPr lang="en-US" i="0" dirty="0" smtClean="0">
                  <a:latin typeface="Cambria Math" panose="02040503050406030204" pitchFamily="18" charset="0"/>
                </a:rPr>
                <a:t>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𝐼·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𝜌∙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𝑙)/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𝑆</a:t>
              </a:r>
              <a:endParaRPr lang="ru-RU" dirty="0"/>
            </a:p>
          </dgm:t>
        </dgm:pt>
      </mc:Fallback>
    </mc:AlternateContent>
    <dgm:pt modelId="{9AB51EA6-1CDE-4790-BE3D-B342D5C62706}" type="parTrans" cxnId="{22684E62-207A-4456-8C6C-3854AC30A197}">
      <dgm:prSet/>
      <dgm:spPr/>
      <dgm:t>
        <a:bodyPr/>
        <a:lstStyle/>
        <a:p>
          <a:endParaRPr lang="ru-RU"/>
        </a:p>
      </dgm:t>
    </dgm:pt>
    <dgm:pt modelId="{8539EA3A-4B71-46FF-AF1E-1EC196190C0E}" type="sibTrans" cxnId="{22684E62-207A-4456-8C6C-3854AC30A19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5D3B644-C27F-4893-BEAE-4571F318A3AF}">
          <dgm:prSet phldrT="[Текст]"/>
          <dgm:spPr>
            <a:solidFill>
              <a:schemeClr val="bg2">
                <a:lumMod val="60000"/>
                <a:lumOff val="40000"/>
                <a:alpha val="98000"/>
              </a:schemeClr>
            </a:solidFill>
          </dgm:spPr>
          <dgm:t>
            <a:bodyPr/>
            <a:lstStyle/>
            <a:p>
              <a:r>
                <a:rPr lang="en-US" dirty="0" smtClean="0"/>
                <a:t>I=</a:t>
              </a:r>
              <a14:m>
                <m:oMath xmlns:m="http://schemas.openxmlformats.org/officeDocument/2006/math">
                  <m:f>
                    <m:f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num>
                    <m:den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den>
                  </m:f>
                </m:oMath>
              </a14:m>
              <a:endParaRPr lang="ru-RU" dirty="0"/>
            </a:p>
          </dgm:t>
        </dgm:pt>
      </mc:Choice>
      <mc:Fallback xmlns="">
        <dgm:pt modelId="{35D3B644-C27F-4893-BEAE-4571F318A3AF}">
          <dgm:prSet phldrT="[Текст]"/>
          <dgm:spPr>
            <a:solidFill>
              <a:schemeClr val="bg2">
                <a:lumMod val="60000"/>
                <a:lumOff val="40000"/>
                <a:alpha val="98000"/>
              </a:schemeClr>
            </a:solidFill>
          </dgm:spPr>
          <dgm:t>
            <a:bodyPr/>
            <a:lstStyle/>
            <a:p>
              <a:r>
                <a:rPr lang="en-US" dirty="0" smtClean="0"/>
                <a:t>I=</a:t>
              </a:r>
              <a:r>
                <a:rPr lang="en-US" i="0" dirty="0" smtClean="0">
                  <a:latin typeface="Cambria Math" panose="02040503050406030204" pitchFamily="18" charset="0"/>
                </a:rPr>
                <a:t>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𝑈·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𝑆)/(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𝜌∙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𝑙)</a:t>
              </a:r>
              <a:endParaRPr lang="ru-RU" dirty="0"/>
            </a:p>
          </dgm:t>
        </dgm:pt>
      </mc:Fallback>
    </mc:AlternateContent>
    <dgm:pt modelId="{91B85122-27FC-4BDD-A2B4-643EF9B373AA}" type="parTrans" cxnId="{921B3B88-15DE-48BA-82F6-D7F095D5D18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3F7ED69-D986-495B-B818-23776B0DC879}" type="sibTrans" cxnId="{921B3B88-15DE-48BA-82F6-D7F095D5D18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48BADDA-3F7D-47AE-9F31-4BB263F1FBA1}">
          <dgm:prSet phldrT="[Текст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𝑙</m:t>
                  </m:r>
                </m:oMath>
              </a14:m>
              <a:r>
                <a:rPr lang="en-US" dirty="0" smtClean="0"/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num>
                    <m:den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den>
                  </m:f>
                </m:oMath>
              </a14:m>
              <a:endParaRPr lang="ru-RU" dirty="0"/>
            </a:p>
          </dgm:t>
        </dgm:pt>
      </mc:Choice>
      <mc:Fallback xmlns="">
        <dgm:pt modelId="{148BADDA-3F7D-47AE-9F31-4BB263F1FBA1}">
          <dgm:prSet phldrT="[Текст]"/>
          <dgm:spPr/>
          <dgm:t>
            <a:bodyPr/>
            <a:lstStyle/>
            <a:p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𝑙</a:t>
              </a:r>
              <a:r>
                <a:rPr lang="en-US" dirty="0" smtClean="0"/>
                <a:t>=</a:t>
              </a:r>
              <a:r>
                <a:rPr lang="en-US" i="0" dirty="0" smtClean="0">
                  <a:latin typeface="Cambria Math" panose="02040503050406030204" pitchFamily="18" charset="0"/>
                </a:rPr>
                <a:t>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𝑈·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𝑆)/(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𝜌∙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𝐼)</a:t>
              </a:r>
              <a:endParaRPr lang="ru-RU" dirty="0"/>
            </a:p>
          </dgm:t>
        </dgm:pt>
      </mc:Fallback>
    </mc:AlternateContent>
    <dgm:pt modelId="{BFBD8235-F4B3-40EC-979B-D52692D42231}" type="parTrans" cxnId="{6A2F1C0B-59E7-4501-B5D2-50E7CDD6F1CF}">
      <dgm:prSet/>
      <dgm:spPr/>
      <dgm:t>
        <a:bodyPr/>
        <a:lstStyle/>
        <a:p>
          <a:endParaRPr lang="ru-RU"/>
        </a:p>
      </dgm:t>
    </dgm:pt>
    <dgm:pt modelId="{4D818FB0-3101-4EE1-B858-8F7A4762C555}" type="sibTrans" cxnId="{6A2F1C0B-59E7-4501-B5D2-50E7CDD6F1C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D13E42A-C2D9-415F-99AE-62B129FA2542}">
          <dgm:prSet phldrT="[Текст]"/>
          <dgm:spPr/>
          <dgm:t>
            <a:bodyPr/>
            <a:lstStyle/>
            <a:p>
              <a:r>
                <a:rPr lang="en-US" dirty="0" smtClean="0"/>
                <a:t>S=</a:t>
              </a:r>
              <a14:m>
                <m:oMath xmlns:m="http://schemas.openxmlformats.org/officeDocument/2006/math">
                  <m:f>
                    <m:f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num>
                    <m:den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</m:den>
                  </m:f>
                </m:oMath>
              </a14:m>
              <a:endParaRPr lang="ru-RU" dirty="0"/>
            </a:p>
          </dgm:t>
        </dgm:pt>
      </mc:Choice>
      <mc:Fallback xmlns="">
        <dgm:pt modelId="{BD13E42A-C2D9-415F-99AE-62B129FA2542}">
          <dgm:prSet phldrT="[Текст]"/>
          <dgm:spPr/>
          <dgm:t>
            <a:bodyPr/>
            <a:lstStyle/>
            <a:p>
              <a:r>
                <a:rPr lang="en-US" dirty="0" smtClean="0"/>
                <a:t>S=</a:t>
              </a:r>
              <a:r>
                <a:rPr lang="en-US" i="0" dirty="0" smtClean="0">
                  <a:latin typeface="Cambria Math" panose="02040503050406030204" pitchFamily="18" charset="0"/>
                </a:rPr>
                <a:t>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𝐼·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𝜌∙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𝑙)/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𝑈</a:t>
              </a:r>
              <a:endParaRPr lang="ru-RU" dirty="0"/>
            </a:p>
          </dgm:t>
        </dgm:pt>
      </mc:Fallback>
    </mc:AlternateContent>
    <dgm:pt modelId="{45C07A65-75B8-4AFD-B6D2-4E809021B771}" type="parTrans" cxnId="{E7018482-AADE-4DD6-9CE2-8DA01C66A127}">
      <dgm:prSet/>
      <dgm:spPr/>
      <dgm:t>
        <a:bodyPr/>
        <a:lstStyle/>
        <a:p>
          <a:endParaRPr lang="ru-RU"/>
        </a:p>
      </dgm:t>
    </dgm:pt>
    <dgm:pt modelId="{6A7BF8A2-77A3-415D-99DE-03E80843C576}" type="sibTrans" cxnId="{E7018482-AADE-4DD6-9CE2-8DA01C66A12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CB2FA11-285B-40AC-B7A9-8873CB72D055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𝜌</m:t>
                  </m:r>
                </m:oMath>
              </a14:m>
              <a:r>
                <a:rPr lang="en-US" dirty="0" smtClean="0"/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num>
                    <m:den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den>
                  </m:f>
                </m:oMath>
              </a14:m>
              <a:endParaRPr lang="ru-RU" dirty="0"/>
            </a:p>
          </dgm:t>
        </dgm:pt>
      </mc:Choice>
      <mc:Fallback xmlns="">
        <dgm:pt modelId="{7CB2FA11-285B-40AC-B7A9-8873CB72D055}">
          <dgm:prSet/>
          <dgm:spPr/>
          <dgm:t>
            <a:bodyPr/>
            <a:lstStyle/>
            <a:p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𝜌</a:t>
              </a:r>
              <a:r>
                <a:rPr lang="en-US" dirty="0" smtClean="0"/>
                <a:t>=</a:t>
              </a:r>
              <a:r>
                <a:rPr lang="en-US" i="0" dirty="0" smtClean="0">
                  <a:latin typeface="Cambria Math" panose="02040503050406030204" pitchFamily="18" charset="0"/>
                </a:rPr>
                <a:t>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𝑈·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𝑆)/(𝑙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𝐼)</a:t>
              </a:r>
              <a:endParaRPr lang="ru-RU" dirty="0"/>
            </a:p>
          </dgm:t>
        </dgm:pt>
      </mc:Fallback>
    </mc:AlternateContent>
    <dgm:pt modelId="{6C2943FE-292D-4C6D-95EB-E0EFD4572385}" type="parTrans" cxnId="{EF0173A8-6F74-4304-9BB3-E0EEE5B69327}">
      <dgm:prSet/>
      <dgm:spPr/>
      <dgm:t>
        <a:bodyPr/>
        <a:lstStyle/>
        <a:p>
          <a:endParaRPr lang="ru-RU"/>
        </a:p>
      </dgm:t>
    </dgm:pt>
    <dgm:pt modelId="{3532F1F7-F814-431D-803E-CEA37B6C34A2}" type="sibTrans" cxnId="{EF0173A8-6F74-4304-9BB3-E0EEE5B69327}">
      <dgm:prSet/>
      <dgm:spPr/>
      <dgm:t>
        <a:bodyPr/>
        <a:lstStyle/>
        <a:p>
          <a:endParaRPr lang="ru-RU"/>
        </a:p>
      </dgm:t>
    </dgm:pt>
    <dgm:pt modelId="{42685B5C-6B1B-4EDC-9D6E-FBF320CD2466}" type="pres">
      <dgm:prSet presAssocID="{D600B575-878B-4F33-9D5E-352088D359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D7657-8E3F-4B25-88E6-E0CEBD23B82B}" type="pres">
      <dgm:prSet presAssocID="{25DD2D0E-43B7-4A0C-861A-BA52CC53AD50}" presName="centerShape" presStyleLbl="node0" presStyleIdx="0" presStyleCnt="1" custScaleX="134625" custScaleY="126293"/>
      <dgm:spPr/>
      <dgm:t>
        <a:bodyPr/>
        <a:lstStyle/>
        <a:p>
          <a:endParaRPr lang="ru-RU"/>
        </a:p>
      </dgm:t>
    </dgm:pt>
    <dgm:pt modelId="{D5BDE2AC-34D3-4670-BAF1-FD5E84D5A5AE}" type="pres">
      <dgm:prSet presAssocID="{9AB51EA6-1CDE-4790-BE3D-B342D5C6270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3FDAE88-8E0E-467C-8760-F4B57AEDB6F2}" type="pres">
      <dgm:prSet presAssocID="{9AB51EA6-1CDE-4790-BE3D-B342D5C6270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41B1DCF-C0CC-4153-8734-75F3B036CA31}" type="pres">
      <dgm:prSet presAssocID="{B99C06BC-5E7E-4105-9556-E96E4FC346D2}" presName="node" presStyleLbl="node1" presStyleIdx="0" presStyleCnt="5" custScaleX="124854" custScaleY="123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4306-2194-48B6-80D9-945BBBD50E33}" type="pres">
      <dgm:prSet presAssocID="{91B85122-27FC-4BDD-A2B4-643EF9B373A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00CEAE0-0D9E-4E58-B2FD-6CF22F422B3B}" type="pres">
      <dgm:prSet presAssocID="{91B85122-27FC-4BDD-A2B4-643EF9B373A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69DEDB0-89CE-44DB-91AA-3E755232B19A}" type="pres">
      <dgm:prSet presAssocID="{35D3B644-C27F-4893-BEAE-4571F318A3AF}" presName="node" presStyleLbl="node1" presStyleIdx="1" presStyleCnt="5" custScaleX="121295" custScaleY="118167" custRadScaleRad="119760" custRadScaleInc="3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ED3DA-6C19-43FA-B827-6346DD7CD97F}" type="pres">
      <dgm:prSet presAssocID="{6C2943FE-292D-4C6D-95EB-E0EFD4572385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A5487F5-AFCD-4D2E-8C17-BDAF792E9FEB}" type="pres">
      <dgm:prSet presAssocID="{6C2943FE-292D-4C6D-95EB-E0EFD457238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F63CBB3-919F-4F2C-9D36-D6837DC38AAB}" type="pres">
      <dgm:prSet presAssocID="{7CB2FA11-285B-40AC-B7A9-8873CB72D055}" presName="node" presStyleLbl="node1" presStyleIdx="2" presStyleCnt="5" custScaleX="119756" custScaleY="110792" custRadScaleRad="114496" custRadScaleInc="-20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96243-7660-458A-87D3-B7C9986FBF14}" type="pres">
      <dgm:prSet presAssocID="{45C07A65-75B8-4AFD-B6D2-4E809021B77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8A5D8E5-52B7-4FB2-80CB-DB44C014EA3A}" type="pres">
      <dgm:prSet presAssocID="{45C07A65-75B8-4AFD-B6D2-4E809021B77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9F515A4-F8AA-4513-BF93-EF2F44DA3F16}" type="pres">
      <dgm:prSet presAssocID="{BD13E42A-C2D9-415F-99AE-62B129FA2542}" presName="node" presStyleLbl="node1" presStyleIdx="3" presStyleCnt="5" custScaleX="120635" custScaleY="107833" custRadScaleRad="124811" custRadScaleInc="32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C1A78-A0A8-45E6-954A-0749B622EAE7}" type="pres">
      <dgm:prSet presAssocID="{BFBD8235-F4B3-40EC-979B-D52692D4223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1C6EF38-D50F-4528-84F9-BF9383C4B129}" type="pres">
      <dgm:prSet presAssocID="{BFBD8235-F4B3-40EC-979B-D52692D4223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1B58230-A405-4BB1-8D99-DD7449AB3214}" type="pres">
      <dgm:prSet presAssocID="{148BADDA-3F7D-47AE-9F31-4BB263F1FBA1}" presName="node" presStyleLbl="node1" presStyleIdx="4" presStyleCnt="5" custScaleX="122466" custScaleY="106853" custRadScaleRad="125083" custRadScaleInc="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84E62-207A-4456-8C6C-3854AC30A197}" srcId="{25DD2D0E-43B7-4A0C-861A-BA52CC53AD50}" destId="{B99C06BC-5E7E-4105-9556-E96E4FC346D2}" srcOrd="0" destOrd="0" parTransId="{9AB51EA6-1CDE-4790-BE3D-B342D5C62706}" sibTransId="{8539EA3A-4B71-46FF-AF1E-1EC196190C0E}"/>
    <dgm:cxn modelId="{E7018482-AADE-4DD6-9CE2-8DA01C66A127}" srcId="{25DD2D0E-43B7-4A0C-861A-BA52CC53AD50}" destId="{BD13E42A-C2D9-415F-99AE-62B129FA2542}" srcOrd="3" destOrd="0" parTransId="{45C07A65-75B8-4AFD-B6D2-4E809021B771}" sibTransId="{6A7BF8A2-77A3-415D-99DE-03E80843C576}"/>
    <dgm:cxn modelId="{0C0827BE-BCD0-4170-9C21-9685023B2390}" type="presOf" srcId="{91B85122-27FC-4BDD-A2B4-643EF9B373AA}" destId="{F00CEAE0-0D9E-4E58-B2FD-6CF22F422B3B}" srcOrd="1" destOrd="0" presId="urn:microsoft.com/office/officeart/2005/8/layout/radial5"/>
    <dgm:cxn modelId="{B7CDF33D-98F1-4700-A891-D9A58DA6C542}" type="presOf" srcId="{BD13E42A-C2D9-415F-99AE-62B129FA2542}" destId="{A9F515A4-F8AA-4513-BF93-EF2F44DA3F16}" srcOrd="0" destOrd="0" presId="urn:microsoft.com/office/officeart/2005/8/layout/radial5"/>
    <dgm:cxn modelId="{1C64C865-6CF1-493F-8E3A-5640FA0B4FFD}" type="presOf" srcId="{25DD2D0E-43B7-4A0C-861A-BA52CC53AD50}" destId="{70FD7657-8E3F-4B25-88E6-E0CEBD23B82B}" srcOrd="0" destOrd="0" presId="urn:microsoft.com/office/officeart/2005/8/layout/radial5"/>
    <dgm:cxn modelId="{EF0173A8-6F74-4304-9BB3-E0EEE5B69327}" srcId="{25DD2D0E-43B7-4A0C-861A-BA52CC53AD50}" destId="{7CB2FA11-285B-40AC-B7A9-8873CB72D055}" srcOrd="2" destOrd="0" parTransId="{6C2943FE-292D-4C6D-95EB-E0EFD4572385}" sibTransId="{3532F1F7-F814-431D-803E-CEA37B6C34A2}"/>
    <dgm:cxn modelId="{A86EC5EB-B445-48D3-9662-E403E5A941A6}" type="presOf" srcId="{45C07A65-75B8-4AFD-B6D2-4E809021B771}" destId="{EED96243-7660-458A-87D3-B7C9986FBF14}" srcOrd="0" destOrd="0" presId="urn:microsoft.com/office/officeart/2005/8/layout/radial5"/>
    <dgm:cxn modelId="{6742A582-FAFB-4D89-9775-613C00742301}" type="presOf" srcId="{148BADDA-3F7D-47AE-9F31-4BB263F1FBA1}" destId="{D1B58230-A405-4BB1-8D99-DD7449AB3214}" srcOrd="0" destOrd="0" presId="urn:microsoft.com/office/officeart/2005/8/layout/radial5"/>
    <dgm:cxn modelId="{149F8616-7E5E-4A50-85D9-03343BDB63F3}" type="presOf" srcId="{D600B575-878B-4F33-9D5E-352088D35949}" destId="{42685B5C-6B1B-4EDC-9D6E-FBF320CD2466}" srcOrd="0" destOrd="0" presId="urn:microsoft.com/office/officeart/2005/8/layout/radial5"/>
    <dgm:cxn modelId="{5F3739C9-0FE1-45AB-8F2D-B358493B60A2}" type="presOf" srcId="{91B85122-27FC-4BDD-A2B4-643EF9B373AA}" destId="{02154306-2194-48B6-80D9-945BBBD50E33}" srcOrd="0" destOrd="0" presId="urn:microsoft.com/office/officeart/2005/8/layout/radial5"/>
    <dgm:cxn modelId="{17FA49FD-46B2-45AC-BCF2-2D48ACA9956C}" type="presOf" srcId="{7CB2FA11-285B-40AC-B7A9-8873CB72D055}" destId="{7F63CBB3-919F-4F2C-9D36-D6837DC38AAB}" srcOrd="0" destOrd="0" presId="urn:microsoft.com/office/officeart/2005/8/layout/radial5"/>
    <dgm:cxn modelId="{7DD2E9D9-B13C-463A-9216-248710DBB9F6}" type="presOf" srcId="{BFBD8235-F4B3-40EC-979B-D52692D42231}" destId="{91C6EF38-D50F-4528-84F9-BF9383C4B129}" srcOrd="1" destOrd="0" presId="urn:microsoft.com/office/officeart/2005/8/layout/radial5"/>
    <dgm:cxn modelId="{7A7CA086-B15B-44ED-9F84-EE0E39775975}" type="presOf" srcId="{35D3B644-C27F-4893-BEAE-4571F318A3AF}" destId="{669DEDB0-89CE-44DB-91AA-3E755232B19A}" srcOrd="0" destOrd="0" presId="urn:microsoft.com/office/officeart/2005/8/layout/radial5"/>
    <dgm:cxn modelId="{58DE6C0D-1F33-4782-9BF2-4DC26F42D36E}" type="presOf" srcId="{9AB51EA6-1CDE-4790-BE3D-B342D5C62706}" destId="{D5BDE2AC-34D3-4670-BAF1-FD5E84D5A5AE}" srcOrd="0" destOrd="0" presId="urn:microsoft.com/office/officeart/2005/8/layout/radial5"/>
    <dgm:cxn modelId="{6A2F1C0B-59E7-4501-B5D2-50E7CDD6F1CF}" srcId="{25DD2D0E-43B7-4A0C-861A-BA52CC53AD50}" destId="{148BADDA-3F7D-47AE-9F31-4BB263F1FBA1}" srcOrd="4" destOrd="0" parTransId="{BFBD8235-F4B3-40EC-979B-D52692D42231}" sibTransId="{4D818FB0-3101-4EE1-B858-8F7A4762C555}"/>
    <dgm:cxn modelId="{DA3388A1-738E-4333-B5AA-A255776FAAE9}" type="presOf" srcId="{6C2943FE-292D-4C6D-95EB-E0EFD4572385}" destId="{CE4ED3DA-6C19-43FA-B827-6346DD7CD97F}" srcOrd="0" destOrd="0" presId="urn:microsoft.com/office/officeart/2005/8/layout/radial5"/>
    <dgm:cxn modelId="{291878F3-7070-4C76-9BB1-B4466FEB0A2A}" type="presOf" srcId="{B99C06BC-5E7E-4105-9556-E96E4FC346D2}" destId="{B41B1DCF-C0CC-4153-8734-75F3B036CA31}" srcOrd="0" destOrd="0" presId="urn:microsoft.com/office/officeart/2005/8/layout/radial5"/>
    <dgm:cxn modelId="{263D0DC9-ED4D-464B-AD62-0346519F38D5}" type="presOf" srcId="{6C2943FE-292D-4C6D-95EB-E0EFD4572385}" destId="{4A5487F5-AFCD-4D2E-8C17-BDAF792E9FEB}" srcOrd="1" destOrd="0" presId="urn:microsoft.com/office/officeart/2005/8/layout/radial5"/>
    <dgm:cxn modelId="{B70BF405-59A8-4A27-A57B-565CA7CD38A3}" type="presOf" srcId="{45C07A65-75B8-4AFD-B6D2-4E809021B771}" destId="{A8A5D8E5-52B7-4FB2-80CB-DB44C014EA3A}" srcOrd="1" destOrd="0" presId="urn:microsoft.com/office/officeart/2005/8/layout/radial5"/>
    <dgm:cxn modelId="{921B3B88-15DE-48BA-82F6-D7F095D5D18F}" srcId="{25DD2D0E-43B7-4A0C-861A-BA52CC53AD50}" destId="{35D3B644-C27F-4893-BEAE-4571F318A3AF}" srcOrd="1" destOrd="0" parTransId="{91B85122-27FC-4BDD-A2B4-643EF9B373AA}" sibTransId="{23F7ED69-D986-495B-B818-23776B0DC879}"/>
    <dgm:cxn modelId="{FE154CF5-09EC-4F6B-A986-D683F0CC753E}" type="presOf" srcId="{BFBD8235-F4B3-40EC-979B-D52692D42231}" destId="{836C1A78-A0A8-45E6-954A-0749B622EAE7}" srcOrd="0" destOrd="0" presId="urn:microsoft.com/office/officeart/2005/8/layout/radial5"/>
    <dgm:cxn modelId="{081CA798-F21B-4AFA-8AC9-DC232036C021}" type="presOf" srcId="{9AB51EA6-1CDE-4790-BE3D-B342D5C62706}" destId="{E3FDAE88-8E0E-467C-8760-F4B57AEDB6F2}" srcOrd="1" destOrd="0" presId="urn:microsoft.com/office/officeart/2005/8/layout/radial5"/>
    <dgm:cxn modelId="{C42C7EB5-3EDC-43E3-91AA-278DE7D3360D}" srcId="{D600B575-878B-4F33-9D5E-352088D35949}" destId="{25DD2D0E-43B7-4A0C-861A-BA52CC53AD50}" srcOrd="0" destOrd="0" parTransId="{9FF2E294-55C4-4F9F-9889-5D7311584589}" sibTransId="{F6221E95-EDD4-4761-8EEB-5B391E62D720}"/>
    <dgm:cxn modelId="{3C887F20-1586-4E76-BE5D-58ECB600E4CD}" type="presParOf" srcId="{42685B5C-6B1B-4EDC-9D6E-FBF320CD2466}" destId="{70FD7657-8E3F-4B25-88E6-E0CEBD23B82B}" srcOrd="0" destOrd="0" presId="urn:microsoft.com/office/officeart/2005/8/layout/radial5"/>
    <dgm:cxn modelId="{8F084AFC-7A4A-4E77-A24A-3089C7E3D945}" type="presParOf" srcId="{42685B5C-6B1B-4EDC-9D6E-FBF320CD2466}" destId="{D5BDE2AC-34D3-4670-BAF1-FD5E84D5A5AE}" srcOrd="1" destOrd="0" presId="urn:microsoft.com/office/officeart/2005/8/layout/radial5"/>
    <dgm:cxn modelId="{AC04AF23-EF3E-442C-B91F-B763EE409A55}" type="presParOf" srcId="{D5BDE2AC-34D3-4670-BAF1-FD5E84D5A5AE}" destId="{E3FDAE88-8E0E-467C-8760-F4B57AEDB6F2}" srcOrd="0" destOrd="0" presId="urn:microsoft.com/office/officeart/2005/8/layout/radial5"/>
    <dgm:cxn modelId="{953B2AFE-D4E4-4A4E-93AC-6BF03953B98B}" type="presParOf" srcId="{42685B5C-6B1B-4EDC-9D6E-FBF320CD2466}" destId="{B41B1DCF-C0CC-4153-8734-75F3B036CA31}" srcOrd="2" destOrd="0" presId="urn:microsoft.com/office/officeart/2005/8/layout/radial5"/>
    <dgm:cxn modelId="{EDC9E681-A3FC-4074-971A-A5D89CA938A1}" type="presParOf" srcId="{42685B5C-6B1B-4EDC-9D6E-FBF320CD2466}" destId="{02154306-2194-48B6-80D9-945BBBD50E33}" srcOrd="3" destOrd="0" presId="urn:microsoft.com/office/officeart/2005/8/layout/radial5"/>
    <dgm:cxn modelId="{53CEE474-BCE0-40E7-9F6F-ADE8BE4DFAA2}" type="presParOf" srcId="{02154306-2194-48B6-80D9-945BBBD50E33}" destId="{F00CEAE0-0D9E-4E58-B2FD-6CF22F422B3B}" srcOrd="0" destOrd="0" presId="urn:microsoft.com/office/officeart/2005/8/layout/radial5"/>
    <dgm:cxn modelId="{248C96DD-83EE-4DF0-A867-15F63253F908}" type="presParOf" srcId="{42685B5C-6B1B-4EDC-9D6E-FBF320CD2466}" destId="{669DEDB0-89CE-44DB-91AA-3E755232B19A}" srcOrd="4" destOrd="0" presId="urn:microsoft.com/office/officeart/2005/8/layout/radial5"/>
    <dgm:cxn modelId="{F9B6EA06-2960-4F5F-809D-53E557FCA81D}" type="presParOf" srcId="{42685B5C-6B1B-4EDC-9D6E-FBF320CD2466}" destId="{CE4ED3DA-6C19-43FA-B827-6346DD7CD97F}" srcOrd="5" destOrd="0" presId="urn:microsoft.com/office/officeart/2005/8/layout/radial5"/>
    <dgm:cxn modelId="{7043A611-96A6-43FF-B5F0-BD35A25E114B}" type="presParOf" srcId="{CE4ED3DA-6C19-43FA-B827-6346DD7CD97F}" destId="{4A5487F5-AFCD-4D2E-8C17-BDAF792E9FEB}" srcOrd="0" destOrd="0" presId="urn:microsoft.com/office/officeart/2005/8/layout/radial5"/>
    <dgm:cxn modelId="{A24AAE26-8625-43B9-B122-81FCFC136C9E}" type="presParOf" srcId="{42685B5C-6B1B-4EDC-9D6E-FBF320CD2466}" destId="{7F63CBB3-919F-4F2C-9D36-D6837DC38AAB}" srcOrd="6" destOrd="0" presId="urn:microsoft.com/office/officeart/2005/8/layout/radial5"/>
    <dgm:cxn modelId="{B0B165C5-7D71-4B83-B44D-B170EE97DAC6}" type="presParOf" srcId="{42685B5C-6B1B-4EDC-9D6E-FBF320CD2466}" destId="{EED96243-7660-458A-87D3-B7C9986FBF14}" srcOrd="7" destOrd="0" presId="urn:microsoft.com/office/officeart/2005/8/layout/radial5"/>
    <dgm:cxn modelId="{B297CB4D-B51D-4741-BBEF-1D7FBD9F1EBE}" type="presParOf" srcId="{EED96243-7660-458A-87D3-B7C9986FBF14}" destId="{A8A5D8E5-52B7-4FB2-80CB-DB44C014EA3A}" srcOrd="0" destOrd="0" presId="urn:microsoft.com/office/officeart/2005/8/layout/radial5"/>
    <dgm:cxn modelId="{CBEB1DE3-FBEB-4499-8E04-2D355F43F11A}" type="presParOf" srcId="{42685B5C-6B1B-4EDC-9D6E-FBF320CD2466}" destId="{A9F515A4-F8AA-4513-BF93-EF2F44DA3F16}" srcOrd="8" destOrd="0" presId="urn:microsoft.com/office/officeart/2005/8/layout/radial5"/>
    <dgm:cxn modelId="{875DAF8C-6406-42CB-A292-0A71E5941721}" type="presParOf" srcId="{42685B5C-6B1B-4EDC-9D6E-FBF320CD2466}" destId="{836C1A78-A0A8-45E6-954A-0749B622EAE7}" srcOrd="9" destOrd="0" presId="urn:microsoft.com/office/officeart/2005/8/layout/radial5"/>
    <dgm:cxn modelId="{828B0448-A7BE-44E3-832E-D9002AB472B2}" type="presParOf" srcId="{836C1A78-A0A8-45E6-954A-0749B622EAE7}" destId="{91C6EF38-D50F-4528-84F9-BF9383C4B129}" srcOrd="0" destOrd="0" presId="urn:microsoft.com/office/officeart/2005/8/layout/radial5"/>
    <dgm:cxn modelId="{256C9F0E-24A0-4B27-AB5E-F6A8A63D51E9}" type="presParOf" srcId="{42685B5C-6B1B-4EDC-9D6E-FBF320CD2466}" destId="{D1B58230-A405-4BB1-8D99-DD7449AB321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0B575-878B-4F33-9D5E-352088D35949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DD2D0E-43B7-4A0C-861A-BA52CC53AD5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FF2E294-55C4-4F9F-9889-5D7311584589}" type="parTrans" cxnId="{C42C7EB5-3EDC-43E3-91AA-278DE7D3360D}">
      <dgm:prSet/>
      <dgm:spPr/>
      <dgm:t>
        <a:bodyPr/>
        <a:lstStyle/>
        <a:p>
          <a:endParaRPr lang="ru-RU"/>
        </a:p>
      </dgm:t>
    </dgm:pt>
    <dgm:pt modelId="{F6221E95-EDD4-4761-8EEB-5B391E62D720}" type="sibTrans" cxnId="{C42C7EB5-3EDC-43E3-91AA-278DE7D3360D}">
      <dgm:prSet/>
      <dgm:spPr/>
      <dgm:t>
        <a:bodyPr/>
        <a:lstStyle/>
        <a:p>
          <a:endParaRPr lang="ru-RU"/>
        </a:p>
      </dgm:t>
    </dgm:pt>
    <dgm:pt modelId="{B99C06BC-5E7E-4105-9556-E96E4FC346D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AB51EA6-1CDE-4790-BE3D-B342D5C62706}" type="parTrans" cxnId="{22684E62-207A-4456-8C6C-3854AC30A197}">
      <dgm:prSet/>
      <dgm:spPr/>
      <dgm:t>
        <a:bodyPr/>
        <a:lstStyle/>
        <a:p>
          <a:endParaRPr lang="ru-RU"/>
        </a:p>
      </dgm:t>
    </dgm:pt>
    <dgm:pt modelId="{8539EA3A-4B71-46FF-AF1E-1EC196190C0E}" type="sibTrans" cxnId="{22684E62-207A-4456-8C6C-3854AC30A197}">
      <dgm:prSet/>
      <dgm:spPr/>
      <dgm:t>
        <a:bodyPr/>
        <a:lstStyle/>
        <a:p>
          <a:endParaRPr lang="ru-RU"/>
        </a:p>
      </dgm:t>
    </dgm:pt>
    <dgm:pt modelId="{35D3B644-C27F-4893-BEAE-4571F318A3AF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1B85122-27FC-4BDD-A2B4-643EF9B373AA}" type="parTrans" cxnId="{921B3B88-15DE-48BA-82F6-D7F095D5D18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3F7ED69-D986-495B-B818-23776B0DC879}" type="sibTrans" cxnId="{921B3B88-15DE-48BA-82F6-D7F095D5D18F}">
      <dgm:prSet/>
      <dgm:spPr/>
      <dgm:t>
        <a:bodyPr/>
        <a:lstStyle/>
        <a:p>
          <a:endParaRPr lang="ru-RU"/>
        </a:p>
      </dgm:t>
    </dgm:pt>
    <dgm:pt modelId="{148BADDA-3F7D-47AE-9F31-4BB263F1FBA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BFBD8235-F4B3-40EC-979B-D52692D42231}" type="parTrans" cxnId="{6A2F1C0B-59E7-4501-B5D2-50E7CDD6F1CF}">
      <dgm:prSet/>
      <dgm:spPr/>
      <dgm:t>
        <a:bodyPr/>
        <a:lstStyle/>
        <a:p>
          <a:endParaRPr lang="ru-RU"/>
        </a:p>
      </dgm:t>
    </dgm:pt>
    <dgm:pt modelId="{4D818FB0-3101-4EE1-B858-8F7A4762C555}" type="sibTrans" cxnId="{6A2F1C0B-59E7-4501-B5D2-50E7CDD6F1CF}">
      <dgm:prSet/>
      <dgm:spPr/>
      <dgm:t>
        <a:bodyPr/>
        <a:lstStyle/>
        <a:p>
          <a:endParaRPr lang="ru-RU"/>
        </a:p>
      </dgm:t>
    </dgm:pt>
    <dgm:pt modelId="{BD13E42A-C2D9-415F-99AE-62B129FA2542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5C07A65-75B8-4AFD-B6D2-4E809021B771}" type="parTrans" cxnId="{E7018482-AADE-4DD6-9CE2-8DA01C66A127}">
      <dgm:prSet/>
      <dgm:spPr/>
      <dgm:t>
        <a:bodyPr/>
        <a:lstStyle/>
        <a:p>
          <a:endParaRPr lang="ru-RU"/>
        </a:p>
      </dgm:t>
    </dgm:pt>
    <dgm:pt modelId="{6A7BF8A2-77A3-415D-99DE-03E80843C576}" type="sibTrans" cxnId="{E7018482-AADE-4DD6-9CE2-8DA01C66A127}">
      <dgm:prSet/>
      <dgm:spPr/>
      <dgm:t>
        <a:bodyPr/>
        <a:lstStyle/>
        <a:p>
          <a:endParaRPr lang="ru-RU"/>
        </a:p>
      </dgm:t>
    </dgm:pt>
    <dgm:pt modelId="{7CB2FA11-285B-40AC-B7A9-8873CB72D05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C2943FE-292D-4C6D-95EB-E0EFD4572385}" type="parTrans" cxnId="{EF0173A8-6F74-4304-9BB3-E0EEE5B69327}">
      <dgm:prSet/>
      <dgm:spPr/>
      <dgm:t>
        <a:bodyPr/>
        <a:lstStyle/>
        <a:p>
          <a:endParaRPr lang="ru-RU"/>
        </a:p>
      </dgm:t>
    </dgm:pt>
    <dgm:pt modelId="{3532F1F7-F814-431D-803E-CEA37B6C34A2}" type="sibTrans" cxnId="{EF0173A8-6F74-4304-9BB3-E0EEE5B69327}">
      <dgm:prSet/>
      <dgm:spPr/>
      <dgm:t>
        <a:bodyPr/>
        <a:lstStyle/>
        <a:p>
          <a:endParaRPr lang="ru-RU"/>
        </a:p>
      </dgm:t>
    </dgm:pt>
    <dgm:pt modelId="{42685B5C-6B1B-4EDC-9D6E-FBF320CD2466}" type="pres">
      <dgm:prSet presAssocID="{D600B575-878B-4F33-9D5E-352088D359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D7657-8E3F-4B25-88E6-E0CEBD23B82B}" type="pres">
      <dgm:prSet presAssocID="{25DD2D0E-43B7-4A0C-861A-BA52CC53AD50}" presName="centerShape" presStyleLbl="node0" presStyleIdx="0" presStyleCnt="1" custScaleX="134625" custScaleY="126293"/>
      <dgm:spPr/>
      <dgm:t>
        <a:bodyPr/>
        <a:lstStyle/>
        <a:p>
          <a:endParaRPr lang="ru-RU"/>
        </a:p>
      </dgm:t>
    </dgm:pt>
    <dgm:pt modelId="{D5BDE2AC-34D3-4670-BAF1-FD5E84D5A5AE}" type="pres">
      <dgm:prSet presAssocID="{9AB51EA6-1CDE-4790-BE3D-B342D5C6270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3FDAE88-8E0E-467C-8760-F4B57AEDB6F2}" type="pres">
      <dgm:prSet presAssocID="{9AB51EA6-1CDE-4790-BE3D-B342D5C6270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41B1DCF-C0CC-4153-8734-75F3B036CA31}" type="pres">
      <dgm:prSet presAssocID="{B99C06BC-5E7E-4105-9556-E96E4FC346D2}" presName="node" presStyleLbl="node1" presStyleIdx="0" presStyleCnt="5" custScaleX="124854" custScaleY="123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4306-2194-48B6-80D9-945BBBD50E33}" type="pres">
      <dgm:prSet presAssocID="{91B85122-27FC-4BDD-A2B4-643EF9B373A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00CEAE0-0D9E-4E58-B2FD-6CF22F422B3B}" type="pres">
      <dgm:prSet presAssocID="{91B85122-27FC-4BDD-A2B4-643EF9B373A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69DEDB0-89CE-44DB-91AA-3E755232B19A}" type="pres">
      <dgm:prSet presAssocID="{35D3B644-C27F-4893-BEAE-4571F318A3AF}" presName="node" presStyleLbl="node1" presStyleIdx="1" presStyleCnt="5" custScaleX="121295" custScaleY="118167" custRadScaleRad="119760" custRadScaleInc="3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ED3DA-6C19-43FA-B827-6346DD7CD97F}" type="pres">
      <dgm:prSet presAssocID="{6C2943FE-292D-4C6D-95EB-E0EFD4572385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A5487F5-AFCD-4D2E-8C17-BDAF792E9FEB}" type="pres">
      <dgm:prSet presAssocID="{6C2943FE-292D-4C6D-95EB-E0EFD457238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F63CBB3-919F-4F2C-9D36-D6837DC38AAB}" type="pres">
      <dgm:prSet presAssocID="{7CB2FA11-285B-40AC-B7A9-8873CB72D055}" presName="node" presStyleLbl="node1" presStyleIdx="2" presStyleCnt="5" custScaleX="119756" custScaleY="110792" custRadScaleRad="114496" custRadScaleInc="-20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96243-7660-458A-87D3-B7C9986FBF14}" type="pres">
      <dgm:prSet presAssocID="{45C07A65-75B8-4AFD-B6D2-4E809021B77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8A5D8E5-52B7-4FB2-80CB-DB44C014EA3A}" type="pres">
      <dgm:prSet presAssocID="{45C07A65-75B8-4AFD-B6D2-4E809021B77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9F515A4-F8AA-4513-BF93-EF2F44DA3F16}" type="pres">
      <dgm:prSet presAssocID="{BD13E42A-C2D9-415F-99AE-62B129FA2542}" presName="node" presStyleLbl="node1" presStyleIdx="3" presStyleCnt="5" custScaleX="120635" custScaleY="107833" custRadScaleRad="124811" custRadScaleInc="32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C1A78-A0A8-45E6-954A-0749B622EAE7}" type="pres">
      <dgm:prSet presAssocID="{BFBD8235-F4B3-40EC-979B-D52692D4223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1C6EF38-D50F-4528-84F9-BF9383C4B129}" type="pres">
      <dgm:prSet presAssocID="{BFBD8235-F4B3-40EC-979B-D52692D4223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1B58230-A405-4BB1-8D99-DD7449AB3214}" type="pres">
      <dgm:prSet presAssocID="{148BADDA-3F7D-47AE-9F31-4BB263F1FBA1}" presName="node" presStyleLbl="node1" presStyleIdx="4" presStyleCnt="5" custScaleX="122466" custScaleY="106853" custRadScaleRad="125083" custRadScaleInc="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84E62-207A-4456-8C6C-3854AC30A197}" srcId="{25DD2D0E-43B7-4A0C-861A-BA52CC53AD50}" destId="{B99C06BC-5E7E-4105-9556-E96E4FC346D2}" srcOrd="0" destOrd="0" parTransId="{9AB51EA6-1CDE-4790-BE3D-B342D5C62706}" sibTransId="{8539EA3A-4B71-46FF-AF1E-1EC196190C0E}"/>
    <dgm:cxn modelId="{E7018482-AADE-4DD6-9CE2-8DA01C66A127}" srcId="{25DD2D0E-43B7-4A0C-861A-BA52CC53AD50}" destId="{BD13E42A-C2D9-415F-99AE-62B129FA2542}" srcOrd="3" destOrd="0" parTransId="{45C07A65-75B8-4AFD-B6D2-4E809021B771}" sibTransId="{6A7BF8A2-77A3-415D-99DE-03E80843C576}"/>
    <dgm:cxn modelId="{0C0827BE-BCD0-4170-9C21-9685023B2390}" type="presOf" srcId="{91B85122-27FC-4BDD-A2B4-643EF9B373AA}" destId="{F00CEAE0-0D9E-4E58-B2FD-6CF22F422B3B}" srcOrd="1" destOrd="0" presId="urn:microsoft.com/office/officeart/2005/8/layout/radial5"/>
    <dgm:cxn modelId="{B7CDF33D-98F1-4700-A891-D9A58DA6C542}" type="presOf" srcId="{BD13E42A-C2D9-415F-99AE-62B129FA2542}" destId="{A9F515A4-F8AA-4513-BF93-EF2F44DA3F16}" srcOrd="0" destOrd="0" presId="urn:microsoft.com/office/officeart/2005/8/layout/radial5"/>
    <dgm:cxn modelId="{1C64C865-6CF1-493F-8E3A-5640FA0B4FFD}" type="presOf" srcId="{25DD2D0E-43B7-4A0C-861A-BA52CC53AD50}" destId="{70FD7657-8E3F-4B25-88E6-E0CEBD23B82B}" srcOrd="0" destOrd="0" presId="urn:microsoft.com/office/officeart/2005/8/layout/radial5"/>
    <dgm:cxn modelId="{EF0173A8-6F74-4304-9BB3-E0EEE5B69327}" srcId="{25DD2D0E-43B7-4A0C-861A-BA52CC53AD50}" destId="{7CB2FA11-285B-40AC-B7A9-8873CB72D055}" srcOrd="2" destOrd="0" parTransId="{6C2943FE-292D-4C6D-95EB-E0EFD4572385}" sibTransId="{3532F1F7-F814-431D-803E-CEA37B6C34A2}"/>
    <dgm:cxn modelId="{A86EC5EB-B445-48D3-9662-E403E5A941A6}" type="presOf" srcId="{45C07A65-75B8-4AFD-B6D2-4E809021B771}" destId="{EED96243-7660-458A-87D3-B7C9986FBF14}" srcOrd="0" destOrd="0" presId="urn:microsoft.com/office/officeart/2005/8/layout/radial5"/>
    <dgm:cxn modelId="{6742A582-FAFB-4D89-9775-613C00742301}" type="presOf" srcId="{148BADDA-3F7D-47AE-9F31-4BB263F1FBA1}" destId="{D1B58230-A405-4BB1-8D99-DD7449AB3214}" srcOrd="0" destOrd="0" presId="urn:microsoft.com/office/officeart/2005/8/layout/radial5"/>
    <dgm:cxn modelId="{149F8616-7E5E-4A50-85D9-03343BDB63F3}" type="presOf" srcId="{D600B575-878B-4F33-9D5E-352088D35949}" destId="{42685B5C-6B1B-4EDC-9D6E-FBF320CD2466}" srcOrd="0" destOrd="0" presId="urn:microsoft.com/office/officeart/2005/8/layout/radial5"/>
    <dgm:cxn modelId="{5F3739C9-0FE1-45AB-8F2D-B358493B60A2}" type="presOf" srcId="{91B85122-27FC-4BDD-A2B4-643EF9B373AA}" destId="{02154306-2194-48B6-80D9-945BBBD50E33}" srcOrd="0" destOrd="0" presId="urn:microsoft.com/office/officeart/2005/8/layout/radial5"/>
    <dgm:cxn modelId="{17FA49FD-46B2-45AC-BCF2-2D48ACA9956C}" type="presOf" srcId="{7CB2FA11-285B-40AC-B7A9-8873CB72D055}" destId="{7F63CBB3-919F-4F2C-9D36-D6837DC38AAB}" srcOrd="0" destOrd="0" presId="urn:microsoft.com/office/officeart/2005/8/layout/radial5"/>
    <dgm:cxn modelId="{7DD2E9D9-B13C-463A-9216-248710DBB9F6}" type="presOf" srcId="{BFBD8235-F4B3-40EC-979B-D52692D42231}" destId="{91C6EF38-D50F-4528-84F9-BF9383C4B129}" srcOrd="1" destOrd="0" presId="urn:microsoft.com/office/officeart/2005/8/layout/radial5"/>
    <dgm:cxn modelId="{7A7CA086-B15B-44ED-9F84-EE0E39775975}" type="presOf" srcId="{35D3B644-C27F-4893-BEAE-4571F318A3AF}" destId="{669DEDB0-89CE-44DB-91AA-3E755232B19A}" srcOrd="0" destOrd="0" presId="urn:microsoft.com/office/officeart/2005/8/layout/radial5"/>
    <dgm:cxn modelId="{58DE6C0D-1F33-4782-9BF2-4DC26F42D36E}" type="presOf" srcId="{9AB51EA6-1CDE-4790-BE3D-B342D5C62706}" destId="{D5BDE2AC-34D3-4670-BAF1-FD5E84D5A5AE}" srcOrd="0" destOrd="0" presId="urn:microsoft.com/office/officeart/2005/8/layout/radial5"/>
    <dgm:cxn modelId="{6A2F1C0B-59E7-4501-B5D2-50E7CDD6F1CF}" srcId="{25DD2D0E-43B7-4A0C-861A-BA52CC53AD50}" destId="{148BADDA-3F7D-47AE-9F31-4BB263F1FBA1}" srcOrd="4" destOrd="0" parTransId="{BFBD8235-F4B3-40EC-979B-D52692D42231}" sibTransId="{4D818FB0-3101-4EE1-B858-8F7A4762C555}"/>
    <dgm:cxn modelId="{DA3388A1-738E-4333-B5AA-A255776FAAE9}" type="presOf" srcId="{6C2943FE-292D-4C6D-95EB-E0EFD4572385}" destId="{CE4ED3DA-6C19-43FA-B827-6346DD7CD97F}" srcOrd="0" destOrd="0" presId="urn:microsoft.com/office/officeart/2005/8/layout/radial5"/>
    <dgm:cxn modelId="{291878F3-7070-4C76-9BB1-B4466FEB0A2A}" type="presOf" srcId="{B99C06BC-5E7E-4105-9556-E96E4FC346D2}" destId="{B41B1DCF-C0CC-4153-8734-75F3B036CA31}" srcOrd="0" destOrd="0" presId="urn:microsoft.com/office/officeart/2005/8/layout/radial5"/>
    <dgm:cxn modelId="{263D0DC9-ED4D-464B-AD62-0346519F38D5}" type="presOf" srcId="{6C2943FE-292D-4C6D-95EB-E0EFD4572385}" destId="{4A5487F5-AFCD-4D2E-8C17-BDAF792E9FEB}" srcOrd="1" destOrd="0" presId="urn:microsoft.com/office/officeart/2005/8/layout/radial5"/>
    <dgm:cxn modelId="{B70BF405-59A8-4A27-A57B-565CA7CD38A3}" type="presOf" srcId="{45C07A65-75B8-4AFD-B6D2-4E809021B771}" destId="{A8A5D8E5-52B7-4FB2-80CB-DB44C014EA3A}" srcOrd="1" destOrd="0" presId="urn:microsoft.com/office/officeart/2005/8/layout/radial5"/>
    <dgm:cxn modelId="{921B3B88-15DE-48BA-82F6-D7F095D5D18F}" srcId="{25DD2D0E-43B7-4A0C-861A-BA52CC53AD50}" destId="{35D3B644-C27F-4893-BEAE-4571F318A3AF}" srcOrd="1" destOrd="0" parTransId="{91B85122-27FC-4BDD-A2B4-643EF9B373AA}" sibTransId="{23F7ED69-D986-495B-B818-23776B0DC879}"/>
    <dgm:cxn modelId="{FE154CF5-09EC-4F6B-A986-D683F0CC753E}" type="presOf" srcId="{BFBD8235-F4B3-40EC-979B-D52692D42231}" destId="{836C1A78-A0A8-45E6-954A-0749B622EAE7}" srcOrd="0" destOrd="0" presId="urn:microsoft.com/office/officeart/2005/8/layout/radial5"/>
    <dgm:cxn modelId="{081CA798-F21B-4AFA-8AC9-DC232036C021}" type="presOf" srcId="{9AB51EA6-1CDE-4790-BE3D-B342D5C62706}" destId="{E3FDAE88-8E0E-467C-8760-F4B57AEDB6F2}" srcOrd="1" destOrd="0" presId="urn:microsoft.com/office/officeart/2005/8/layout/radial5"/>
    <dgm:cxn modelId="{C42C7EB5-3EDC-43E3-91AA-278DE7D3360D}" srcId="{D600B575-878B-4F33-9D5E-352088D35949}" destId="{25DD2D0E-43B7-4A0C-861A-BA52CC53AD50}" srcOrd="0" destOrd="0" parTransId="{9FF2E294-55C4-4F9F-9889-5D7311584589}" sibTransId="{F6221E95-EDD4-4761-8EEB-5B391E62D720}"/>
    <dgm:cxn modelId="{3C887F20-1586-4E76-BE5D-58ECB600E4CD}" type="presParOf" srcId="{42685B5C-6B1B-4EDC-9D6E-FBF320CD2466}" destId="{70FD7657-8E3F-4B25-88E6-E0CEBD23B82B}" srcOrd="0" destOrd="0" presId="urn:microsoft.com/office/officeart/2005/8/layout/radial5"/>
    <dgm:cxn modelId="{8F084AFC-7A4A-4E77-A24A-3089C7E3D945}" type="presParOf" srcId="{42685B5C-6B1B-4EDC-9D6E-FBF320CD2466}" destId="{D5BDE2AC-34D3-4670-BAF1-FD5E84D5A5AE}" srcOrd="1" destOrd="0" presId="urn:microsoft.com/office/officeart/2005/8/layout/radial5"/>
    <dgm:cxn modelId="{AC04AF23-EF3E-442C-B91F-B763EE409A55}" type="presParOf" srcId="{D5BDE2AC-34D3-4670-BAF1-FD5E84D5A5AE}" destId="{E3FDAE88-8E0E-467C-8760-F4B57AEDB6F2}" srcOrd="0" destOrd="0" presId="urn:microsoft.com/office/officeart/2005/8/layout/radial5"/>
    <dgm:cxn modelId="{953B2AFE-D4E4-4A4E-93AC-6BF03953B98B}" type="presParOf" srcId="{42685B5C-6B1B-4EDC-9D6E-FBF320CD2466}" destId="{B41B1DCF-C0CC-4153-8734-75F3B036CA31}" srcOrd="2" destOrd="0" presId="urn:microsoft.com/office/officeart/2005/8/layout/radial5"/>
    <dgm:cxn modelId="{EDC9E681-A3FC-4074-971A-A5D89CA938A1}" type="presParOf" srcId="{42685B5C-6B1B-4EDC-9D6E-FBF320CD2466}" destId="{02154306-2194-48B6-80D9-945BBBD50E33}" srcOrd="3" destOrd="0" presId="urn:microsoft.com/office/officeart/2005/8/layout/radial5"/>
    <dgm:cxn modelId="{53CEE474-BCE0-40E7-9F6F-ADE8BE4DFAA2}" type="presParOf" srcId="{02154306-2194-48B6-80D9-945BBBD50E33}" destId="{F00CEAE0-0D9E-4E58-B2FD-6CF22F422B3B}" srcOrd="0" destOrd="0" presId="urn:microsoft.com/office/officeart/2005/8/layout/radial5"/>
    <dgm:cxn modelId="{248C96DD-83EE-4DF0-A867-15F63253F908}" type="presParOf" srcId="{42685B5C-6B1B-4EDC-9D6E-FBF320CD2466}" destId="{669DEDB0-89CE-44DB-91AA-3E755232B19A}" srcOrd="4" destOrd="0" presId="urn:microsoft.com/office/officeart/2005/8/layout/radial5"/>
    <dgm:cxn modelId="{F9B6EA06-2960-4F5F-809D-53E557FCA81D}" type="presParOf" srcId="{42685B5C-6B1B-4EDC-9D6E-FBF320CD2466}" destId="{CE4ED3DA-6C19-43FA-B827-6346DD7CD97F}" srcOrd="5" destOrd="0" presId="urn:microsoft.com/office/officeart/2005/8/layout/radial5"/>
    <dgm:cxn modelId="{7043A611-96A6-43FF-B5F0-BD35A25E114B}" type="presParOf" srcId="{CE4ED3DA-6C19-43FA-B827-6346DD7CD97F}" destId="{4A5487F5-AFCD-4D2E-8C17-BDAF792E9FEB}" srcOrd="0" destOrd="0" presId="urn:microsoft.com/office/officeart/2005/8/layout/radial5"/>
    <dgm:cxn modelId="{A24AAE26-8625-43B9-B122-81FCFC136C9E}" type="presParOf" srcId="{42685B5C-6B1B-4EDC-9D6E-FBF320CD2466}" destId="{7F63CBB3-919F-4F2C-9D36-D6837DC38AAB}" srcOrd="6" destOrd="0" presId="urn:microsoft.com/office/officeart/2005/8/layout/radial5"/>
    <dgm:cxn modelId="{B0B165C5-7D71-4B83-B44D-B170EE97DAC6}" type="presParOf" srcId="{42685B5C-6B1B-4EDC-9D6E-FBF320CD2466}" destId="{EED96243-7660-458A-87D3-B7C9986FBF14}" srcOrd="7" destOrd="0" presId="urn:microsoft.com/office/officeart/2005/8/layout/radial5"/>
    <dgm:cxn modelId="{B297CB4D-B51D-4741-BBEF-1D7FBD9F1EBE}" type="presParOf" srcId="{EED96243-7660-458A-87D3-B7C9986FBF14}" destId="{A8A5D8E5-52B7-4FB2-80CB-DB44C014EA3A}" srcOrd="0" destOrd="0" presId="urn:microsoft.com/office/officeart/2005/8/layout/radial5"/>
    <dgm:cxn modelId="{CBEB1DE3-FBEB-4499-8E04-2D355F43F11A}" type="presParOf" srcId="{42685B5C-6B1B-4EDC-9D6E-FBF320CD2466}" destId="{A9F515A4-F8AA-4513-BF93-EF2F44DA3F16}" srcOrd="8" destOrd="0" presId="urn:microsoft.com/office/officeart/2005/8/layout/radial5"/>
    <dgm:cxn modelId="{875DAF8C-6406-42CB-A292-0A71E5941721}" type="presParOf" srcId="{42685B5C-6B1B-4EDC-9D6E-FBF320CD2466}" destId="{836C1A78-A0A8-45E6-954A-0749B622EAE7}" srcOrd="9" destOrd="0" presId="urn:microsoft.com/office/officeart/2005/8/layout/radial5"/>
    <dgm:cxn modelId="{828B0448-A7BE-44E3-832E-D9002AB472B2}" type="presParOf" srcId="{836C1A78-A0A8-45E6-954A-0749B622EAE7}" destId="{91C6EF38-D50F-4528-84F9-BF9383C4B129}" srcOrd="0" destOrd="0" presId="urn:microsoft.com/office/officeart/2005/8/layout/radial5"/>
    <dgm:cxn modelId="{256C9F0E-24A0-4B27-AB5E-F6A8A63D51E9}" type="presParOf" srcId="{42685B5C-6B1B-4EDC-9D6E-FBF320CD2466}" destId="{D1B58230-A405-4BB1-8D99-DD7449AB321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D7657-8E3F-4B25-88E6-E0CEBD23B82B}">
      <dsp:nvSpPr>
        <dsp:cNvPr id="0" name=""/>
        <dsp:cNvSpPr/>
      </dsp:nvSpPr>
      <dsp:spPr>
        <a:xfrm>
          <a:off x="4197673" y="2332250"/>
          <a:ext cx="2210732" cy="2073909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5200" b="1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5200" b="1" i="1" kern="1200" smtClean="0">
                      <a:latin typeface="Cambria Math" panose="02040503050406030204" pitchFamily="18" charset="0"/>
                    </a:rPr>
                    <m:t>𝑼</m:t>
                  </m:r>
                </m:num>
                <m:den>
                  <m:r>
                    <a:rPr lang="en-US" sz="5200" b="1" i="1" kern="1200" smtClean="0">
                      <a:latin typeface="Cambria Math" panose="02040503050406030204" pitchFamily="18" charset="0"/>
                    </a:rPr>
                    <m:t>𝑰</m:t>
                  </m:r>
                </m:den>
              </m:f>
            </m:oMath>
          </a14:m>
          <a:r>
            <a:rPr lang="en-US" sz="5200" b="1" kern="1200" dirty="0" smtClean="0"/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5200" b="1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5200" b="1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𝝆</m:t>
                  </m:r>
                  <m:r>
                    <a:rPr lang="en-US" sz="5200" b="1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5200" b="1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𝒍</m:t>
                  </m:r>
                </m:num>
                <m:den>
                  <m:r>
                    <a:rPr lang="en-US" sz="5200" b="1" i="1" kern="1200" dirty="0" smtClean="0">
                      <a:latin typeface="Cambria Math" panose="02040503050406030204" pitchFamily="18" charset="0"/>
                    </a:rPr>
                    <m:t>𝑺</m:t>
                  </m:r>
                </m:den>
              </m:f>
            </m:oMath>
          </a14:m>
          <a:endParaRPr lang="ru-RU" sz="5200" b="1" kern="1200" dirty="0"/>
        </a:p>
      </dsp:txBody>
      <dsp:txXfrm>
        <a:off x="4521427" y="2635967"/>
        <a:ext cx="1563224" cy="1466475"/>
      </dsp:txXfrm>
    </dsp:sp>
    <dsp:sp modelId="{D5BDE2AC-34D3-4670-BAF1-FD5E84D5A5AE}">
      <dsp:nvSpPr>
        <dsp:cNvPr id="0" name=""/>
        <dsp:cNvSpPr/>
      </dsp:nvSpPr>
      <dsp:spPr>
        <a:xfrm rot="16200000">
          <a:off x="5217037" y="1878885"/>
          <a:ext cx="172003" cy="591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242838" y="2023072"/>
        <a:ext cx="120402" cy="355159"/>
      </dsp:txXfrm>
    </dsp:sp>
    <dsp:sp modelId="{B41B1DCF-C0CC-4153-8734-75F3B036CA31}">
      <dsp:nvSpPr>
        <dsp:cNvPr id="0" name=""/>
        <dsp:cNvSpPr/>
      </dsp:nvSpPr>
      <dsp:spPr>
        <a:xfrm>
          <a:off x="4216201" y="-144894"/>
          <a:ext cx="2173676" cy="21526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U=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900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𝐼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·</m:t>
                  </m:r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𝜌</m:t>
                  </m:r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𝑙</m:t>
                  </m:r>
                </m:num>
                <m:den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𝑆</m:t>
                  </m:r>
                </m:den>
              </m:f>
            </m:oMath>
          </a14:m>
          <a:endParaRPr lang="ru-RU" sz="3900" kern="1200" dirty="0"/>
        </a:p>
      </dsp:txBody>
      <dsp:txXfrm>
        <a:off x="4534528" y="170348"/>
        <a:ext cx="1537022" cy="1522126"/>
      </dsp:txXfrm>
    </dsp:sp>
    <dsp:sp modelId="{02154306-2194-48B6-80D9-945BBBD50E33}">
      <dsp:nvSpPr>
        <dsp:cNvPr id="0" name=""/>
        <dsp:cNvSpPr/>
      </dsp:nvSpPr>
      <dsp:spPr>
        <a:xfrm rot="20592446">
          <a:off x="6508151" y="2648237"/>
          <a:ext cx="406440" cy="59193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510751" y="2784237"/>
        <a:ext cx="284508" cy="355159"/>
      </dsp:txXfrm>
    </dsp:sp>
    <dsp:sp modelId="{669DEDB0-89CE-44DB-91AA-3E755232B19A}">
      <dsp:nvSpPr>
        <dsp:cNvPr id="0" name=""/>
        <dsp:cNvSpPr/>
      </dsp:nvSpPr>
      <dsp:spPr>
        <a:xfrm>
          <a:off x="7042188" y="1497109"/>
          <a:ext cx="2111714" cy="2057257"/>
        </a:xfrm>
        <a:prstGeom prst="ellipse">
          <a:avLst/>
        </a:prstGeom>
        <a:solidFill>
          <a:schemeClr val="bg2">
            <a:lumMod val="60000"/>
            <a:lumOff val="40000"/>
            <a:alpha val="9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900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𝑈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·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𝑆</m:t>
                  </m:r>
                </m:num>
                <m:den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𝜌</m:t>
                  </m:r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𝑙</m:t>
                  </m:r>
                </m:den>
              </m:f>
            </m:oMath>
          </a14:m>
          <a:endParaRPr lang="ru-RU" sz="3900" kern="1200" dirty="0"/>
        </a:p>
      </dsp:txBody>
      <dsp:txXfrm>
        <a:off x="7351441" y="1798387"/>
        <a:ext cx="1493208" cy="1454701"/>
      </dsp:txXfrm>
    </dsp:sp>
    <dsp:sp modelId="{CE4ED3DA-6C19-43FA-B827-6346DD7CD97F}">
      <dsp:nvSpPr>
        <dsp:cNvPr id="0" name=""/>
        <dsp:cNvSpPr/>
      </dsp:nvSpPr>
      <dsp:spPr>
        <a:xfrm rot="2744065">
          <a:off x="6099321" y="4076503"/>
          <a:ext cx="363174" cy="591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15774" y="4155878"/>
        <a:ext cx="254222" cy="355159"/>
      </dsp:txXfrm>
    </dsp:sp>
    <dsp:sp modelId="{7F63CBB3-919F-4F2C-9D36-D6837DC38AAB}">
      <dsp:nvSpPr>
        <dsp:cNvPr id="0" name=""/>
        <dsp:cNvSpPr/>
      </dsp:nvSpPr>
      <dsp:spPr>
        <a:xfrm>
          <a:off x="6182873" y="4376991"/>
          <a:ext cx="2084921" cy="1928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39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𝜌</m:t>
              </m:r>
            </m:oMath>
          </a14:m>
          <a:r>
            <a:rPr lang="en-US" sz="3900" kern="1200" dirty="0" smtClean="0"/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900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𝑈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·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𝑆</m:t>
                  </m:r>
                </m:num>
                <m:den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𝑙</m:t>
                  </m:r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𝐼</m:t>
                  </m:r>
                </m:den>
              </m:f>
            </m:oMath>
          </a14:m>
          <a:endParaRPr lang="ru-RU" sz="3900" kern="1200" dirty="0"/>
        </a:p>
      </dsp:txBody>
      <dsp:txXfrm>
        <a:off x="6488203" y="4659466"/>
        <a:ext cx="1474261" cy="1363910"/>
      </dsp:txXfrm>
    </dsp:sp>
    <dsp:sp modelId="{EED96243-7660-458A-87D3-B7C9986FBF14}">
      <dsp:nvSpPr>
        <dsp:cNvPr id="0" name=""/>
        <dsp:cNvSpPr/>
      </dsp:nvSpPr>
      <dsp:spPr>
        <a:xfrm rot="8321499">
          <a:off x="3919332" y="4075694"/>
          <a:ext cx="485941" cy="591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4046976" y="4145964"/>
        <a:ext cx="340159" cy="355159"/>
      </dsp:txXfrm>
    </dsp:sp>
    <dsp:sp modelId="{A9F515A4-F8AA-4513-BF93-EF2F44DA3F16}">
      <dsp:nvSpPr>
        <dsp:cNvPr id="0" name=""/>
        <dsp:cNvSpPr/>
      </dsp:nvSpPr>
      <dsp:spPr>
        <a:xfrm>
          <a:off x="2008659" y="4402749"/>
          <a:ext cx="2100224" cy="18773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900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𝐼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·</m:t>
                  </m:r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𝜌</m:t>
                  </m:r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𝑙</m:t>
                  </m:r>
                </m:num>
                <m:den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𝑈</m:t>
                  </m:r>
                </m:den>
              </m:f>
            </m:oMath>
          </a14:m>
          <a:endParaRPr lang="ru-RU" sz="3900" kern="1200" dirty="0"/>
        </a:p>
      </dsp:txBody>
      <dsp:txXfrm>
        <a:off x="2316230" y="4677680"/>
        <a:ext cx="1485082" cy="1327482"/>
      </dsp:txXfrm>
    </dsp:sp>
    <dsp:sp modelId="{836C1A78-A0A8-45E6-954A-0749B622EAE7}">
      <dsp:nvSpPr>
        <dsp:cNvPr id="0" name=""/>
        <dsp:cNvSpPr/>
      </dsp:nvSpPr>
      <dsp:spPr>
        <a:xfrm rot="11977070">
          <a:off x="3616760" y="2557634"/>
          <a:ext cx="479438" cy="591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756417" y="2700165"/>
        <a:ext cx="335607" cy="355159"/>
      </dsp:txXfrm>
    </dsp:sp>
    <dsp:sp modelId="{D1B58230-A405-4BB1-8D99-DD7449AB3214}">
      <dsp:nvSpPr>
        <dsp:cNvPr id="0" name=""/>
        <dsp:cNvSpPr/>
      </dsp:nvSpPr>
      <dsp:spPr>
        <a:xfrm>
          <a:off x="1364722" y="1415287"/>
          <a:ext cx="2132101" cy="18602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39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𝑙</m:t>
              </m:r>
            </m:oMath>
          </a14:m>
          <a:r>
            <a:rPr lang="en-US" sz="3900" kern="1200" dirty="0" smtClean="0"/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900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𝑈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</a:rPr>
                    <m:t>·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𝑆</m:t>
                  </m:r>
                </m:num>
                <m:den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𝜌</m:t>
                  </m:r>
                  <m:r>
                    <a:rPr lang="en-US" sz="39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39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𝐼</m:t>
                  </m:r>
                </m:den>
              </m:f>
            </m:oMath>
          </a14:m>
          <a:endParaRPr lang="ru-RU" sz="3900" kern="1200" dirty="0"/>
        </a:p>
      </dsp:txBody>
      <dsp:txXfrm>
        <a:off x="1676961" y="1687719"/>
        <a:ext cx="1507623" cy="1315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9004" y="426904"/>
            <a:ext cx="8791575" cy="2387600"/>
          </a:xfrm>
        </p:spPr>
        <p:txBody>
          <a:bodyPr>
            <a:normAutofit/>
          </a:bodyPr>
          <a:lstStyle/>
          <a:p>
            <a:r>
              <a:rPr lang="uk-UA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Розрахунок опору провідника.</a:t>
            </a:r>
            <a:br>
              <a:rPr lang="uk-UA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uk-UA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Питомий опір речовини</a:t>
            </a:r>
            <a:r>
              <a:rPr lang="uk-UA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uk-UA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Реостати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Фізика 8 клас 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11.02.2022р.</a:t>
            </a:r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7408423"/>
                  </p:ext>
                </p:extLst>
              </p:nvPr>
            </p:nvGraphicFramePr>
            <p:xfrm>
              <a:off x="1038381" y="348995"/>
              <a:ext cx="10595885" cy="6160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7408423"/>
                  </p:ext>
                </p:extLst>
              </p:nvPr>
            </p:nvGraphicFramePr>
            <p:xfrm>
              <a:off x="1038381" y="348995"/>
              <a:ext cx="10595885" cy="6160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11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999" y="103363"/>
            <a:ext cx="9905998" cy="695127"/>
          </a:xfrm>
        </p:spPr>
        <p:txBody>
          <a:bodyPr/>
          <a:lstStyle/>
          <a:p>
            <a:r>
              <a:rPr lang="ru-RU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дсумки</a:t>
            </a:r>
            <a:r>
              <a:rPr lang="ru-RU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99744" y="798490"/>
                <a:ext cx="9905999" cy="3541714"/>
              </a:xfrm>
            </p:spPr>
            <p:txBody>
              <a:bodyPr>
                <a:no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Опір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провідника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прямо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пропорційний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обернено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пропорційний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поперечного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перерізу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й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залежить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речовини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виготовлений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провідник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питомий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опір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речовини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Питомий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опір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речовини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фізична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величина, яка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характеризує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електричні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властивості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речовини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й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чисельно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дорівнює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опору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виготовленого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провідника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завдовжки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м і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площею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поперечного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перерізу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регулювання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струму в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застосовують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реостати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пристрої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опір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яких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змінювати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практиці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застосовують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повзункові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важільні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секційні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та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реостати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9744" y="798490"/>
                <a:ext cx="9905999" cy="3541714"/>
              </a:xfrm>
              <a:blipFill rotWithShape="0">
                <a:blip r:embed="rId2"/>
                <a:stretch>
                  <a:fillRect l="-1231" t="-2410" r="-1415" b="-68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576" y="2667387"/>
            <a:ext cx="1285473" cy="8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Опрацювати  § 30.</a:t>
            </a:r>
          </a:p>
          <a:p>
            <a:r>
              <a:rPr lang="uk-UA" dirty="0" smtClean="0"/>
              <a:t>Вправа 30 (2.3)</a:t>
            </a:r>
            <a:endParaRPr lang="uk-UA" dirty="0" smtClean="0"/>
          </a:p>
          <a:p>
            <a:r>
              <a:rPr lang="uk-UA" b="1" dirty="0" smtClean="0"/>
              <a:t>Задача для допитливих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Опір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мідного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</a:rPr>
              <a:t>дроту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електрифікації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залізничного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полотна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1,7 Ом, а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маса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складає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89 кг.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Якої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довжини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ділянку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залізничного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полотна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можна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електрифікувати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цим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дротом?</a:t>
            </a:r>
          </a:p>
        </p:txBody>
      </p:sp>
    </p:spTree>
    <p:extLst>
      <p:ext uri="{BB962C8B-B14F-4D97-AF65-F5344CB8AC3E}">
        <p14:creationId xmlns:p14="http://schemas.microsoft.com/office/powerpoint/2010/main" val="932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370" y="428058"/>
            <a:ext cx="9905998" cy="1478570"/>
          </a:xfrm>
        </p:spPr>
        <p:txBody>
          <a:bodyPr>
            <a:normAutofit/>
          </a:bodyPr>
          <a:lstStyle/>
          <a:p>
            <a:r>
              <a:rPr lang="ru-RU" sz="3100" b="1" dirty="0" err="1" smtClean="0"/>
              <a:t>Розв</a:t>
            </a:r>
            <a:r>
              <a:rPr lang="en-US" sz="3100" b="1" dirty="0" smtClean="0"/>
              <a:t>’</a:t>
            </a:r>
            <a:r>
              <a:rPr lang="uk-UA" sz="3100" b="1" dirty="0" err="1" smtClean="0"/>
              <a:t>язування</a:t>
            </a:r>
            <a:r>
              <a:rPr lang="uk-UA" sz="3100" b="1" dirty="0" smtClean="0"/>
              <a:t> задач</a:t>
            </a:r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через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резистора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097088"/>
            <a:ext cx="6785265" cy="4175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26677" y="4084856"/>
            <a:ext cx="3477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Ом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6677" y="4916523"/>
            <a:ext cx="3477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4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Ом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6678" y="5636561"/>
            <a:ext cx="3477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Ом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06874" y="2153574"/>
                <a:ext cx="2264019" cy="155036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sz="5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ru-RU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874" y="2153574"/>
                <a:ext cx="2264019" cy="1550361"/>
              </a:xfrm>
              <a:prstGeom prst="rect">
                <a:avLst/>
              </a:prstGeom>
              <a:blipFill rotWithShape="0">
                <a:blip r:embed="rId3"/>
                <a:stretch>
                  <a:fillRect b="-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1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лабораторної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учень</a:t>
            </a:r>
            <a:r>
              <a:rPr lang="ru-RU" sz="2800" dirty="0"/>
              <a:t> </a:t>
            </a:r>
            <a:r>
              <a:rPr lang="ru-RU" sz="2800" dirty="0" err="1"/>
              <a:t>склав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електричне</a:t>
            </a:r>
            <a:r>
              <a:rPr lang="ru-RU" sz="2800" dirty="0"/>
              <a:t> коло (див. рисунок). </a:t>
            </a:r>
            <a:r>
              <a:rPr lang="ru-RU" sz="2800" dirty="0" err="1"/>
              <a:t>Обчисліть</a:t>
            </a:r>
            <a:r>
              <a:rPr lang="ru-RU" sz="2800" dirty="0"/>
              <a:t> </a:t>
            </a:r>
            <a:r>
              <a:rPr lang="ru-RU" sz="2800" dirty="0" err="1"/>
              <a:t>напругу</a:t>
            </a:r>
            <a:r>
              <a:rPr lang="ru-RU" sz="2800" dirty="0"/>
              <a:t> на</a:t>
            </a:r>
            <a:br>
              <a:rPr lang="ru-RU" sz="2800" dirty="0"/>
            </a:br>
            <a:r>
              <a:rPr lang="ru-RU" sz="2800" dirty="0" err="1"/>
              <a:t>резисторі</a:t>
            </a:r>
            <a:r>
              <a:rPr lang="ru-RU" sz="2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71" y="2097088"/>
            <a:ext cx="7600950" cy="285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812" y="2097088"/>
            <a:ext cx="35803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І=1,8А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R=1,5 </a:t>
            </a:r>
            <a:r>
              <a:rPr lang="uk-UA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Ом</a:t>
            </a:r>
            <a:endParaRPr lang="uk-UA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86" y="3883025"/>
            <a:ext cx="23336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94140" y="5509828"/>
                <a:ext cx="680667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U=</a:t>
                </a:r>
                <a:r>
                  <a:rPr lang="ru-RU" sz="54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1,8 А </a:t>
                </a:r>
                <a14:m>
                  <m:oMath xmlns:m="http://schemas.openxmlformats.org/officeDocument/2006/math">
                    <m:r>
                      <a:rPr lang="ru-RU" sz="5400" b="1" i="1" cap="none" spc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54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1,5 Ом=</a:t>
                </a:r>
                <a:r>
                  <a:rPr lang="en-US" sz="54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2,7</a:t>
                </a:r>
                <a:r>
                  <a:rPr lang="ru-RU" sz="54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В</a:t>
                </a:r>
                <a:endParaRPr lang="ru-RU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40" y="5509828"/>
                <a:ext cx="6806672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5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лабораторної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(див. рисунок).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через резистор?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097088"/>
            <a:ext cx="7610519" cy="3541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1384" y="5638800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І=0,6А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65909" y="2252117"/>
            <a:ext cx="23236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R=5 </a:t>
            </a:r>
            <a:r>
              <a:rPr lang="uk-UA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Ом</a:t>
            </a:r>
            <a:endParaRPr lang="uk-UA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U=</a:t>
            </a:r>
            <a:r>
              <a:rPr lang="uk-UA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3 В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37" y="3730585"/>
            <a:ext cx="23336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 допомогою даного досліду можна довести, що опір провідника</a:t>
            </a:r>
            <a:r>
              <a:rPr lang="uk-UA" dirty="0"/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34" y="2348911"/>
            <a:ext cx="3362794" cy="22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6647" y="1843436"/>
            <a:ext cx="6096000" cy="3757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А)… прямо пропорційний площі перерізу провідника;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…обернено пропорційний площі перерізу провідника;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…прямо пропорційний довжині провідника;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…обернено пропорційний довжині провідника.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Фізичну величину, яка характеризує електричні властивості даної речовини й </a:t>
            </a:r>
            <a:r>
              <a:rPr lang="uk-UA" sz="2800" b="1" dirty="0" err="1"/>
              <a:t>чисельно</a:t>
            </a:r>
            <a:r>
              <a:rPr lang="uk-UA" sz="2800" b="1" dirty="0"/>
              <a:t> дорівнює опору виготовленого з неї провідника завдовжки 1 м і площею поперечного перерізу 1м</a:t>
            </a:r>
            <a:r>
              <a:rPr lang="uk-UA" sz="2800" b="1" baseline="30000" dirty="0"/>
              <a:t>2</a:t>
            </a:r>
            <a:r>
              <a:rPr lang="uk-UA" sz="2800" b="1" dirty="0"/>
              <a:t> називають…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6732" y="2829036"/>
            <a:ext cx="4409382" cy="3541714"/>
          </a:xfrm>
        </p:spPr>
        <p:txBody>
          <a:bodyPr>
            <a:normAutofit/>
          </a:bodyPr>
          <a:lstStyle/>
          <a:p>
            <a:r>
              <a:rPr lang="uk-UA" sz="3200" dirty="0"/>
              <a:t>А) опором провідника;  </a:t>
            </a:r>
            <a:endParaRPr lang="uk-UA" sz="3200" dirty="0" smtClean="0"/>
          </a:p>
          <a:p>
            <a:r>
              <a:rPr lang="uk-UA" sz="3200" dirty="0" smtClean="0"/>
              <a:t>Б</a:t>
            </a:r>
            <a:r>
              <a:rPr lang="uk-UA" sz="3200" dirty="0"/>
              <a:t>) напругою у провіднику; </a:t>
            </a:r>
            <a:endParaRPr lang="uk-UA" sz="3200" dirty="0" smtClean="0"/>
          </a:p>
          <a:p>
            <a:r>
              <a:rPr lang="uk-UA" sz="3200" dirty="0" smtClean="0"/>
              <a:t>В</a:t>
            </a:r>
            <a:r>
              <a:rPr lang="uk-UA" sz="3200" dirty="0"/>
              <a:t>) питомим опором; </a:t>
            </a:r>
            <a:endParaRPr lang="uk-UA" sz="3200" dirty="0" smtClean="0"/>
          </a:p>
          <a:p>
            <a:r>
              <a:rPr lang="uk-UA" sz="3200" dirty="0" smtClean="0"/>
              <a:t>Г</a:t>
            </a:r>
            <a:r>
              <a:rPr lang="uk-UA" sz="3200" dirty="0"/>
              <a:t>) провідністю.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58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364" y="254833"/>
            <a:ext cx="9905998" cy="14240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Установіть відповідність між фізичною величиною та одиницею її вимірювання в 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970191"/>
              </p:ext>
            </p:extLst>
          </p:nvPr>
        </p:nvGraphicFramePr>
        <p:xfrm>
          <a:off x="661728" y="1724079"/>
          <a:ext cx="8377341" cy="359424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792122"/>
                <a:gridCol w="4000121"/>
                <a:gridCol w="337967"/>
                <a:gridCol w="1261327"/>
                <a:gridCol w="1985804"/>
              </a:tblGrid>
              <a:tr h="2546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</a:rPr>
                        <a:t>Фізична </a:t>
                      </a:r>
                      <a:r>
                        <a:rPr lang="uk-UA" sz="3200" dirty="0">
                          <a:effectLst/>
                        </a:rPr>
                        <a:t>величина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 </a:t>
                      </a:r>
                      <a:r>
                        <a:rPr lang="uk-UA" sz="2800" dirty="0" smtClean="0">
                          <a:effectLst/>
                        </a:rPr>
                        <a:t>Одиниця </a:t>
                      </a:r>
                      <a:r>
                        <a:rPr lang="uk-UA" sz="2800" dirty="0">
                          <a:effectLst/>
                        </a:rPr>
                        <a:t>вимірювання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с</a:t>
                      </a:r>
                      <a:r>
                        <a:rPr lang="uk-UA" sz="3200" dirty="0" smtClean="0">
                          <a:effectLst/>
                        </a:rPr>
                        <a:t>ила </a:t>
                      </a:r>
                      <a:r>
                        <a:rPr lang="uk-UA" sz="3200" dirty="0">
                          <a:effectLst/>
                        </a:rPr>
                        <a:t>струму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о</a:t>
                      </a:r>
                      <a:r>
                        <a:rPr lang="uk-UA" sz="3200" dirty="0" smtClean="0">
                          <a:effectLst/>
                        </a:rPr>
                        <a:t>м-метр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е</a:t>
                      </a:r>
                      <a:r>
                        <a:rPr lang="uk-UA" sz="3200" dirty="0" smtClean="0">
                          <a:effectLst/>
                        </a:rPr>
                        <a:t>лектричний </a:t>
                      </a:r>
                      <a:r>
                        <a:rPr lang="uk-UA" sz="3200" dirty="0">
                          <a:effectLst/>
                        </a:rPr>
                        <a:t>заряд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Б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к</a:t>
                      </a:r>
                      <a:r>
                        <a:rPr lang="uk-UA" sz="3200" dirty="0" smtClean="0">
                          <a:effectLst/>
                        </a:rPr>
                        <a:t>улон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н</a:t>
                      </a:r>
                      <a:r>
                        <a:rPr lang="uk-UA" sz="3200" dirty="0" smtClean="0">
                          <a:effectLst/>
                        </a:rPr>
                        <a:t>апруга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В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ом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о</a:t>
                      </a:r>
                      <a:r>
                        <a:rPr lang="uk-UA" sz="3200" dirty="0" smtClean="0">
                          <a:effectLst/>
                        </a:rPr>
                        <a:t>пір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Г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вольт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п</a:t>
                      </a:r>
                      <a:r>
                        <a:rPr lang="uk-UA" sz="3200" dirty="0" smtClean="0">
                          <a:effectLst/>
                        </a:rPr>
                        <a:t>итомий </a:t>
                      </a:r>
                      <a:r>
                        <a:rPr lang="uk-UA" sz="3200" dirty="0">
                          <a:effectLst/>
                        </a:rPr>
                        <a:t>опір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Ґ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ампер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89184"/>
              </p:ext>
            </p:extLst>
          </p:nvPr>
        </p:nvGraphicFramePr>
        <p:xfrm>
          <a:off x="9114020" y="2008682"/>
          <a:ext cx="2848131" cy="2743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7089"/>
                <a:gridCol w="422990"/>
                <a:gridCol w="465289"/>
                <a:gridCol w="451189"/>
                <a:gridCol w="408890"/>
                <a:gridCol w="662684"/>
              </a:tblGrid>
              <a:tr h="337417"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Б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Г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effectLst/>
                          <a:latin typeface="Arial Black" panose="020B0A04020102020204" pitchFamily="34" charset="0"/>
                        </a:rPr>
                        <a:t>Ґ</a:t>
                      </a:r>
                      <a:endParaRPr lang="ru-RU" sz="2400" b="1" dirty="0" smtClean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0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Встановити відповідність між зображенням реостата та його назвою:</a:t>
            </a:r>
            <a:endParaRPr lang="ru-RU" dirty="0"/>
          </a:p>
        </p:txBody>
      </p:sp>
      <p:pic>
        <p:nvPicPr>
          <p:cNvPr id="13" name="Рисунок 12" descr="Ð ÐµÐ·ÑÐ»ÑÑÐ°Ñ Ð¿Ð¾ÑÑÐºÑ Ð·Ð¾Ð±ÑÐ°Ð¶ÐµÐ½Ñ Ð·Ð° Ð·Ð°Ð¿Ð¸ÑÐ¾Ð¼ &quot;Ð´Ð²Ð¾ÐºÐ¾Ð½ÑÐ°ÐºÑÐ½Ð¸Ð¹ ÑÐµÐ¾ÑÑÐ°Ñ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72" y="2623054"/>
            <a:ext cx="2981459" cy="160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Ð ÐµÐ·ÑÐ»ÑÑÐ°Ñ Ð¿Ð¾ÑÑÐºÑ Ð·Ð¾Ð±ÑÐ°Ð¶ÐµÐ½Ñ Ð·Ð° Ð·Ð°Ð¿Ð¸ÑÐ¾Ð¼ &quot;ÑÑÐµÐ¿ÑÐµÐ»ÑÐ½Ð¸Ð¹ ÑÐµÐ¾ÑÑÐ°Ñ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04" y="2483471"/>
            <a:ext cx="1760721" cy="174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053847" y="22072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54915"/>
              </p:ext>
            </p:extLst>
          </p:nvPr>
        </p:nvGraphicFramePr>
        <p:xfrm>
          <a:off x="7984899" y="2292916"/>
          <a:ext cx="2493225" cy="178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Точечный рисунок" r:id="rId5" imgW="2104762" imgH="1504762" progId="Paint.Picture">
                  <p:embed/>
                </p:oleObj>
              </mc:Choice>
              <mc:Fallback>
                <p:oleObj name="Точечный рисунок" r:id="rId5" imgW="2104762" imgH="150476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899" y="2292916"/>
                        <a:ext cx="2493225" cy="17846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6641" y="2483471"/>
            <a:ext cx="4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20485" y="2668137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40958" y="2668137"/>
            <a:ext cx="58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41160"/>
              </p:ext>
            </p:extLst>
          </p:nvPr>
        </p:nvGraphicFramePr>
        <p:xfrm>
          <a:off x="2626475" y="4444229"/>
          <a:ext cx="5859645" cy="223731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838362"/>
                <a:gridCol w="5021283"/>
              </a:tblGrid>
              <a:tr h="311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Важільний (секційний) реостат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Б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Штепсельний реостат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0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</a:rPr>
                        <a:t>Двоконтактний</a:t>
                      </a:r>
                      <a:r>
                        <a:rPr lang="uk-UA" sz="2800" dirty="0">
                          <a:effectLst/>
                        </a:rPr>
                        <a:t>  повзунковий </a:t>
                      </a:r>
                      <a:r>
                        <a:rPr lang="uk-UA" sz="2800" dirty="0" smtClean="0">
                          <a:effectLst/>
                        </a:rPr>
                        <a:t>реостат</a:t>
                      </a:r>
                      <a:endParaRPr lang="ru-RU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31320"/>
              </p:ext>
            </p:extLst>
          </p:nvPr>
        </p:nvGraphicFramePr>
        <p:xfrm>
          <a:off x="9053847" y="4467207"/>
          <a:ext cx="2135266" cy="2255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61298"/>
                <a:gridCol w="464695"/>
                <a:gridCol w="599607"/>
                <a:gridCol w="50966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X</a:t>
                      </a:r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X</a:t>
                      </a:r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X</a:t>
                      </a:r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зміняться покази амперметра у колі, якщо повзунок реостата пересунути ліворуч?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67631"/>
            <a:ext cx="3920905" cy="233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57777" y="2536071"/>
            <a:ext cx="498226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Збільшаться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uk-UA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Зменшаться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</a:t>
            </a:r>
            <a:endParaRPr lang="uk-UA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Не зміняться.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341</TotalTime>
  <Words>414</Words>
  <Application>Microsoft Office PowerPoint</Application>
  <PresentationFormat>Широкий екран</PresentationFormat>
  <Paragraphs>111</Paragraphs>
  <Slides>12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Times New Roman</vt:lpstr>
      <vt:lpstr>Trebuchet MS</vt:lpstr>
      <vt:lpstr>Tw Cen MT</vt:lpstr>
      <vt:lpstr>Контур</vt:lpstr>
      <vt:lpstr>Точечный рисунок</vt:lpstr>
      <vt:lpstr>Розрахунок опору провідника. Питомий опір речовини. Реостати</vt:lpstr>
      <vt:lpstr>Розв’язування задач  За графіком залежності сили струму через резистори від напруги визначте опір кожного резистора.</vt:lpstr>
      <vt:lpstr>Під час виконання лабораторної роботи учень склав електричне коло (див. рисунок). Обчисліть напругу на резисторі.</vt:lpstr>
      <vt:lpstr>Під час виконання лабораторної роботи учень склав електричне коло (див. рисунок). Чому дорівнює сила струму через резистор?</vt:lpstr>
      <vt:lpstr>За допомогою даного досліду можна довести, що опір провідника… </vt:lpstr>
      <vt:lpstr>Фізичну величину, яка характеризує електричні властивості даної речовини й чисельно дорівнює опору виготовленого з неї провідника завдовжки 1 м і площею поперечного перерізу 1м2 називають…</vt:lpstr>
      <vt:lpstr>Установіть відповідність між фізичною величиною та одиницею її вимірювання в СІ </vt:lpstr>
      <vt:lpstr>Встановити відповідність між зображенням реостата та його назвою:</vt:lpstr>
      <vt:lpstr> Як зміняться покази амперметра у колі, якщо повзунок реостата пересунути ліворуч?</vt:lpstr>
      <vt:lpstr>Презентація PowerPoint</vt:lpstr>
      <vt:lpstr>Підсумки: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Залежність опору провідника від його довжини, площі перерізу та матеріалу. Реостати</dc:title>
  <dc:creator>Ганна</dc:creator>
  <cp:lastModifiedBy>RePack by Diakov</cp:lastModifiedBy>
  <cp:revision>31</cp:revision>
  <dcterms:created xsi:type="dcterms:W3CDTF">2019-03-02T19:37:07Z</dcterms:created>
  <dcterms:modified xsi:type="dcterms:W3CDTF">2022-02-09T14:33:35Z</dcterms:modified>
</cp:coreProperties>
</file>