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5143500" type="screen16x9"/>
  <p:notesSz cx="6858000" cy="9144000"/>
  <p:embeddedFontLst>
    <p:embeddedFont>
      <p:font typeface="Spectral" panose="020B0604020202020204" charset="-52"/>
      <p:regular r:id="rId18"/>
      <p:bold r:id="rId19"/>
      <p:italic r:id="rId20"/>
      <p:boldItalic r:id="rId21"/>
    </p:embeddedFont>
    <p:embeddedFont>
      <p:font typeface="Pacifico" panose="020B0604020202020204" charset="-52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5933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0422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d20c64d8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d20c64d8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106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d20c64d8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d20c64d8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428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d20c64d8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d20c64d8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312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20c64d8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d20c64d8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681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d20c64d8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d20c64d8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768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d20c64d80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d20c64d80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9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d20c64d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d20c64d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83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d20c64d8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d20c64d8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d20c64d8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d20c64d8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914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d20c64d8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d20c64d8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19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d20c64d8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d20c64d8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77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d20c64d8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d20c64d8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79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d20c64d8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d20c64d8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503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d20c64d8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d20c64d8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64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Електричний опір.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Закон Ома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000000"/>
                </a:solidFill>
              </a:rPr>
              <a:t>Ф</a:t>
            </a:r>
            <a:r>
              <a:rPr lang="uk" dirty="0" smtClean="0">
                <a:solidFill>
                  <a:srgbClr val="000000"/>
                </a:solidFill>
              </a:rPr>
              <a:t>ізика 8 клас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 smtClean="0">
                <a:solidFill>
                  <a:srgbClr val="000000"/>
                </a:solidFill>
              </a:rPr>
              <a:t>04.02.22022р.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900" y="0"/>
            <a:ext cx="280987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750" y="657225"/>
            <a:ext cx="9144000" cy="32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0" y="0"/>
            <a:ext cx="9144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За законом Ома можна розрахувати силу струму на ділянці кола, напругу на її кінцях та опір ділянки кола</a:t>
            </a:r>
            <a:endParaRPr sz="270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225" y="1078350"/>
            <a:ext cx="1734300" cy="14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875" y="3367250"/>
            <a:ext cx="2406052" cy="14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850" y="3269875"/>
            <a:ext cx="1810921" cy="152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3"/>
          <p:cNvCxnSpPr>
            <a:stCxn id="119" idx="2"/>
            <a:endCxn id="120" idx="0"/>
          </p:cNvCxnSpPr>
          <p:nvPr/>
        </p:nvCxnSpPr>
        <p:spPr>
          <a:xfrm flipH="1">
            <a:off x="2500775" y="2507325"/>
            <a:ext cx="1629600" cy="859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Google Shape;123;p23"/>
          <p:cNvCxnSpPr>
            <a:stCxn id="119" idx="2"/>
            <a:endCxn id="121" idx="0"/>
          </p:cNvCxnSpPr>
          <p:nvPr/>
        </p:nvCxnSpPr>
        <p:spPr>
          <a:xfrm>
            <a:off x="4130375" y="2507325"/>
            <a:ext cx="2262000" cy="762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/>
        </p:nvSpPr>
        <p:spPr>
          <a:xfrm>
            <a:off x="0" y="0"/>
            <a:ext cx="9144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latin typeface="Times New Roman"/>
                <a:ea typeface="Times New Roman"/>
                <a:cs typeface="Times New Roman"/>
                <a:sym typeface="Times New Roman"/>
              </a:rPr>
              <a:t>Більшість радіоелектронних пристроїв неможливо уявити без резисторів — деталей, що забезпечують певні опори.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625" y="892800"/>
            <a:ext cx="5148325" cy="40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5974550" y="1309650"/>
            <a:ext cx="30996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latin typeface="Times New Roman"/>
                <a:ea typeface="Times New Roman"/>
                <a:cs typeface="Times New Roman"/>
                <a:sym typeface="Times New Roman"/>
              </a:rPr>
              <a:t>Різні типи резисторів, які використовують в електротехніці.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latin typeface="Times New Roman"/>
                <a:ea typeface="Times New Roman"/>
                <a:cs typeface="Times New Roman"/>
                <a:sym typeface="Times New Roman"/>
              </a:rPr>
              <a:t>Опір резистора позначено на його корпусі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83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00" y="982475"/>
            <a:ext cx="7706975" cy="37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/>
        </p:nvSpPr>
        <p:spPr>
          <a:xfrm>
            <a:off x="494125" y="190925"/>
            <a:ext cx="8265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700" b="1">
                <a:latin typeface="Times New Roman"/>
                <a:ea typeface="Times New Roman"/>
                <a:cs typeface="Times New Roman"/>
                <a:sym typeface="Times New Roman"/>
              </a:rPr>
              <a:t>Домашнє завдання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Вивчити параграф 29 </a:t>
            </a:r>
          </a:p>
          <a:p>
            <a:r>
              <a:rPr lang="uk-UA" dirty="0" smtClean="0"/>
              <a:t>Вправа 29 (2,3)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00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8925"/>
            <a:ext cx="9144001" cy="440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1534025" y="0"/>
            <a:ext cx="6249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Сьогодні</a:t>
            </a:r>
            <a:endParaRPr sz="5100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5" y="0"/>
            <a:ext cx="8839200" cy="52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75" y="876306"/>
            <a:ext cx="8839200" cy="3247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5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6100" y="1500200"/>
            <a:ext cx="5267600" cy="36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0" y="0"/>
            <a:ext cx="9144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latin typeface="Spectral"/>
                <a:ea typeface="Spectral"/>
                <a:cs typeface="Spectral"/>
                <a:sym typeface="Spectral"/>
              </a:rPr>
              <a:t>Дослід покаже, що в разі збільшення напруги на кінцях провідника у 2 рази сила струму в провіднику так само зросте у 2 рази (рис. 29.1, б); збільшення напруги у 2,5 разу приведе до зростання сили струму також у 2,5 разу (рис. 29.1, в) і т. д. Таким чином, у скільки разів збільшується напруга на кінцях провідника, у стільки ж разів зростає в провіднику сила струму. Інакше кажучи, сила струму в провіднику прямо пропорційна напрузі на кінцях провідника. </a:t>
            </a:r>
            <a:endParaRPr sz="18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7100"/>
            <a:ext cx="4681025" cy="282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025" y="1897975"/>
            <a:ext cx="4462975" cy="27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0" y="0"/>
            <a:ext cx="61248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800">
                <a:latin typeface="Spectral"/>
                <a:ea typeface="Spectral"/>
                <a:cs typeface="Spectral"/>
                <a:sym typeface="Spectral"/>
              </a:rPr>
              <a:t>Цю залежність першим експериментально встановив німецький учений Георг Сімон Ом у 1826 р.</a:t>
            </a:r>
            <a:endParaRPr sz="38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900" y="0"/>
            <a:ext cx="3081100" cy="412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66150"/>
            <a:ext cx="6124800" cy="945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0" y="688025"/>
            <a:ext cx="91440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Провівши дослід, описаний у пункті 1, з іншими провідниками, побачимо, що в кожному провіднику сила струму є прямо пропорційною напрузі на його кінцях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uk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= kU</a:t>
            </a: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а от коефіцієнт пропорційності буде різним, про що свідчать різні кути нахилу графіків (рис. 29.4). Отже, </a:t>
            </a:r>
            <a:r>
              <a:rPr lang="uk" sz="1900" i="1">
                <a:solidFill>
                  <a:srgbClr val="242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сила струму</a:t>
            </a:r>
            <a:r>
              <a:rPr lang="uk" sz="1900">
                <a:solidFill>
                  <a:srgbClr val="242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провіднику залежить </a:t>
            </a: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тільки від </a:t>
            </a:r>
            <a:r>
              <a:rPr lang="uk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напруги</a:t>
            </a: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його кінцях, але й </a:t>
            </a:r>
            <a:r>
              <a:rPr lang="uk" sz="1900">
                <a:solidFill>
                  <a:srgbClr val="242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uk" sz="1900" i="1">
                <a:solidFill>
                  <a:srgbClr val="242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властивостей самого провідника</a:t>
            </a: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825" y="0"/>
            <a:ext cx="6348300" cy="5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1725" y="2244775"/>
            <a:ext cx="4191683" cy="28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05300"/>
            <a:ext cx="9144000" cy="29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/>
          <p:nvPr/>
        </p:nvSpPr>
        <p:spPr>
          <a:xfrm>
            <a:off x="4522150" y="241650"/>
            <a:ext cx="1219800" cy="655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80550" y="2243800"/>
            <a:ext cx="8986800" cy="1611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Екран (16:9)</PresentationFormat>
  <Paragraphs>16</Paragraphs>
  <Slides>15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Spectral</vt:lpstr>
      <vt:lpstr>Pacifico</vt:lpstr>
      <vt:lpstr>Times New Roman</vt:lpstr>
      <vt:lpstr>Arial</vt:lpstr>
      <vt:lpstr>Simple Light</vt:lpstr>
      <vt:lpstr>Електричний опір.  Закон Ома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Електричний опір.  Закон Ома</dc:title>
  <cp:lastModifiedBy>RePack by Diakov</cp:lastModifiedBy>
  <cp:revision>1</cp:revision>
  <dcterms:modified xsi:type="dcterms:W3CDTF">2022-02-03T11:30:43Z</dcterms:modified>
</cp:coreProperties>
</file>