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остійного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труму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77036"/>
            <a:ext cx="8352928" cy="30243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11.02.2021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02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2032" y="328498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032" y="379742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2032" y="4365104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2032" y="4870783"/>
            <a:ext cx="23762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63888" y="3573016"/>
            <a:ext cx="1589179" cy="562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63888" y="4013448"/>
            <a:ext cx="1589174" cy="337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91880" y="4509120"/>
            <a:ext cx="1661187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91880" y="4725144"/>
            <a:ext cx="1661187" cy="361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64088" y="4135252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Бунзен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Bun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5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b7013f3f8c79f7b3b55cd86c01179394_i-38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893014" cy="40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9200" y="5809191"/>
            <a:ext cx="308388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батарейка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Елемент-Лекланше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7049"/>
            <a:ext cx="4536504" cy="3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dirty="0" smtClean="0"/>
              <a:t>Акумулятори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43" y="2384242"/>
            <a:ext cx="3479187" cy="2089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299"/>
            <a:ext cx="4896544" cy="47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п</a:t>
            </a:r>
            <a:r>
              <a:rPr lang="uk-UA" dirty="0" smtClean="0"/>
              <a:t>о</a:t>
            </a:r>
            <a:r>
              <a:rPr lang="ru-RU" dirty="0" err="1" smtClean="0"/>
              <a:t>стійного</a:t>
            </a:r>
            <a:r>
              <a:rPr lang="ru-RU" dirty="0" smtClean="0"/>
              <a:t> струму</a:t>
            </a:r>
            <a:endParaRPr lang="ru-RU" dirty="0"/>
          </a:p>
        </p:txBody>
      </p:sp>
      <p:pic>
        <p:nvPicPr>
          <p:cNvPr id="10242" name="Picture 2" descr="C:\Users\User\Desktop\Kak-by-stro-vklyuchit-fonarik-na-Lenovo-000-1508x706_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16025" y="656966"/>
            <a:ext cx="4186982" cy="1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zMtZrURPmLQ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83" y="1919678"/>
            <a:ext cx="2510634" cy="25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04f32716d4f851b528c44374c80866ae269d027eae55f43d0cfd949b876e395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9087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43aba55b64d4798738ece084017c36ed08a10c4637d30b2d453812405a013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11" y="4653136"/>
            <a:ext cx="2821182" cy="21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7333" l="262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9699"/>
            <a:ext cx="2438400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8" y="4524942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1" b="98499" l="3030" r="94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1" y="2617185"/>
            <a:ext cx="3108008" cy="37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Завдання на урок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матеріалом підручника (параграф 25)</a:t>
            </a:r>
          </a:p>
          <a:p>
            <a:r>
              <a:rPr lang="uk-UA" dirty="0" smtClean="0"/>
              <a:t>Письмово дайте відповіді на контрольні запитання</a:t>
            </a:r>
          </a:p>
          <a:p>
            <a:endParaRPr lang="uk-UA" dirty="0"/>
          </a:p>
          <a:p>
            <a:r>
              <a:rPr lang="uk-UA" b="1" dirty="0" smtClean="0"/>
              <a:t>Домашнє завдання : вивчити параграф 25,вправа 25 (1-3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46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68</Words>
  <Application>Microsoft Office PowerPoint</Application>
  <PresentationFormat>Екран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Тема уроку: Джерела постійного струму </vt:lpstr>
      <vt:lpstr>Джерело електричного струму це пристрій у якому різні види енергії перетворюються у електричну</vt:lpstr>
      <vt:lpstr>Роберт Бунзен</vt:lpstr>
      <vt:lpstr>Будова гальванічного елемента</vt:lpstr>
      <vt:lpstr>Акумулятори</vt:lpstr>
      <vt:lpstr>Застосування джерел постійного струму</vt:lpstr>
      <vt:lpstr>Завдання на 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Джерела Постійного Струму Мета уроку: </dc:title>
  <dc:creator>Пользователь</dc:creator>
  <cp:lastModifiedBy>RePack by Diakov</cp:lastModifiedBy>
  <cp:revision>23</cp:revision>
  <dcterms:created xsi:type="dcterms:W3CDTF">2018-02-04T11:40:08Z</dcterms:created>
  <dcterms:modified xsi:type="dcterms:W3CDTF">2021-03-25T18:44:22Z</dcterms:modified>
</cp:coreProperties>
</file>