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7" autoAdjust="0"/>
    <p:restoredTop sz="94660"/>
  </p:normalViewPr>
  <p:slideViewPr>
    <p:cSldViewPr>
      <p:cViewPr varScale="1">
        <p:scale>
          <a:sx n="78" d="100"/>
          <a:sy n="78" d="100"/>
        </p:scale>
        <p:origin x="121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AB5A5-C9A1-41C2-99A5-8B7B60C953D8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1BCF8-7258-4992-9F97-0516D5B0489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183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1BCF8-7258-4992-9F97-0516D5B0489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84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580788" cy="3960440"/>
          </a:xfrm>
        </p:spPr>
        <p:txBody>
          <a:bodyPr/>
          <a:lstStyle/>
          <a:p>
            <a:pPr algn="ctr"/>
            <a:r>
              <a:rPr lang="uk-UA" sz="4000" b="1" dirty="0" smtClean="0">
                <a:solidFill>
                  <a:schemeClr val="accent3"/>
                </a:solidFill>
              </a:rPr>
              <a:t>Питома теплоємність речовини. Кількість теплоти.</a:t>
            </a:r>
            <a:br>
              <a:rPr lang="uk-UA" sz="4000" b="1" dirty="0" smtClean="0">
                <a:solidFill>
                  <a:schemeClr val="accent3"/>
                </a:solidFill>
              </a:rPr>
            </a:br>
            <a:r>
              <a:rPr lang="uk-UA" sz="4000" b="1" dirty="0" smtClean="0">
                <a:solidFill>
                  <a:schemeClr val="accent3"/>
                </a:solidFill>
              </a:rPr>
              <a:t>Фізика 8 клас</a:t>
            </a:r>
            <a:br>
              <a:rPr lang="uk-UA" sz="4000" b="1" dirty="0" smtClean="0">
                <a:solidFill>
                  <a:schemeClr val="accent3"/>
                </a:solidFill>
              </a:rPr>
            </a:br>
            <a:r>
              <a:rPr lang="uk-UA" sz="4000" b="1" dirty="0" smtClean="0">
                <a:solidFill>
                  <a:schemeClr val="accent3"/>
                </a:solidFill>
              </a:rPr>
              <a:t>04.10.2021</a:t>
            </a:r>
            <a:endParaRPr lang="ru-RU" sz="40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591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52400"/>
            <a:ext cx="9577064" cy="1908448"/>
          </a:xfrm>
        </p:spPr>
        <p:txBody>
          <a:bodyPr>
            <a:noAutofit/>
          </a:bodyPr>
          <a:lstStyle/>
          <a:p>
            <a:r>
              <a:rPr lang="uk-UA" sz="3200" b="1" dirty="0"/>
              <a:t/>
            </a:r>
            <a:br>
              <a:rPr lang="uk-UA" sz="3200" b="1" dirty="0"/>
            </a:b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Якщо в однакові посудини налити дві однакові рідини масами 200 і 300 г і за допомогою однакових нагрівників нагріти їх від 20 до 100°С, рідина якої маси нагріється швидше? Для нагрівання якої рідини потрібна більша кількість теплоти?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879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620098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1. Від чого залежить кількість теплоти.</a:t>
            </a:r>
            <a:br>
              <a:rPr lang="uk-UA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Чи однакову кількість теплоти поглине речовина певної маси під час нагрівання від 20 до 100 °С та під час її нагрівання від 20 до 40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С? Якщо не однакову, то в якому випадку більшу?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480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Кількість теплоти, що необхідна для нагрівання речовини, залежить від </a:t>
            </a:r>
            <a:r>
              <a:rPr lang="uk-UA" sz="3600" dirty="0" smtClean="0">
                <a:solidFill>
                  <a:srgbClr val="FF0000"/>
                </a:solidFill>
              </a:rPr>
              <a:t>маси</a:t>
            </a:r>
            <a:r>
              <a:rPr lang="uk-UA" sz="3600" dirty="0" smtClean="0"/>
              <a:t> цієї речовини та від </a:t>
            </a:r>
            <a:r>
              <a:rPr lang="uk-UA" sz="3600" dirty="0" smtClean="0">
                <a:solidFill>
                  <a:srgbClr val="FF0000"/>
                </a:solidFill>
              </a:rPr>
              <a:t>зміни її температури</a:t>
            </a:r>
            <a:r>
              <a:rPr lang="uk-UA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69960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1620098"/>
          </a:xfrm>
        </p:spPr>
        <p:txBody>
          <a:bodyPr>
            <a:normAutofit/>
          </a:bodyPr>
          <a:lstStyle/>
          <a:p>
            <a:r>
              <a:rPr lang="uk-UA" b="1" dirty="0"/>
              <a:t/>
            </a:r>
            <a:br>
              <a:rPr lang="uk-UA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	Кількість теплоти, яку поглинає речовина під час нагрівання або виділяє під час охолодження, залежить від того, яка це речовина, прямо пропорційна масі речовини та зміні  температури речовини.</a:t>
            </a:r>
            <a:endParaRPr lang="ru-RU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3" t="31365" r="36875" b="52335"/>
          <a:stretch/>
        </p:blipFill>
        <p:spPr bwMode="auto">
          <a:xfrm>
            <a:off x="755576" y="4077072"/>
            <a:ext cx="6634408" cy="209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061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154809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2. Означення питомої теплоємності речовини.</a:t>
            </a:r>
            <a:br>
              <a:rPr lang="uk-UA" b="1" dirty="0" smtClean="0"/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52600"/>
                <a:ext cx="7620000" cy="5105400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uk-UA" i="1" dirty="0" smtClean="0"/>
                  <a:t>Характеристика питомої теплоємності речовини</a:t>
                </a:r>
              </a:p>
              <a:p>
                <a:pPr algn="ctr"/>
                <a:r>
                  <a:rPr lang="uk-UA" i="1" dirty="0" smtClean="0"/>
                  <a:t>як фізичної величини</a:t>
                </a:r>
                <a:endParaRPr lang="uk-UA" b="0" dirty="0" smtClean="0"/>
              </a:p>
              <a:p>
                <a:pPr marL="457200" indent="-457200">
                  <a:buAutoNum type="arabicPeriod"/>
                </a:pPr>
                <a:r>
                  <a:rPr lang="uk-UA" b="0" dirty="0" smtClean="0"/>
                  <a:t>с</a:t>
                </a:r>
              </a:p>
              <a:p>
                <a:pPr marL="457200" indent="-457200">
                  <a:buAutoNum type="arabicPeriod"/>
                </a:pPr>
                <a:r>
                  <a:rPr lang="uk-UA" b="0" dirty="0" smtClean="0"/>
                  <a:t>Характеризує величину</a:t>
                </a:r>
              </a:p>
              <a:p>
                <a:pPr marL="457200" indent="-457200">
                  <a:buAutoNum type="arabicPeriod"/>
                </a:pPr>
                <a:r>
                  <a:rPr lang="uk-UA" b="0" dirty="0" err="1" smtClean="0"/>
                  <a:t>Чисельно</a:t>
                </a:r>
                <a:r>
                  <a:rPr lang="uk-UA" b="0" dirty="0" smtClean="0"/>
                  <a:t> дорівнює кількості теплоти, яку необхідно передати речовині масою 1 кг, щоб нагріти її на 1 </a:t>
                </a:r>
                <a:r>
                  <a:rPr lang="uk-UA" b="0" dirty="0" smtClean="0">
                    <a:latin typeface="Calibri"/>
                    <a:cs typeface="Calibri"/>
                  </a:rPr>
                  <a:t>°С.</a:t>
                </a:r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c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Q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:pPr marL="457200" indent="-457200">
                  <a:buAutoNum type="arabicPeriod"/>
                </a:pPr>
                <a:r>
                  <a:rPr lang="en-US" b="0" dirty="0" smtClean="0"/>
                  <a:t>[c]=</a:t>
                </a:r>
                <a:r>
                  <a:rPr lang="ru-RU" b="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b="0" i="0" smtClean="0">
                            <a:latin typeface="Cambria Math"/>
                          </a:rPr>
                          <m:t>Дж</m:t>
                        </m:r>
                      </m:num>
                      <m:den>
                        <m:r>
                          <a:rPr lang="uk-UA" b="0" i="0" smtClean="0">
                            <a:latin typeface="Cambria Math"/>
                          </a:rPr>
                          <m:t>кг</m:t>
                        </m:r>
                        <m:r>
                          <a:rPr lang="uk-UA" b="0" i="1" smtClean="0">
                            <a:latin typeface="Cambria Math"/>
                          </a:rPr>
                          <m:t>·°С</m:t>
                        </m:r>
                      </m:den>
                    </m:f>
                  </m:oMath>
                </a14:m>
                <a:endParaRPr lang="ru-RU" b="0" dirty="0" smtClean="0"/>
              </a:p>
              <a:p>
                <a:pPr marL="457200" indent="-457200">
                  <a:buAutoNum type="arabicPeriod"/>
                </a:pPr>
                <a:r>
                  <a:rPr lang="uk-UA" b="0" dirty="0" smtClean="0"/>
                  <a:t>Визначається в лабораторії експериментальним шляхом, таблична величина.</a:t>
                </a:r>
                <a:endParaRPr lang="ru-RU" b="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52600"/>
                <a:ext cx="7620000" cy="5105400"/>
              </a:xfrm>
              <a:blipFill rotWithShape="1">
                <a:blip r:embed="rId2"/>
                <a:stretch>
                  <a:fillRect l="-640" t="-4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3753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1371600"/>
          </a:xfrm>
        </p:spPr>
        <p:txBody>
          <a:bodyPr>
            <a:normAutofit/>
          </a:bodyPr>
          <a:lstStyle/>
          <a:p>
            <a:r>
              <a:rPr lang="uk-UA" b="1" dirty="0"/>
              <a:t/>
            </a:r>
            <a:br>
              <a:rPr lang="uk-UA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Фізичний зміст питомої теплоємності: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вона показує, на скільки джоулів змінюється внутрішня енергія речовини масою 1 кг у разі зміни температури на </a:t>
            </a:r>
          </a:p>
          <a:p>
            <a:r>
              <a:rPr lang="uk-UA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°С</a:t>
            </a:r>
            <a:endParaRPr lang="ru-RU" sz="32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59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067128" cy="1371600"/>
          </a:xfrm>
        </p:spPr>
        <p:txBody>
          <a:bodyPr/>
          <a:lstStyle/>
          <a:p>
            <a:r>
              <a:rPr lang="uk-UA" dirty="0" smtClean="0"/>
              <a:t>Домашнє завдання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latin typeface="Calibri"/>
                <a:cs typeface="Calibri"/>
              </a:rPr>
              <a:t>§ 8-опрацювати</a:t>
            </a:r>
          </a:p>
          <a:p>
            <a:r>
              <a:rPr lang="uk-UA" sz="2800" dirty="0" smtClean="0">
                <a:latin typeface="Calibri"/>
                <a:cs typeface="Calibri"/>
              </a:rPr>
              <a:t> </a:t>
            </a:r>
            <a:r>
              <a:rPr lang="uk-UA" sz="2800" dirty="0">
                <a:latin typeface="Calibri"/>
                <a:cs typeface="Calibri"/>
              </a:rPr>
              <a:t>П</a:t>
            </a:r>
            <a:r>
              <a:rPr lang="uk-UA" sz="2800" dirty="0" smtClean="0">
                <a:latin typeface="Calibri"/>
                <a:cs typeface="Calibri"/>
              </a:rPr>
              <a:t>роаналізувати задачу з пункту 4  </a:t>
            </a:r>
          </a:p>
          <a:p>
            <a:r>
              <a:rPr lang="uk-UA" sz="2800" dirty="0" smtClean="0">
                <a:latin typeface="Calibri"/>
                <a:cs typeface="Calibri"/>
              </a:rPr>
              <a:t>Вправа 8 (1-3)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1545857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138</TotalTime>
  <Words>202</Words>
  <Application>Microsoft Office PowerPoint</Application>
  <PresentationFormat>Екран (4:3)</PresentationFormat>
  <Paragraphs>26</Paragraphs>
  <Slides>8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Cambria Math</vt:lpstr>
      <vt:lpstr>Times New Roman</vt:lpstr>
      <vt:lpstr>Главная</vt:lpstr>
      <vt:lpstr>Питома теплоємність речовини. Кількість теплоти. Фізика 8 клас 04.10.2021</vt:lpstr>
      <vt:lpstr> </vt:lpstr>
      <vt:lpstr>1. Від чого залежить кількість теплоти. </vt:lpstr>
      <vt:lpstr>висновок:</vt:lpstr>
      <vt:lpstr> </vt:lpstr>
      <vt:lpstr>2. Означення питомої теплоємності речовини. </vt:lpstr>
      <vt:lpstr> </vt:lpstr>
      <vt:lpstr>Домашнє завдання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Питома теплоємність речовини. Кількість теплоти.</dc:title>
  <dc:creator>HP</dc:creator>
  <cp:lastModifiedBy>RePack by Diakov</cp:lastModifiedBy>
  <cp:revision>10</cp:revision>
  <dcterms:created xsi:type="dcterms:W3CDTF">2019-09-26T17:04:57Z</dcterms:created>
  <dcterms:modified xsi:type="dcterms:W3CDTF">2021-10-03T20:48:53Z</dcterms:modified>
</cp:coreProperties>
</file>