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0" r:id="rId2"/>
    <p:sldId id="256" r:id="rId3"/>
    <p:sldId id="259" r:id="rId4"/>
    <p:sldId id="263" r:id="rId5"/>
    <p:sldId id="271" r:id="rId6"/>
    <p:sldId id="264" r:id="rId7"/>
    <p:sldId id="262" r:id="rId8"/>
    <p:sldId id="267" r:id="rId9"/>
    <p:sldId id="266" r:id="rId10"/>
    <p:sldId id="270" r:id="rId11"/>
    <p:sldId id="265" r:id="rId12"/>
    <p:sldId id="269" r:id="rId13"/>
    <p:sldId id="273" r:id="rId14"/>
    <p:sldId id="274" r:id="rId15"/>
    <p:sldId id="275" r:id="rId16"/>
    <p:sldId id="276" r:id="rId17"/>
    <p:sldId id="278" r:id="rId18"/>
    <p:sldId id="272" r:id="rId19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38832-2B67-409C-9959-ABF4C31492CF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EA0A7D-FA21-484E-A085-BA20B0D2920E}">
      <dgm:prSet phldrT="[Текст]" custT="1"/>
      <dgm:spPr/>
      <dgm:t>
        <a:bodyPr/>
        <a:lstStyle/>
        <a:p>
          <a:r>
            <a:rPr lang="ru-RU" sz="2200" dirty="0" smtClean="0"/>
            <a:t>При </a:t>
          </a:r>
          <a:r>
            <a:rPr lang="ru-RU" sz="2200" dirty="0" err="1" smtClean="0"/>
            <a:t>спалюванні</a:t>
          </a:r>
          <a:r>
            <a:rPr lang="ru-RU" sz="2200" dirty="0" smtClean="0"/>
            <a:t> </a:t>
          </a:r>
          <a:r>
            <a:rPr lang="ru-RU" sz="2200" dirty="0" err="1" smtClean="0"/>
            <a:t>палива</a:t>
          </a:r>
          <a:r>
            <a:rPr lang="ru-RU" sz="2200" dirty="0" smtClean="0"/>
            <a:t> </a:t>
          </a:r>
          <a:r>
            <a:rPr lang="ru-RU" sz="2200" dirty="0" err="1" smtClean="0"/>
            <a:t>використовується</a:t>
          </a:r>
          <a:r>
            <a:rPr lang="ru-RU" sz="2200" dirty="0" smtClean="0"/>
            <a:t> </a:t>
          </a:r>
          <a:r>
            <a:rPr lang="ru-RU" sz="2200" dirty="0" err="1" smtClean="0"/>
            <a:t>кисень</a:t>
          </a:r>
          <a:r>
            <a:rPr lang="ru-RU" sz="2200" dirty="0" smtClean="0"/>
            <a:t> </a:t>
          </a:r>
          <a:r>
            <a:rPr lang="ru-RU" sz="2200" dirty="0" err="1" smtClean="0"/>
            <a:t>із</a:t>
          </a:r>
          <a:r>
            <a:rPr lang="ru-RU" sz="2200" dirty="0" smtClean="0"/>
            <a:t> </a:t>
          </a:r>
          <a:r>
            <a:rPr lang="ru-RU" sz="2200" dirty="0" err="1" smtClean="0"/>
            <a:t>атмосфери</a:t>
          </a:r>
          <a:r>
            <a:rPr lang="ru-RU" sz="2200" dirty="0" smtClean="0"/>
            <a:t>, </a:t>
          </a:r>
          <a:r>
            <a:rPr lang="ru-RU" sz="2200" dirty="0" err="1" smtClean="0"/>
            <a:t>внаслідок</a:t>
          </a:r>
          <a:r>
            <a:rPr lang="ru-RU" sz="2200" dirty="0" smtClean="0"/>
            <a:t> </a:t>
          </a:r>
          <a:r>
            <a:rPr lang="ru-RU" sz="2200" dirty="0" err="1" smtClean="0"/>
            <a:t>чого</a:t>
          </a:r>
          <a:r>
            <a:rPr lang="ru-RU" sz="2200" dirty="0" smtClean="0"/>
            <a:t>  </a:t>
          </a:r>
          <a:r>
            <a:rPr lang="ru-RU" sz="2200" dirty="0" err="1" smtClean="0"/>
            <a:t>вміст</a:t>
          </a:r>
          <a:r>
            <a:rPr lang="ru-RU" sz="2200" dirty="0" smtClean="0"/>
            <a:t> </a:t>
          </a:r>
          <a:r>
            <a:rPr lang="ru-RU" sz="2200" dirty="0" err="1" smtClean="0"/>
            <a:t>кисню</a:t>
          </a:r>
          <a:r>
            <a:rPr lang="ru-RU" sz="2200" dirty="0" smtClean="0"/>
            <a:t> в </a:t>
          </a:r>
          <a:r>
            <a:rPr lang="ru-RU" sz="2200" dirty="0" err="1" smtClean="0"/>
            <a:t>повітрі</a:t>
          </a:r>
          <a:r>
            <a:rPr lang="ru-RU" sz="2200" dirty="0" smtClean="0"/>
            <a:t> </a:t>
          </a:r>
          <a:r>
            <a:rPr lang="ru-RU" sz="2200" dirty="0" err="1" smtClean="0"/>
            <a:t>поступово</a:t>
          </a:r>
          <a:r>
            <a:rPr lang="ru-RU" sz="2200" dirty="0" smtClean="0"/>
            <a:t> </a:t>
          </a:r>
          <a:r>
            <a:rPr lang="ru-RU" sz="2200" dirty="0" err="1" smtClean="0"/>
            <a:t>зменшується</a:t>
          </a:r>
          <a:r>
            <a:rPr lang="ru-RU" sz="2200" dirty="0" smtClean="0"/>
            <a:t>. </a:t>
          </a:r>
          <a:endParaRPr lang="ru-RU" sz="2200" dirty="0"/>
        </a:p>
      </dgm:t>
    </dgm:pt>
    <dgm:pt modelId="{0F0BD6F6-609C-4F64-B957-E04A2EA7F350}" type="parTrans" cxnId="{464FC541-0420-4337-A3F2-E22D35C9F88E}">
      <dgm:prSet/>
      <dgm:spPr/>
      <dgm:t>
        <a:bodyPr/>
        <a:lstStyle/>
        <a:p>
          <a:endParaRPr lang="ru-RU"/>
        </a:p>
      </dgm:t>
    </dgm:pt>
    <dgm:pt modelId="{5A87219A-F78A-4307-A9CE-3EF69D3A9018}" type="sibTrans" cxnId="{464FC541-0420-4337-A3F2-E22D35C9F88E}">
      <dgm:prSet/>
      <dgm:spPr/>
      <dgm:t>
        <a:bodyPr/>
        <a:lstStyle/>
        <a:p>
          <a:endParaRPr lang="ru-RU"/>
        </a:p>
      </dgm:t>
    </dgm:pt>
    <dgm:pt modelId="{47824F16-0057-42DC-BA00-6B3FD647F4EF}">
      <dgm:prSet phldrT="[Текст]" custT="1"/>
      <dgm:spPr/>
      <dgm:t>
        <a:bodyPr/>
        <a:lstStyle/>
        <a:p>
          <a:r>
            <a:rPr lang="ru-RU" sz="2200" dirty="0" err="1" smtClean="0"/>
            <a:t>Спалювання</a:t>
          </a:r>
          <a:r>
            <a:rPr lang="ru-RU" sz="2200" dirty="0" smtClean="0"/>
            <a:t> </a:t>
          </a:r>
          <a:r>
            <a:rPr lang="ru-RU" sz="2200" dirty="0" err="1" smtClean="0"/>
            <a:t>палива</a:t>
          </a:r>
          <a:r>
            <a:rPr lang="ru-RU" sz="2200" dirty="0" smtClean="0"/>
            <a:t> </a:t>
          </a:r>
          <a:r>
            <a:rPr lang="ru-RU" sz="2200" dirty="0" err="1" smtClean="0"/>
            <a:t>супроводжується</a:t>
          </a:r>
          <a:r>
            <a:rPr lang="ru-RU" sz="2200" dirty="0" smtClean="0"/>
            <a:t> </a:t>
          </a:r>
          <a:r>
            <a:rPr lang="ru-RU" sz="2200" dirty="0" err="1" smtClean="0"/>
            <a:t>виділенням</a:t>
          </a:r>
          <a:r>
            <a:rPr lang="ru-RU" sz="2200" dirty="0" smtClean="0"/>
            <a:t> в атмосферу </a:t>
          </a:r>
          <a:r>
            <a:rPr lang="ru-RU" sz="2200" dirty="0" err="1" smtClean="0"/>
            <a:t>вуглекислого</a:t>
          </a:r>
          <a:r>
            <a:rPr lang="ru-RU" sz="2200" dirty="0" smtClean="0"/>
            <a:t> газу. </a:t>
          </a:r>
          <a:endParaRPr lang="ru-RU" sz="2200" dirty="0"/>
        </a:p>
      </dgm:t>
    </dgm:pt>
    <dgm:pt modelId="{00BE696C-4C61-4D34-8401-2F5B4B37AD62}" type="parTrans" cxnId="{AE068B8E-21B6-47C1-8480-88CEA329311C}">
      <dgm:prSet/>
      <dgm:spPr/>
      <dgm:t>
        <a:bodyPr/>
        <a:lstStyle/>
        <a:p>
          <a:endParaRPr lang="ru-RU"/>
        </a:p>
      </dgm:t>
    </dgm:pt>
    <dgm:pt modelId="{D6A0D6DD-A6E3-4886-9FD0-D3720CD71B12}" type="sibTrans" cxnId="{AE068B8E-21B6-47C1-8480-88CEA329311C}">
      <dgm:prSet/>
      <dgm:spPr/>
      <dgm:t>
        <a:bodyPr/>
        <a:lstStyle/>
        <a:p>
          <a:endParaRPr lang="ru-RU"/>
        </a:p>
      </dgm:t>
    </dgm:pt>
    <dgm:pt modelId="{1DDB178E-A9CB-4032-8ADA-2EE8795D9DE1}">
      <dgm:prSet phldrT="[Текст]" custT="1"/>
      <dgm:spPr/>
      <dgm:t>
        <a:bodyPr/>
        <a:lstStyle/>
        <a:p>
          <a:r>
            <a:rPr lang="ru-RU" sz="2200" dirty="0" smtClean="0"/>
            <a:t>При </a:t>
          </a:r>
          <a:r>
            <a:rPr lang="ru-RU" sz="2200" dirty="0" err="1" smtClean="0"/>
            <a:t>спалюванні</a:t>
          </a:r>
          <a:r>
            <a:rPr lang="ru-RU" sz="2200" dirty="0" smtClean="0"/>
            <a:t> </a:t>
          </a:r>
          <a:r>
            <a:rPr lang="ru-RU" sz="2200" dirty="0" err="1" smtClean="0"/>
            <a:t>вугілля</a:t>
          </a:r>
          <a:r>
            <a:rPr lang="ru-RU" sz="2200" dirty="0" smtClean="0"/>
            <a:t> </a:t>
          </a:r>
          <a:r>
            <a:rPr lang="ru-RU" sz="2200" dirty="0" err="1" smtClean="0"/>
            <a:t>й</a:t>
          </a:r>
          <a:r>
            <a:rPr lang="ru-RU" sz="2200" dirty="0" smtClean="0"/>
            <a:t> </a:t>
          </a:r>
          <a:r>
            <a:rPr lang="ru-RU" sz="2200" dirty="0" err="1" smtClean="0"/>
            <a:t>нафти</a:t>
          </a:r>
          <a:r>
            <a:rPr lang="ru-RU" sz="2200" dirty="0" smtClean="0"/>
            <a:t> атмосфера </a:t>
          </a:r>
          <a:r>
            <a:rPr lang="ru-RU" sz="2200" dirty="0" err="1" smtClean="0"/>
            <a:t>забруднюється</a:t>
          </a:r>
          <a:r>
            <a:rPr lang="ru-RU" sz="2200" dirty="0" smtClean="0"/>
            <a:t> </a:t>
          </a:r>
          <a:r>
            <a:rPr lang="ru-RU" sz="2200" dirty="0" err="1" smtClean="0"/>
            <a:t>азотними</a:t>
          </a:r>
          <a:r>
            <a:rPr lang="ru-RU" sz="2200" dirty="0" smtClean="0"/>
            <a:t> </a:t>
          </a:r>
          <a:r>
            <a:rPr lang="ru-RU" sz="2200" dirty="0" err="1" smtClean="0"/>
            <a:t>й</a:t>
          </a:r>
          <a:r>
            <a:rPr lang="ru-RU" sz="2200" dirty="0" smtClean="0"/>
            <a:t> </a:t>
          </a:r>
          <a:r>
            <a:rPr lang="ru-RU" sz="2200" dirty="0" err="1" smtClean="0"/>
            <a:t>сірчаними</a:t>
          </a:r>
          <a:r>
            <a:rPr lang="ru-RU" sz="2200" dirty="0" smtClean="0"/>
            <a:t> </a:t>
          </a:r>
          <a:r>
            <a:rPr lang="ru-RU" sz="2200" dirty="0" err="1" smtClean="0"/>
            <a:t>сполуками</a:t>
          </a:r>
          <a:r>
            <a:rPr lang="ru-RU" sz="2200" dirty="0" smtClean="0"/>
            <a:t>, </a:t>
          </a:r>
          <a:r>
            <a:rPr lang="ru-RU" sz="2200" dirty="0" err="1" smtClean="0"/>
            <a:t>шкідливими</a:t>
          </a:r>
          <a:r>
            <a:rPr lang="ru-RU" sz="2200" dirty="0" smtClean="0"/>
            <a:t> для </a:t>
          </a:r>
          <a:r>
            <a:rPr lang="ru-RU" sz="2200" dirty="0" err="1" smtClean="0"/>
            <a:t>здоров’я</a:t>
          </a:r>
          <a:r>
            <a:rPr lang="ru-RU" sz="2200" dirty="0" smtClean="0"/>
            <a:t> </a:t>
          </a:r>
          <a:r>
            <a:rPr lang="ru-RU" sz="2200" dirty="0" err="1" smtClean="0"/>
            <a:t>людини</a:t>
          </a:r>
          <a:r>
            <a:rPr lang="ru-RU" sz="2200" dirty="0" smtClean="0"/>
            <a:t>. </a:t>
          </a:r>
          <a:endParaRPr lang="ru-RU" sz="2200" dirty="0"/>
        </a:p>
      </dgm:t>
    </dgm:pt>
    <dgm:pt modelId="{2561F6EA-9990-4090-9800-B430858C81B1}" type="parTrans" cxnId="{60D87448-E02C-459D-9E84-3A2BA213C8E5}">
      <dgm:prSet/>
      <dgm:spPr/>
      <dgm:t>
        <a:bodyPr/>
        <a:lstStyle/>
        <a:p>
          <a:endParaRPr lang="ru-RU"/>
        </a:p>
      </dgm:t>
    </dgm:pt>
    <dgm:pt modelId="{8E459C76-8280-4E3E-AAEB-54B1E0606346}" type="sibTrans" cxnId="{60D87448-E02C-459D-9E84-3A2BA213C8E5}">
      <dgm:prSet/>
      <dgm:spPr/>
      <dgm:t>
        <a:bodyPr/>
        <a:lstStyle/>
        <a:p>
          <a:endParaRPr lang="ru-RU"/>
        </a:p>
      </dgm:t>
    </dgm:pt>
    <dgm:pt modelId="{5747FDB5-7494-43F8-A210-773950DD5562}">
      <dgm:prSet custT="1"/>
      <dgm:spPr/>
      <dgm:t>
        <a:bodyPr/>
        <a:lstStyle/>
        <a:p>
          <a:r>
            <a:rPr lang="ru-RU" sz="2000" dirty="0" err="1" smtClean="0"/>
            <a:t>Виробництво</a:t>
          </a:r>
          <a:r>
            <a:rPr lang="ru-RU" sz="2000" dirty="0" smtClean="0"/>
            <a:t> </a:t>
          </a:r>
          <a:r>
            <a:rPr lang="ru-RU" sz="2000" dirty="0" err="1" smtClean="0"/>
            <a:t>електричної</a:t>
          </a:r>
          <a:r>
            <a:rPr lang="ru-RU" sz="2000" dirty="0" smtClean="0"/>
            <a:t> </a:t>
          </a:r>
          <a:r>
            <a:rPr lang="ru-RU" sz="2000" dirty="0" err="1" smtClean="0"/>
            <a:t>й</a:t>
          </a:r>
          <a:r>
            <a:rPr lang="ru-RU" sz="2000" dirty="0" smtClean="0"/>
            <a:t> </a:t>
          </a:r>
          <a:r>
            <a:rPr lang="ru-RU" sz="2000" dirty="0" err="1" smtClean="0"/>
            <a:t>механічної</a:t>
          </a:r>
          <a:r>
            <a:rPr lang="ru-RU" sz="2000" dirty="0" smtClean="0"/>
            <a:t> </a:t>
          </a:r>
          <a:r>
            <a:rPr lang="ru-RU" sz="2000" dirty="0" err="1" smtClean="0"/>
            <a:t>енергії</a:t>
          </a:r>
          <a:r>
            <a:rPr lang="ru-RU" sz="2000" dirty="0" smtClean="0"/>
            <a:t> в </a:t>
          </a:r>
          <a:r>
            <a:rPr lang="ru-RU" sz="2000" dirty="0" err="1" smtClean="0"/>
            <a:t>принципі</a:t>
          </a:r>
          <a:r>
            <a:rPr lang="ru-RU" sz="2000" dirty="0" smtClean="0"/>
            <a:t> не </a:t>
          </a:r>
          <a:r>
            <a:rPr lang="ru-RU" sz="2000" dirty="0" err="1" smtClean="0"/>
            <a:t>може</a:t>
          </a:r>
          <a:r>
            <a:rPr lang="ru-RU" sz="2000" dirty="0" smtClean="0"/>
            <a:t> бути </a:t>
          </a:r>
          <a:r>
            <a:rPr lang="ru-RU" sz="2000" dirty="0" err="1" smtClean="0"/>
            <a:t>здійснене</a:t>
          </a:r>
          <a:r>
            <a:rPr lang="ru-RU" sz="2000" dirty="0" smtClean="0"/>
            <a:t> без </a:t>
          </a:r>
          <a:r>
            <a:rPr lang="ru-RU" sz="2000" dirty="0" err="1" smtClean="0"/>
            <a:t>відводу</a:t>
          </a:r>
          <a:r>
            <a:rPr lang="ru-RU" sz="2000" dirty="0" smtClean="0"/>
            <a:t> в </a:t>
          </a:r>
          <a:r>
            <a:rPr lang="ru-RU" sz="2000" dirty="0" err="1" smtClean="0"/>
            <a:t>навколишнє</a:t>
          </a:r>
          <a:r>
            <a:rPr lang="ru-RU" sz="2000" dirty="0" smtClean="0"/>
            <a:t> </a:t>
          </a:r>
          <a:r>
            <a:rPr lang="ru-RU" sz="2000" dirty="0" err="1" smtClean="0"/>
            <a:t>середовище</a:t>
          </a:r>
          <a:r>
            <a:rPr lang="ru-RU" sz="2000" dirty="0" smtClean="0"/>
            <a:t> </a:t>
          </a:r>
          <a:r>
            <a:rPr lang="ru-RU" sz="2000" dirty="0" err="1" smtClean="0"/>
            <a:t>значних</a:t>
          </a:r>
          <a:r>
            <a:rPr lang="ru-RU" sz="2000" dirty="0" smtClean="0"/>
            <a:t> </a:t>
          </a:r>
          <a:r>
            <a:rPr lang="ru-RU" sz="2000" dirty="0" err="1" smtClean="0"/>
            <a:t>кількостей</a:t>
          </a:r>
          <a:r>
            <a:rPr lang="ru-RU" sz="2000" dirty="0" smtClean="0"/>
            <a:t> </a:t>
          </a:r>
          <a:r>
            <a:rPr lang="ru-RU" sz="2000" dirty="0" err="1" smtClean="0"/>
            <a:t>теплоти</a:t>
          </a:r>
          <a:r>
            <a:rPr lang="ru-RU" sz="2000" dirty="0" smtClean="0"/>
            <a:t>. </a:t>
          </a:r>
          <a:r>
            <a:rPr lang="ru-RU" sz="2000" dirty="0" err="1" smtClean="0"/>
            <a:t>Це</a:t>
          </a:r>
          <a:r>
            <a:rPr lang="ru-RU" sz="2000" dirty="0" smtClean="0"/>
            <a:t> </a:t>
          </a:r>
          <a:r>
            <a:rPr lang="ru-RU" sz="2000" dirty="0" err="1" smtClean="0"/>
            <a:t>призводить</a:t>
          </a:r>
          <a:r>
            <a:rPr lang="ru-RU" sz="2000" dirty="0" smtClean="0"/>
            <a:t> до </a:t>
          </a:r>
          <a:r>
            <a:rPr lang="ru-RU" sz="2000" dirty="0" err="1" smtClean="0"/>
            <a:t>поступового</a:t>
          </a:r>
          <a:r>
            <a:rPr lang="ru-RU" sz="2000" dirty="0" smtClean="0"/>
            <a:t> </a:t>
          </a:r>
          <a:r>
            <a:rPr lang="ru-RU" sz="2000" dirty="0" err="1" smtClean="0"/>
            <a:t>підвищення</a:t>
          </a:r>
          <a:r>
            <a:rPr lang="ru-RU" sz="2000" dirty="0" smtClean="0"/>
            <a:t> </a:t>
          </a:r>
          <a:r>
            <a:rPr lang="ru-RU" sz="2000" dirty="0" err="1" smtClean="0"/>
            <a:t>середньої</a:t>
          </a:r>
          <a:r>
            <a:rPr lang="ru-RU" sz="2000" dirty="0" smtClean="0"/>
            <a:t> </a:t>
          </a:r>
          <a:r>
            <a:rPr lang="ru-RU" sz="2000" dirty="0" err="1" smtClean="0"/>
            <a:t>температури</a:t>
          </a:r>
          <a:r>
            <a:rPr lang="ru-RU" sz="2000" dirty="0" smtClean="0"/>
            <a:t> на </a:t>
          </a:r>
          <a:r>
            <a:rPr lang="ru-RU" sz="2000" dirty="0" err="1" smtClean="0"/>
            <a:t>Землі</a:t>
          </a:r>
          <a:r>
            <a:rPr lang="ru-RU" sz="2000" dirty="0" smtClean="0"/>
            <a:t>.</a:t>
          </a:r>
          <a:endParaRPr lang="ru-RU" sz="2000" dirty="0"/>
        </a:p>
      </dgm:t>
    </dgm:pt>
    <dgm:pt modelId="{8BC5B6BC-27DB-4961-B14A-D4ADE7576FC6}" type="parTrans" cxnId="{8A281360-E1BE-4A19-B379-D7A55242CA4B}">
      <dgm:prSet/>
      <dgm:spPr/>
      <dgm:t>
        <a:bodyPr/>
        <a:lstStyle/>
        <a:p>
          <a:endParaRPr lang="ru-RU"/>
        </a:p>
      </dgm:t>
    </dgm:pt>
    <dgm:pt modelId="{8B439ED9-BDD5-424E-B312-144EB9236CF1}" type="sibTrans" cxnId="{8A281360-E1BE-4A19-B379-D7A55242CA4B}">
      <dgm:prSet/>
      <dgm:spPr/>
      <dgm:t>
        <a:bodyPr/>
        <a:lstStyle/>
        <a:p>
          <a:endParaRPr lang="ru-RU"/>
        </a:p>
      </dgm:t>
    </dgm:pt>
    <dgm:pt modelId="{2474DA64-2926-46B7-8129-CC2D57A2546B}" type="pres">
      <dgm:prSet presAssocID="{B3438832-2B67-409C-9959-ABF4C31492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06015-B6DD-4C3C-A95B-C3690E11F82B}" type="pres">
      <dgm:prSet presAssocID="{44EA0A7D-FA21-484E-A085-BA20B0D2920E}" presName="comp" presStyleCnt="0"/>
      <dgm:spPr/>
    </dgm:pt>
    <dgm:pt modelId="{DDA902B4-FC65-4340-9341-4DE784A4F4F9}" type="pres">
      <dgm:prSet presAssocID="{44EA0A7D-FA21-484E-A085-BA20B0D2920E}" presName="box" presStyleLbl="node1" presStyleIdx="0" presStyleCnt="4"/>
      <dgm:spPr/>
      <dgm:t>
        <a:bodyPr/>
        <a:lstStyle/>
        <a:p>
          <a:endParaRPr lang="ru-RU"/>
        </a:p>
      </dgm:t>
    </dgm:pt>
    <dgm:pt modelId="{9DB4E5D7-50CF-44A6-9362-14C237E32F41}" type="pres">
      <dgm:prSet presAssocID="{44EA0A7D-FA21-484E-A085-BA20B0D2920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C6C992-9602-4AA0-8AAA-76309AD29577}" type="pres">
      <dgm:prSet presAssocID="{44EA0A7D-FA21-484E-A085-BA20B0D292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1B2AF-4B17-4679-B56B-715DCD858011}" type="pres">
      <dgm:prSet presAssocID="{5A87219A-F78A-4307-A9CE-3EF69D3A9018}" presName="spacer" presStyleCnt="0"/>
      <dgm:spPr/>
    </dgm:pt>
    <dgm:pt modelId="{219DBFA9-AB8B-415A-A249-D1055375AA3C}" type="pres">
      <dgm:prSet presAssocID="{47824F16-0057-42DC-BA00-6B3FD647F4EF}" presName="comp" presStyleCnt="0"/>
      <dgm:spPr/>
    </dgm:pt>
    <dgm:pt modelId="{891C4875-B600-4728-8EFD-0545629C5480}" type="pres">
      <dgm:prSet presAssocID="{47824F16-0057-42DC-BA00-6B3FD647F4EF}" presName="box" presStyleLbl="node1" presStyleIdx="1" presStyleCnt="4"/>
      <dgm:spPr/>
      <dgm:t>
        <a:bodyPr/>
        <a:lstStyle/>
        <a:p>
          <a:endParaRPr lang="ru-RU"/>
        </a:p>
      </dgm:t>
    </dgm:pt>
    <dgm:pt modelId="{87E0721A-B631-41AD-8014-03EE00480EF3}" type="pres">
      <dgm:prSet presAssocID="{47824F16-0057-42DC-BA00-6B3FD647F4E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0C4BB4-1C92-475C-9865-24123277D543}" type="pres">
      <dgm:prSet presAssocID="{47824F16-0057-42DC-BA00-6B3FD647F4E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92BD-F135-4F42-B402-298D04231F41}" type="pres">
      <dgm:prSet presAssocID="{D6A0D6DD-A6E3-4886-9FD0-D3720CD71B12}" presName="spacer" presStyleCnt="0"/>
      <dgm:spPr/>
    </dgm:pt>
    <dgm:pt modelId="{FAD6AF67-EDF1-4F94-A50F-F47B773D6987}" type="pres">
      <dgm:prSet presAssocID="{1DDB178E-A9CB-4032-8ADA-2EE8795D9DE1}" presName="comp" presStyleCnt="0"/>
      <dgm:spPr/>
    </dgm:pt>
    <dgm:pt modelId="{5C8A4781-135D-4A02-B727-A0FF37C590CF}" type="pres">
      <dgm:prSet presAssocID="{1DDB178E-A9CB-4032-8ADA-2EE8795D9DE1}" presName="box" presStyleLbl="node1" presStyleIdx="2" presStyleCnt="4"/>
      <dgm:spPr/>
      <dgm:t>
        <a:bodyPr/>
        <a:lstStyle/>
        <a:p>
          <a:endParaRPr lang="ru-RU"/>
        </a:p>
      </dgm:t>
    </dgm:pt>
    <dgm:pt modelId="{28C84FCD-4105-481D-844F-6DB46BF06B59}" type="pres">
      <dgm:prSet presAssocID="{1DDB178E-A9CB-4032-8ADA-2EE8795D9DE1}" presName="img" presStyleLbl="fgImgPlace1" presStyleIdx="2" presStyleCnt="4" custLinFactNeighborX="-571" custLinFactNeighborY="-10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59D7323-A4FF-4420-8971-CC16B634F47E}" type="pres">
      <dgm:prSet presAssocID="{1DDB178E-A9CB-4032-8ADA-2EE8795D9D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0944-A845-401F-8C97-D65FB8540781}" type="pres">
      <dgm:prSet presAssocID="{8E459C76-8280-4E3E-AAEB-54B1E0606346}" presName="spacer" presStyleCnt="0"/>
      <dgm:spPr/>
    </dgm:pt>
    <dgm:pt modelId="{7CC975AA-7F1E-45E8-BDDA-DE20C0FA4314}" type="pres">
      <dgm:prSet presAssocID="{5747FDB5-7494-43F8-A210-773950DD5562}" presName="comp" presStyleCnt="0"/>
      <dgm:spPr/>
    </dgm:pt>
    <dgm:pt modelId="{67767A7B-B779-411F-845D-248A58B969AB}" type="pres">
      <dgm:prSet presAssocID="{5747FDB5-7494-43F8-A210-773950DD5562}" presName="box" presStyleLbl="node1" presStyleIdx="3" presStyleCnt="4"/>
      <dgm:spPr/>
      <dgm:t>
        <a:bodyPr/>
        <a:lstStyle/>
        <a:p>
          <a:endParaRPr lang="ru-RU"/>
        </a:p>
      </dgm:t>
    </dgm:pt>
    <dgm:pt modelId="{CE881624-CDDD-4B41-A6E4-74F431A5B20E}" type="pres">
      <dgm:prSet presAssocID="{5747FDB5-7494-43F8-A210-773950DD5562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AAE5FA3-D7B2-403C-8D11-B6079433EA37}" type="pres">
      <dgm:prSet presAssocID="{5747FDB5-7494-43F8-A210-773950DD556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68B8E-21B6-47C1-8480-88CEA329311C}" srcId="{B3438832-2B67-409C-9959-ABF4C31492CF}" destId="{47824F16-0057-42DC-BA00-6B3FD647F4EF}" srcOrd="1" destOrd="0" parTransId="{00BE696C-4C61-4D34-8401-2F5B4B37AD62}" sibTransId="{D6A0D6DD-A6E3-4886-9FD0-D3720CD71B12}"/>
    <dgm:cxn modelId="{924035F7-71AF-46D6-A71C-FE2AA7DC3914}" type="presOf" srcId="{47824F16-0057-42DC-BA00-6B3FD647F4EF}" destId="{970C4BB4-1C92-475C-9865-24123277D543}" srcOrd="1" destOrd="0" presId="urn:microsoft.com/office/officeart/2005/8/layout/vList4#1"/>
    <dgm:cxn modelId="{527B3438-FEEC-4895-A14A-B8ECBA28A09E}" type="presOf" srcId="{5747FDB5-7494-43F8-A210-773950DD5562}" destId="{0AAE5FA3-D7B2-403C-8D11-B6079433EA37}" srcOrd="1" destOrd="0" presId="urn:microsoft.com/office/officeart/2005/8/layout/vList4#1"/>
    <dgm:cxn modelId="{B3EF08C6-01D9-4F1C-9610-D9F4BA9891A8}" type="presOf" srcId="{44EA0A7D-FA21-484E-A085-BA20B0D2920E}" destId="{DDA902B4-FC65-4340-9341-4DE784A4F4F9}" srcOrd="0" destOrd="0" presId="urn:microsoft.com/office/officeart/2005/8/layout/vList4#1"/>
    <dgm:cxn modelId="{72E9E816-F60E-42BB-B39E-EE4692590920}" type="presOf" srcId="{B3438832-2B67-409C-9959-ABF4C31492CF}" destId="{2474DA64-2926-46B7-8129-CC2D57A2546B}" srcOrd="0" destOrd="0" presId="urn:microsoft.com/office/officeart/2005/8/layout/vList4#1"/>
    <dgm:cxn modelId="{C914AC7B-654C-43ED-AC92-CFA704D2E730}" type="presOf" srcId="{1DDB178E-A9CB-4032-8ADA-2EE8795D9DE1}" destId="{5C8A4781-135D-4A02-B727-A0FF37C590CF}" srcOrd="0" destOrd="0" presId="urn:microsoft.com/office/officeart/2005/8/layout/vList4#1"/>
    <dgm:cxn modelId="{507B8427-6338-4E70-BEC3-D1556AE97D0B}" type="presOf" srcId="{1DDB178E-A9CB-4032-8ADA-2EE8795D9DE1}" destId="{E59D7323-A4FF-4420-8971-CC16B634F47E}" srcOrd="1" destOrd="0" presId="urn:microsoft.com/office/officeart/2005/8/layout/vList4#1"/>
    <dgm:cxn modelId="{9521687A-864A-4276-8013-86576F5CC679}" type="presOf" srcId="{44EA0A7D-FA21-484E-A085-BA20B0D2920E}" destId="{D0C6C992-9602-4AA0-8AAA-76309AD29577}" srcOrd="1" destOrd="0" presId="urn:microsoft.com/office/officeart/2005/8/layout/vList4#1"/>
    <dgm:cxn modelId="{8A281360-E1BE-4A19-B379-D7A55242CA4B}" srcId="{B3438832-2B67-409C-9959-ABF4C31492CF}" destId="{5747FDB5-7494-43F8-A210-773950DD5562}" srcOrd="3" destOrd="0" parTransId="{8BC5B6BC-27DB-4961-B14A-D4ADE7576FC6}" sibTransId="{8B439ED9-BDD5-424E-B312-144EB9236CF1}"/>
    <dgm:cxn modelId="{E3AE7CE1-E2A0-4190-86A0-51161411891F}" type="presOf" srcId="{5747FDB5-7494-43F8-A210-773950DD5562}" destId="{67767A7B-B779-411F-845D-248A58B969AB}" srcOrd="0" destOrd="0" presId="urn:microsoft.com/office/officeart/2005/8/layout/vList4#1"/>
    <dgm:cxn modelId="{60D87448-E02C-459D-9E84-3A2BA213C8E5}" srcId="{B3438832-2B67-409C-9959-ABF4C31492CF}" destId="{1DDB178E-A9CB-4032-8ADA-2EE8795D9DE1}" srcOrd="2" destOrd="0" parTransId="{2561F6EA-9990-4090-9800-B430858C81B1}" sibTransId="{8E459C76-8280-4E3E-AAEB-54B1E0606346}"/>
    <dgm:cxn modelId="{940604FB-431E-4FEF-8371-EE8AE4D0D7E3}" type="presOf" srcId="{47824F16-0057-42DC-BA00-6B3FD647F4EF}" destId="{891C4875-B600-4728-8EFD-0545629C5480}" srcOrd="0" destOrd="0" presId="urn:microsoft.com/office/officeart/2005/8/layout/vList4#1"/>
    <dgm:cxn modelId="{464FC541-0420-4337-A3F2-E22D35C9F88E}" srcId="{B3438832-2B67-409C-9959-ABF4C31492CF}" destId="{44EA0A7D-FA21-484E-A085-BA20B0D2920E}" srcOrd="0" destOrd="0" parTransId="{0F0BD6F6-609C-4F64-B957-E04A2EA7F350}" sibTransId="{5A87219A-F78A-4307-A9CE-3EF69D3A9018}"/>
    <dgm:cxn modelId="{7A2AE4FB-F4BB-47AE-AF2F-553F013251B8}" type="presParOf" srcId="{2474DA64-2926-46B7-8129-CC2D57A2546B}" destId="{77306015-B6DD-4C3C-A95B-C3690E11F82B}" srcOrd="0" destOrd="0" presId="urn:microsoft.com/office/officeart/2005/8/layout/vList4#1"/>
    <dgm:cxn modelId="{7433DDDA-4C46-4645-85D1-F4FDEE8091AC}" type="presParOf" srcId="{77306015-B6DD-4C3C-A95B-C3690E11F82B}" destId="{DDA902B4-FC65-4340-9341-4DE784A4F4F9}" srcOrd="0" destOrd="0" presId="urn:microsoft.com/office/officeart/2005/8/layout/vList4#1"/>
    <dgm:cxn modelId="{074EB609-C3BB-4EBC-B659-4FAD3DFA4AFB}" type="presParOf" srcId="{77306015-B6DD-4C3C-A95B-C3690E11F82B}" destId="{9DB4E5D7-50CF-44A6-9362-14C237E32F41}" srcOrd="1" destOrd="0" presId="urn:microsoft.com/office/officeart/2005/8/layout/vList4#1"/>
    <dgm:cxn modelId="{74200955-6C20-48F9-B38E-CC7F06371243}" type="presParOf" srcId="{77306015-B6DD-4C3C-A95B-C3690E11F82B}" destId="{D0C6C992-9602-4AA0-8AAA-76309AD29577}" srcOrd="2" destOrd="0" presId="urn:microsoft.com/office/officeart/2005/8/layout/vList4#1"/>
    <dgm:cxn modelId="{F54CF146-5D0B-4A06-8FF1-5BD32BABE352}" type="presParOf" srcId="{2474DA64-2926-46B7-8129-CC2D57A2546B}" destId="{A091B2AF-4B17-4679-B56B-715DCD858011}" srcOrd="1" destOrd="0" presId="urn:microsoft.com/office/officeart/2005/8/layout/vList4#1"/>
    <dgm:cxn modelId="{CBF49413-D4CA-492C-B961-6886289FB582}" type="presParOf" srcId="{2474DA64-2926-46B7-8129-CC2D57A2546B}" destId="{219DBFA9-AB8B-415A-A249-D1055375AA3C}" srcOrd="2" destOrd="0" presId="urn:microsoft.com/office/officeart/2005/8/layout/vList4#1"/>
    <dgm:cxn modelId="{C2FD4E64-553E-4491-9F42-EC8E6C5BED48}" type="presParOf" srcId="{219DBFA9-AB8B-415A-A249-D1055375AA3C}" destId="{891C4875-B600-4728-8EFD-0545629C5480}" srcOrd="0" destOrd="0" presId="urn:microsoft.com/office/officeart/2005/8/layout/vList4#1"/>
    <dgm:cxn modelId="{82C2CB44-212E-4BA4-A621-039C5AB5BBB3}" type="presParOf" srcId="{219DBFA9-AB8B-415A-A249-D1055375AA3C}" destId="{87E0721A-B631-41AD-8014-03EE00480EF3}" srcOrd="1" destOrd="0" presId="urn:microsoft.com/office/officeart/2005/8/layout/vList4#1"/>
    <dgm:cxn modelId="{E9DE90CA-F089-46AA-91EE-21E70B61F533}" type="presParOf" srcId="{219DBFA9-AB8B-415A-A249-D1055375AA3C}" destId="{970C4BB4-1C92-475C-9865-24123277D543}" srcOrd="2" destOrd="0" presId="urn:microsoft.com/office/officeart/2005/8/layout/vList4#1"/>
    <dgm:cxn modelId="{63D522AB-8BB6-4C9E-8285-BE3EA832C275}" type="presParOf" srcId="{2474DA64-2926-46B7-8129-CC2D57A2546B}" destId="{9EA892BD-F135-4F42-B402-298D04231F41}" srcOrd="3" destOrd="0" presId="urn:microsoft.com/office/officeart/2005/8/layout/vList4#1"/>
    <dgm:cxn modelId="{8AC7BB90-4400-46F4-A0FA-E2F8EB626FE1}" type="presParOf" srcId="{2474DA64-2926-46B7-8129-CC2D57A2546B}" destId="{FAD6AF67-EDF1-4F94-A50F-F47B773D6987}" srcOrd="4" destOrd="0" presId="urn:microsoft.com/office/officeart/2005/8/layout/vList4#1"/>
    <dgm:cxn modelId="{C36C8669-039D-4E40-854F-B6376B90CF69}" type="presParOf" srcId="{FAD6AF67-EDF1-4F94-A50F-F47B773D6987}" destId="{5C8A4781-135D-4A02-B727-A0FF37C590CF}" srcOrd="0" destOrd="0" presId="urn:microsoft.com/office/officeart/2005/8/layout/vList4#1"/>
    <dgm:cxn modelId="{9946B606-2D37-4C34-9068-AB06BB96872E}" type="presParOf" srcId="{FAD6AF67-EDF1-4F94-A50F-F47B773D6987}" destId="{28C84FCD-4105-481D-844F-6DB46BF06B59}" srcOrd="1" destOrd="0" presId="urn:microsoft.com/office/officeart/2005/8/layout/vList4#1"/>
    <dgm:cxn modelId="{ABD95FA0-43C8-494B-B1A5-AEA448F355A6}" type="presParOf" srcId="{FAD6AF67-EDF1-4F94-A50F-F47B773D6987}" destId="{E59D7323-A4FF-4420-8971-CC16B634F47E}" srcOrd="2" destOrd="0" presId="urn:microsoft.com/office/officeart/2005/8/layout/vList4#1"/>
    <dgm:cxn modelId="{1B39525A-1F8C-447D-8A69-FBFE5A157C16}" type="presParOf" srcId="{2474DA64-2926-46B7-8129-CC2D57A2546B}" destId="{16340944-A845-401F-8C97-D65FB8540781}" srcOrd="5" destOrd="0" presId="urn:microsoft.com/office/officeart/2005/8/layout/vList4#1"/>
    <dgm:cxn modelId="{CA41BF5A-4FF7-4A59-95D1-C1267DA51A66}" type="presParOf" srcId="{2474DA64-2926-46B7-8129-CC2D57A2546B}" destId="{7CC975AA-7F1E-45E8-BDDA-DE20C0FA4314}" srcOrd="6" destOrd="0" presId="urn:microsoft.com/office/officeart/2005/8/layout/vList4#1"/>
    <dgm:cxn modelId="{FE591E3B-3268-428B-8DB7-0EDA19606E76}" type="presParOf" srcId="{7CC975AA-7F1E-45E8-BDDA-DE20C0FA4314}" destId="{67767A7B-B779-411F-845D-248A58B969AB}" srcOrd="0" destOrd="0" presId="urn:microsoft.com/office/officeart/2005/8/layout/vList4#1"/>
    <dgm:cxn modelId="{48A3EEDC-B770-49CA-AC07-5EDCC42B6A32}" type="presParOf" srcId="{7CC975AA-7F1E-45E8-BDDA-DE20C0FA4314}" destId="{CE881624-CDDD-4B41-A6E4-74F431A5B20E}" srcOrd="1" destOrd="0" presId="urn:microsoft.com/office/officeart/2005/8/layout/vList4#1"/>
    <dgm:cxn modelId="{EACA8634-50CF-4B58-AA78-D90820443C9F}" type="presParOf" srcId="{7CC975AA-7F1E-45E8-BDDA-DE20C0FA4314}" destId="{0AAE5FA3-D7B2-403C-8D11-B6079433EA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5E6C4-6B00-470D-82ED-FF4679CA29A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2770B21-852E-4C9D-9BBB-74F9CF44E36C}">
      <dgm:prSet phldrT="[Текст]"/>
      <dgm:spPr/>
      <dgm:t>
        <a:bodyPr/>
        <a:lstStyle/>
        <a:p>
          <a:r>
            <a:rPr lang="uk-UA" dirty="0" smtClean="0"/>
            <a:t>Хімічне</a:t>
          </a:r>
          <a:endParaRPr lang="ru-RU" dirty="0"/>
        </a:p>
      </dgm:t>
    </dgm:pt>
    <dgm:pt modelId="{9D0F8C29-F0AF-4010-A799-696EA1262D37}" type="parTrans" cxnId="{E79A3798-A570-49A7-8E1E-C4A7F206B7C7}">
      <dgm:prSet/>
      <dgm:spPr/>
      <dgm:t>
        <a:bodyPr/>
        <a:lstStyle/>
        <a:p>
          <a:endParaRPr lang="ru-RU"/>
        </a:p>
      </dgm:t>
    </dgm:pt>
    <dgm:pt modelId="{8F35E037-13AC-4901-8D5F-3CB2A71A1C7B}" type="sibTrans" cxnId="{E79A3798-A570-49A7-8E1E-C4A7F206B7C7}">
      <dgm:prSet/>
      <dgm:spPr/>
      <dgm:t>
        <a:bodyPr/>
        <a:lstStyle/>
        <a:p>
          <a:endParaRPr lang="ru-RU"/>
        </a:p>
      </dgm:t>
    </dgm:pt>
    <dgm:pt modelId="{3C5C1267-FEBB-4C50-A1B9-486C99C423D7}">
      <dgm:prSet phldrT="[Текст]"/>
      <dgm:spPr/>
      <dgm:t>
        <a:bodyPr/>
        <a:lstStyle/>
        <a:p>
          <a:r>
            <a:rPr lang="uk-UA" dirty="0" smtClean="0"/>
            <a:t>Теплове </a:t>
          </a:r>
          <a:endParaRPr lang="ru-RU" dirty="0"/>
        </a:p>
      </dgm:t>
    </dgm:pt>
    <dgm:pt modelId="{71D2043A-31EB-4C22-A941-17EAB2151B77}" type="parTrans" cxnId="{CDFE5264-B6D2-4366-B7C0-2207766AE64C}">
      <dgm:prSet/>
      <dgm:spPr/>
      <dgm:t>
        <a:bodyPr/>
        <a:lstStyle/>
        <a:p>
          <a:endParaRPr lang="ru-RU"/>
        </a:p>
      </dgm:t>
    </dgm:pt>
    <dgm:pt modelId="{9F7C1F2D-3139-4D80-8CEB-2F934FDC3D86}" type="sibTrans" cxnId="{CDFE5264-B6D2-4366-B7C0-2207766AE64C}">
      <dgm:prSet/>
      <dgm:spPr/>
      <dgm:t>
        <a:bodyPr/>
        <a:lstStyle/>
        <a:p>
          <a:endParaRPr lang="ru-RU"/>
        </a:p>
      </dgm:t>
    </dgm:pt>
    <dgm:pt modelId="{9B3A9D0B-9FB6-483F-8F90-D382231CE88F}">
      <dgm:prSet phldrT="[Текст]"/>
      <dgm:spPr/>
      <dgm:t>
        <a:bodyPr/>
        <a:lstStyle/>
        <a:p>
          <a:r>
            <a:rPr lang="uk-UA" dirty="0" smtClean="0"/>
            <a:t>Звукове </a:t>
          </a:r>
          <a:endParaRPr lang="ru-RU" dirty="0"/>
        </a:p>
      </dgm:t>
    </dgm:pt>
    <dgm:pt modelId="{8C2F642C-E2F9-4E6E-AA54-8889811C2827}" type="parTrans" cxnId="{0A777331-0049-4FE4-B432-D13D6675236D}">
      <dgm:prSet/>
      <dgm:spPr/>
      <dgm:t>
        <a:bodyPr/>
        <a:lstStyle/>
        <a:p>
          <a:endParaRPr lang="ru-RU"/>
        </a:p>
      </dgm:t>
    </dgm:pt>
    <dgm:pt modelId="{193DBBF8-3C6A-4327-98E2-54F247ECBCA8}" type="sibTrans" cxnId="{0A777331-0049-4FE4-B432-D13D6675236D}">
      <dgm:prSet/>
      <dgm:spPr/>
      <dgm:t>
        <a:bodyPr/>
        <a:lstStyle/>
        <a:p>
          <a:endParaRPr lang="ru-RU"/>
        </a:p>
      </dgm:t>
    </dgm:pt>
    <dgm:pt modelId="{2EE1512D-AC7A-4766-B51F-39E9B34C4594}">
      <dgm:prSet/>
      <dgm:spPr/>
      <dgm:t>
        <a:bodyPr/>
        <a:lstStyle/>
        <a:p>
          <a:r>
            <a:rPr lang="uk-UA" dirty="0" smtClean="0"/>
            <a:t>Стічні води ТЕС</a:t>
          </a:r>
          <a:endParaRPr lang="ru-RU" dirty="0"/>
        </a:p>
      </dgm:t>
    </dgm:pt>
    <dgm:pt modelId="{A32DD2EF-04E0-41D8-AED8-46BD8A0826CC}" type="parTrans" cxnId="{F55CF9A5-48F5-43B4-AF8F-8A83E436C8A6}">
      <dgm:prSet/>
      <dgm:spPr/>
      <dgm:t>
        <a:bodyPr/>
        <a:lstStyle/>
        <a:p>
          <a:endParaRPr lang="ru-RU"/>
        </a:p>
      </dgm:t>
    </dgm:pt>
    <dgm:pt modelId="{D0B736B0-AF12-431D-978A-666E96B05F95}" type="sibTrans" cxnId="{F55CF9A5-48F5-43B4-AF8F-8A83E436C8A6}">
      <dgm:prSet/>
      <dgm:spPr/>
      <dgm:t>
        <a:bodyPr/>
        <a:lstStyle/>
        <a:p>
          <a:endParaRPr lang="ru-RU"/>
        </a:p>
      </dgm:t>
    </dgm:pt>
    <dgm:pt modelId="{C1DF94F1-3DFE-474D-A9A4-F681F3197890}" type="pres">
      <dgm:prSet presAssocID="{3105E6C4-6B00-470D-82ED-FF4679CA29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3FE8-E71D-48D5-92A5-996D34F6883D}" type="pres">
      <dgm:prSet presAssocID="{3105E6C4-6B00-470D-82ED-FF4679CA29A7}" presName="cycle" presStyleCnt="0"/>
      <dgm:spPr/>
    </dgm:pt>
    <dgm:pt modelId="{BE97BE2F-009A-4AF0-BDC4-6FA4E0865213}" type="pres">
      <dgm:prSet presAssocID="{3105E6C4-6B00-470D-82ED-FF4679CA29A7}" presName="centerShape" presStyleCnt="0"/>
      <dgm:spPr/>
    </dgm:pt>
    <dgm:pt modelId="{92B80291-D4CB-4D2A-9EEF-29B6E18AEEC0}" type="pres">
      <dgm:prSet presAssocID="{3105E6C4-6B00-470D-82ED-FF4679CA29A7}" presName="connSite" presStyleLbl="node1" presStyleIdx="0" presStyleCnt="5"/>
      <dgm:spPr/>
    </dgm:pt>
    <dgm:pt modelId="{6D9C2847-F5D9-40BA-A2E1-229049CDA7A4}" type="pres">
      <dgm:prSet presAssocID="{3105E6C4-6B00-470D-82ED-FF4679CA29A7}" presName="visible" presStyleLbl="node1" presStyleIdx="0" presStyleCnt="5" custScaleX="94609" custScaleY="104236" custLinFactNeighborX="17400" custLinFactNeighborY="30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234FD1-71FB-42B4-A05D-1E615E85A05C}" type="pres">
      <dgm:prSet presAssocID="{9D0F8C29-F0AF-4010-A799-696EA1262D37}" presName="Name25" presStyleLbl="parChTrans1D1" presStyleIdx="0" presStyleCnt="4"/>
      <dgm:spPr/>
      <dgm:t>
        <a:bodyPr/>
        <a:lstStyle/>
        <a:p>
          <a:endParaRPr lang="ru-RU"/>
        </a:p>
      </dgm:t>
    </dgm:pt>
    <dgm:pt modelId="{533FA935-9144-46EE-AE86-77848A8650EC}" type="pres">
      <dgm:prSet presAssocID="{72770B21-852E-4C9D-9BBB-74F9CF44E36C}" presName="node" presStyleCnt="0"/>
      <dgm:spPr/>
    </dgm:pt>
    <dgm:pt modelId="{16F1713B-829F-4BFA-A881-E47978AB5969}" type="pres">
      <dgm:prSet presAssocID="{72770B21-852E-4C9D-9BBB-74F9CF44E36C}" presName="parentNode" presStyleLbl="node1" presStyleIdx="1" presStyleCnt="5" custScaleX="200027" custScaleY="94236" custLinFactX="50729" custLinFactNeighborX="100000" custLinFactNeighborY="-10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BFE0BA-002F-45AB-A864-EDEAA6CD70CD}" type="pres">
      <dgm:prSet presAssocID="{72770B21-852E-4C9D-9BBB-74F9CF44E36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CAD5B-0855-4FD0-84A9-8859F64D8036}" type="pres">
      <dgm:prSet presAssocID="{71D2043A-31EB-4C22-A941-17EAB2151B77}" presName="Name25" presStyleLbl="parChTrans1D1" presStyleIdx="1" presStyleCnt="4"/>
      <dgm:spPr/>
      <dgm:t>
        <a:bodyPr/>
        <a:lstStyle/>
        <a:p>
          <a:endParaRPr lang="ru-RU"/>
        </a:p>
      </dgm:t>
    </dgm:pt>
    <dgm:pt modelId="{0029AE80-EE53-4939-852F-F3934A6B0952}" type="pres">
      <dgm:prSet presAssocID="{3C5C1267-FEBB-4C50-A1B9-486C99C423D7}" presName="node" presStyleCnt="0"/>
      <dgm:spPr/>
    </dgm:pt>
    <dgm:pt modelId="{17B334B6-4479-42CF-A846-81DB11C776C4}" type="pres">
      <dgm:prSet presAssocID="{3C5C1267-FEBB-4C50-A1B9-486C99C423D7}" presName="parentNode" presStyleLbl="node1" presStyleIdx="2" presStyleCnt="5" custScaleX="162095" custScaleY="113992" custLinFactX="100000" custLinFactNeighborX="111817" custLinFactNeighborY="-445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DC30AF-9A82-435A-946C-86651CC0E536}" type="pres">
      <dgm:prSet presAssocID="{3C5C1267-FEBB-4C50-A1B9-486C99C423D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DDDE9-6008-4918-BBCB-5545427B2812}" type="pres">
      <dgm:prSet presAssocID="{8C2F642C-E2F9-4E6E-AA54-8889811C2827}" presName="Name25" presStyleLbl="parChTrans1D1" presStyleIdx="2" presStyleCnt="4"/>
      <dgm:spPr/>
      <dgm:t>
        <a:bodyPr/>
        <a:lstStyle/>
        <a:p>
          <a:endParaRPr lang="ru-RU"/>
        </a:p>
      </dgm:t>
    </dgm:pt>
    <dgm:pt modelId="{67D615BE-7910-4578-BB7F-E86AE9FBFAF3}" type="pres">
      <dgm:prSet presAssocID="{9B3A9D0B-9FB6-483F-8F90-D382231CE88F}" presName="node" presStyleCnt="0"/>
      <dgm:spPr/>
    </dgm:pt>
    <dgm:pt modelId="{DAA84F43-58BB-4D96-AFA5-408E55E9106E}" type="pres">
      <dgm:prSet presAssocID="{9B3A9D0B-9FB6-483F-8F90-D382231CE88F}" presName="parentNode" presStyleLbl="node1" presStyleIdx="3" presStyleCnt="5" custScaleX="169567" custScaleY="104049" custLinFactX="100000" custLinFactNeighborX="109531" custLinFactNeighborY="-170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05AD3F-F715-4F07-8C0F-13AAF0554638}" type="pres">
      <dgm:prSet presAssocID="{9B3A9D0B-9FB6-483F-8F90-D382231CE88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8997-CF56-44F4-ABA9-F02CE07511B5}" type="pres">
      <dgm:prSet presAssocID="{A32DD2EF-04E0-41D8-AED8-46BD8A0826CC}" presName="Name25" presStyleLbl="parChTrans1D1" presStyleIdx="3" presStyleCnt="4"/>
      <dgm:spPr/>
      <dgm:t>
        <a:bodyPr/>
        <a:lstStyle/>
        <a:p>
          <a:endParaRPr lang="ru-RU"/>
        </a:p>
      </dgm:t>
    </dgm:pt>
    <dgm:pt modelId="{1436706D-ED82-4B67-B243-FCD03F12E2B0}" type="pres">
      <dgm:prSet presAssocID="{2EE1512D-AC7A-4766-B51F-39E9B34C4594}" presName="node" presStyleCnt="0"/>
      <dgm:spPr/>
    </dgm:pt>
    <dgm:pt modelId="{6AD4453A-D2C2-410E-B9CD-ED50BD252465}" type="pres">
      <dgm:prSet presAssocID="{2EE1512D-AC7A-4766-B51F-39E9B34C4594}" presName="parentNode" presStyleLbl="node1" presStyleIdx="4" presStyleCnt="5" custScaleX="192924" custScaleY="103553" custLinFactX="41159" custLinFactNeighborX="100000" custLinFactNeighborY="-179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C410CB-7727-40C5-9C3F-DCC06288ABDE}" type="pres">
      <dgm:prSet presAssocID="{2EE1512D-AC7A-4766-B51F-39E9B34C459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A777331-0049-4FE4-B432-D13D6675236D}" srcId="{3105E6C4-6B00-470D-82ED-FF4679CA29A7}" destId="{9B3A9D0B-9FB6-483F-8F90-D382231CE88F}" srcOrd="2" destOrd="0" parTransId="{8C2F642C-E2F9-4E6E-AA54-8889811C2827}" sibTransId="{193DBBF8-3C6A-4327-98E2-54F247ECBCA8}"/>
    <dgm:cxn modelId="{CDFE5264-B6D2-4366-B7C0-2207766AE64C}" srcId="{3105E6C4-6B00-470D-82ED-FF4679CA29A7}" destId="{3C5C1267-FEBB-4C50-A1B9-486C99C423D7}" srcOrd="1" destOrd="0" parTransId="{71D2043A-31EB-4C22-A941-17EAB2151B77}" sibTransId="{9F7C1F2D-3139-4D80-8CEB-2F934FDC3D86}"/>
    <dgm:cxn modelId="{D5D03B2C-9741-4BCF-82B3-5C1DA01989CD}" type="presOf" srcId="{3105E6C4-6B00-470D-82ED-FF4679CA29A7}" destId="{C1DF94F1-3DFE-474D-A9A4-F681F3197890}" srcOrd="0" destOrd="0" presId="urn:microsoft.com/office/officeart/2005/8/layout/radial2"/>
    <dgm:cxn modelId="{A2919143-B6A4-491A-B820-B71A37C8CF87}" type="presOf" srcId="{3C5C1267-FEBB-4C50-A1B9-486C99C423D7}" destId="{17B334B6-4479-42CF-A846-81DB11C776C4}" srcOrd="0" destOrd="0" presId="urn:microsoft.com/office/officeart/2005/8/layout/radial2"/>
    <dgm:cxn modelId="{9004F42A-CFB5-42F9-A07C-1DDB93B526A4}" type="presOf" srcId="{A32DD2EF-04E0-41D8-AED8-46BD8A0826CC}" destId="{D7FF8997-CF56-44F4-ABA9-F02CE07511B5}" srcOrd="0" destOrd="0" presId="urn:microsoft.com/office/officeart/2005/8/layout/radial2"/>
    <dgm:cxn modelId="{F55CF9A5-48F5-43B4-AF8F-8A83E436C8A6}" srcId="{3105E6C4-6B00-470D-82ED-FF4679CA29A7}" destId="{2EE1512D-AC7A-4766-B51F-39E9B34C4594}" srcOrd="3" destOrd="0" parTransId="{A32DD2EF-04E0-41D8-AED8-46BD8A0826CC}" sibTransId="{D0B736B0-AF12-431D-978A-666E96B05F95}"/>
    <dgm:cxn modelId="{FDA934B0-5E56-49BA-890D-74FA99E7D7CC}" type="presOf" srcId="{71D2043A-31EB-4C22-A941-17EAB2151B77}" destId="{0ACCAD5B-0855-4FD0-84A9-8859F64D8036}" srcOrd="0" destOrd="0" presId="urn:microsoft.com/office/officeart/2005/8/layout/radial2"/>
    <dgm:cxn modelId="{E79A3798-A570-49A7-8E1E-C4A7F206B7C7}" srcId="{3105E6C4-6B00-470D-82ED-FF4679CA29A7}" destId="{72770B21-852E-4C9D-9BBB-74F9CF44E36C}" srcOrd="0" destOrd="0" parTransId="{9D0F8C29-F0AF-4010-A799-696EA1262D37}" sibTransId="{8F35E037-13AC-4901-8D5F-3CB2A71A1C7B}"/>
    <dgm:cxn modelId="{62ACD368-95D3-48A8-A9F5-7EFAD3FA622F}" type="presOf" srcId="{8C2F642C-E2F9-4E6E-AA54-8889811C2827}" destId="{A40DDDE9-6008-4918-BBCB-5545427B2812}" srcOrd="0" destOrd="0" presId="urn:microsoft.com/office/officeart/2005/8/layout/radial2"/>
    <dgm:cxn modelId="{94C7508D-A1CA-4C10-BB22-E7C1E7F7C1DB}" type="presOf" srcId="{9D0F8C29-F0AF-4010-A799-696EA1262D37}" destId="{40234FD1-71FB-42B4-A05D-1E615E85A05C}" srcOrd="0" destOrd="0" presId="urn:microsoft.com/office/officeart/2005/8/layout/radial2"/>
    <dgm:cxn modelId="{BFB7D864-A2D9-435F-8EE2-592533CBC4E1}" type="presOf" srcId="{72770B21-852E-4C9D-9BBB-74F9CF44E36C}" destId="{16F1713B-829F-4BFA-A881-E47978AB5969}" srcOrd="0" destOrd="0" presId="urn:microsoft.com/office/officeart/2005/8/layout/radial2"/>
    <dgm:cxn modelId="{FC97C92B-C615-4487-8558-A841206684F7}" type="presOf" srcId="{2EE1512D-AC7A-4766-B51F-39E9B34C4594}" destId="{6AD4453A-D2C2-410E-B9CD-ED50BD252465}" srcOrd="0" destOrd="0" presId="urn:microsoft.com/office/officeart/2005/8/layout/radial2"/>
    <dgm:cxn modelId="{D6CC6BF6-10C6-4FA9-82E4-BDC573E458EC}" type="presOf" srcId="{9B3A9D0B-9FB6-483F-8F90-D382231CE88F}" destId="{DAA84F43-58BB-4D96-AFA5-408E55E9106E}" srcOrd="0" destOrd="0" presId="urn:microsoft.com/office/officeart/2005/8/layout/radial2"/>
    <dgm:cxn modelId="{9DE43BDB-40ED-45E1-8F81-010CDBE26AE1}" type="presParOf" srcId="{C1DF94F1-3DFE-474D-A9A4-F681F3197890}" destId="{3F9F3FE8-E71D-48D5-92A5-996D34F6883D}" srcOrd="0" destOrd="0" presId="urn:microsoft.com/office/officeart/2005/8/layout/radial2"/>
    <dgm:cxn modelId="{CC998D16-4CCD-4E04-864F-BDA472CC6954}" type="presParOf" srcId="{3F9F3FE8-E71D-48D5-92A5-996D34F6883D}" destId="{BE97BE2F-009A-4AF0-BDC4-6FA4E0865213}" srcOrd="0" destOrd="0" presId="urn:microsoft.com/office/officeart/2005/8/layout/radial2"/>
    <dgm:cxn modelId="{3EA05035-364A-448A-86BE-D9E4F6E9A285}" type="presParOf" srcId="{BE97BE2F-009A-4AF0-BDC4-6FA4E0865213}" destId="{92B80291-D4CB-4D2A-9EEF-29B6E18AEEC0}" srcOrd="0" destOrd="0" presId="urn:microsoft.com/office/officeart/2005/8/layout/radial2"/>
    <dgm:cxn modelId="{F3411C7F-821E-4B46-B5EA-1A7643E7FC31}" type="presParOf" srcId="{BE97BE2F-009A-4AF0-BDC4-6FA4E0865213}" destId="{6D9C2847-F5D9-40BA-A2E1-229049CDA7A4}" srcOrd="1" destOrd="0" presId="urn:microsoft.com/office/officeart/2005/8/layout/radial2"/>
    <dgm:cxn modelId="{908EE7F0-B18A-4926-AFFA-5B326805CF88}" type="presParOf" srcId="{3F9F3FE8-E71D-48D5-92A5-996D34F6883D}" destId="{40234FD1-71FB-42B4-A05D-1E615E85A05C}" srcOrd="1" destOrd="0" presId="urn:microsoft.com/office/officeart/2005/8/layout/radial2"/>
    <dgm:cxn modelId="{27A19541-7F66-413C-A4CD-AF1F07F5D4C3}" type="presParOf" srcId="{3F9F3FE8-E71D-48D5-92A5-996D34F6883D}" destId="{533FA935-9144-46EE-AE86-77848A8650EC}" srcOrd="2" destOrd="0" presId="urn:microsoft.com/office/officeart/2005/8/layout/radial2"/>
    <dgm:cxn modelId="{2EE07CEC-B945-4B5A-9280-572899D62AC2}" type="presParOf" srcId="{533FA935-9144-46EE-AE86-77848A8650EC}" destId="{16F1713B-829F-4BFA-A881-E47978AB5969}" srcOrd="0" destOrd="0" presId="urn:microsoft.com/office/officeart/2005/8/layout/radial2"/>
    <dgm:cxn modelId="{ADA36F9A-778C-4D63-9869-D58A6CA49C3F}" type="presParOf" srcId="{533FA935-9144-46EE-AE86-77848A8650EC}" destId="{1FBFE0BA-002F-45AB-A864-EDEAA6CD70CD}" srcOrd="1" destOrd="0" presId="urn:microsoft.com/office/officeart/2005/8/layout/radial2"/>
    <dgm:cxn modelId="{206AFCE0-24D3-4181-AF9D-8C7578244756}" type="presParOf" srcId="{3F9F3FE8-E71D-48D5-92A5-996D34F6883D}" destId="{0ACCAD5B-0855-4FD0-84A9-8859F64D8036}" srcOrd="3" destOrd="0" presId="urn:microsoft.com/office/officeart/2005/8/layout/radial2"/>
    <dgm:cxn modelId="{F6593A06-0A31-476A-BEB3-CBCD6EDF1DD2}" type="presParOf" srcId="{3F9F3FE8-E71D-48D5-92A5-996D34F6883D}" destId="{0029AE80-EE53-4939-852F-F3934A6B0952}" srcOrd="4" destOrd="0" presId="urn:microsoft.com/office/officeart/2005/8/layout/radial2"/>
    <dgm:cxn modelId="{DFF05C3E-7ED6-4CEA-B629-76B660C56F9F}" type="presParOf" srcId="{0029AE80-EE53-4939-852F-F3934A6B0952}" destId="{17B334B6-4479-42CF-A846-81DB11C776C4}" srcOrd="0" destOrd="0" presId="urn:microsoft.com/office/officeart/2005/8/layout/radial2"/>
    <dgm:cxn modelId="{4A08FF4D-04DA-475E-BB22-F78E94D63477}" type="presParOf" srcId="{0029AE80-EE53-4939-852F-F3934A6B0952}" destId="{88DC30AF-9A82-435A-946C-86651CC0E536}" srcOrd="1" destOrd="0" presId="urn:microsoft.com/office/officeart/2005/8/layout/radial2"/>
    <dgm:cxn modelId="{16341568-F9D6-409F-BE23-343A18B65A1D}" type="presParOf" srcId="{3F9F3FE8-E71D-48D5-92A5-996D34F6883D}" destId="{A40DDDE9-6008-4918-BBCB-5545427B2812}" srcOrd="5" destOrd="0" presId="urn:microsoft.com/office/officeart/2005/8/layout/radial2"/>
    <dgm:cxn modelId="{E507066F-8879-4196-8338-9F35A419F674}" type="presParOf" srcId="{3F9F3FE8-E71D-48D5-92A5-996D34F6883D}" destId="{67D615BE-7910-4578-BB7F-E86AE9FBFAF3}" srcOrd="6" destOrd="0" presId="urn:microsoft.com/office/officeart/2005/8/layout/radial2"/>
    <dgm:cxn modelId="{E179E33C-1EA3-423B-87A9-AC3B8D2ECB1B}" type="presParOf" srcId="{67D615BE-7910-4578-BB7F-E86AE9FBFAF3}" destId="{DAA84F43-58BB-4D96-AFA5-408E55E9106E}" srcOrd="0" destOrd="0" presId="urn:microsoft.com/office/officeart/2005/8/layout/radial2"/>
    <dgm:cxn modelId="{6CF4C105-1945-4F2C-9663-FC23A2D9D27B}" type="presParOf" srcId="{67D615BE-7910-4578-BB7F-E86AE9FBFAF3}" destId="{8505AD3F-F715-4F07-8C0F-13AAF0554638}" srcOrd="1" destOrd="0" presId="urn:microsoft.com/office/officeart/2005/8/layout/radial2"/>
    <dgm:cxn modelId="{C7D10448-C730-4798-B540-DB3374955671}" type="presParOf" srcId="{3F9F3FE8-E71D-48D5-92A5-996D34F6883D}" destId="{D7FF8997-CF56-44F4-ABA9-F02CE07511B5}" srcOrd="7" destOrd="0" presId="urn:microsoft.com/office/officeart/2005/8/layout/radial2"/>
    <dgm:cxn modelId="{45124912-5566-4B48-816F-C14BCEB98F41}" type="presParOf" srcId="{3F9F3FE8-E71D-48D5-92A5-996D34F6883D}" destId="{1436706D-ED82-4B67-B243-FCD03F12E2B0}" srcOrd="8" destOrd="0" presId="urn:microsoft.com/office/officeart/2005/8/layout/radial2"/>
    <dgm:cxn modelId="{89772DC6-AEFF-404E-9AD2-58EE4A726717}" type="presParOf" srcId="{1436706D-ED82-4B67-B243-FCD03F12E2B0}" destId="{6AD4453A-D2C2-410E-B9CD-ED50BD252465}" srcOrd="0" destOrd="0" presId="urn:microsoft.com/office/officeart/2005/8/layout/radial2"/>
    <dgm:cxn modelId="{81C07D62-755F-4609-883A-0B420F1FB5F3}" type="presParOf" srcId="{1436706D-ED82-4B67-B243-FCD03F12E2B0}" destId="{96C410CB-7727-40C5-9C3F-DCC06288AB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902B4-FC65-4340-9341-4DE784A4F4F9}">
      <dsp:nvSpPr>
        <dsp:cNvPr id="0" name=""/>
        <dsp:cNvSpPr/>
      </dsp:nvSpPr>
      <dsp:spPr>
        <a:xfrm>
          <a:off x="0" y="0"/>
          <a:ext cx="8643998" cy="15275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</a:t>
          </a:r>
          <a:r>
            <a:rPr lang="ru-RU" sz="2200" kern="1200" dirty="0" err="1" smtClean="0"/>
            <a:t>спалюванні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палива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використовується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кисень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із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атмосфери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внаслідок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чого</a:t>
          </a:r>
          <a:r>
            <a:rPr lang="ru-RU" sz="2200" kern="1200" dirty="0" smtClean="0"/>
            <a:t>  </a:t>
          </a:r>
          <a:r>
            <a:rPr lang="ru-RU" sz="2200" kern="1200" dirty="0" err="1" smtClean="0"/>
            <a:t>вміст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кисню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повітрі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поступово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зменшується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1881553" y="0"/>
        <a:ext cx="6762444" cy="1527539"/>
      </dsp:txXfrm>
    </dsp:sp>
    <dsp:sp modelId="{9DB4E5D7-50CF-44A6-9362-14C237E32F41}">
      <dsp:nvSpPr>
        <dsp:cNvPr id="0" name=""/>
        <dsp:cNvSpPr/>
      </dsp:nvSpPr>
      <dsp:spPr>
        <a:xfrm>
          <a:off x="152753" y="152753"/>
          <a:ext cx="1728799" cy="122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4875-B600-4728-8EFD-0545629C5480}">
      <dsp:nvSpPr>
        <dsp:cNvPr id="0" name=""/>
        <dsp:cNvSpPr/>
      </dsp:nvSpPr>
      <dsp:spPr>
        <a:xfrm>
          <a:off x="0" y="1680293"/>
          <a:ext cx="8643998" cy="152753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Спалювання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палива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супроводжується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виділенням</a:t>
          </a:r>
          <a:r>
            <a:rPr lang="ru-RU" sz="2200" kern="1200" dirty="0" smtClean="0"/>
            <a:t> в атмосферу </a:t>
          </a:r>
          <a:r>
            <a:rPr lang="ru-RU" sz="2200" kern="1200" dirty="0" err="1" smtClean="0"/>
            <a:t>вуглекислого</a:t>
          </a:r>
          <a:r>
            <a:rPr lang="ru-RU" sz="2200" kern="1200" dirty="0" smtClean="0"/>
            <a:t> газу. </a:t>
          </a:r>
          <a:endParaRPr lang="ru-RU" sz="2200" kern="1200" dirty="0"/>
        </a:p>
      </dsp:txBody>
      <dsp:txXfrm>
        <a:off x="1881553" y="1680293"/>
        <a:ext cx="6762444" cy="1527539"/>
      </dsp:txXfrm>
    </dsp:sp>
    <dsp:sp modelId="{87E0721A-B631-41AD-8014-03EE00480EF3}">
      <dsp:nvSpPr>
        <dsp:cNvPr id="0" name=""/>
        <dsp:cNvSpPr/>
      </dsp:nvSpPr>
      <dsp:spPr>
        <a:xfrm>
          <a:off x="152753" y="1833047"/>
          <a:ext cx="1728799" cy="122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A4781-135D-4A02-B727-A0FF37C590CF}">
      <dsp:nvSpPr>
        <dsp:cNvPr id="0" name=""/>
        <dsp:cNvSpPr/>
      </dsp:nvSpPr>
      <dsp:spPr>
        <a:xfrm>
          <a:off x="0" y="3360587"/>
          <a:ext cx="8643998" cy="1527539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</a:t>
          </a:r>
          <a:r>
            <a:rPr lang="ru-RU" sz="2200" kern="1200" dirty="0" err="1" smtClean="0"/>
            <a:t>спалюванні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вугілля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нафти</a:t>
          </a:r>
          <a:r>
            <a:rPr lang="ru-RU" sz="2200" kern="1200" dirty="0" smtClean="0"/>
            <a:t> атмосфера </a:t>
          </a:r>
          <a:r>
            <a:rPr lang="ru-RU" sz="2200" kern="1200" dirty="0" err="1" smtClean="0"/>
            <a:t>забруднюється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азотними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сірчаними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сполуками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шкідливими</a:t>
          </a:r>
          <a:r>
            <a:rPr lang="ru-RU" sz="2200" kern="1200" dirty="0" smtClean="0"/>
            <a:t> для </a:t>
          </a:r>
          <a:r>
            <a:rPr lang="ru-RU" sz="2200" kern="1200" dirty="0" err="1" smtClean="0"/>
            <a:t>здоров’я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людини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1881553" y="3360587"/>
        <a:ext cx="6762444" cy="1527539"/>
      </dsp:txXfrm>
    </dsp:sp>
    <dsp:sp modelId="{28C84FCD-4105-481D-844F-6DB46BF06B59}">
      <dsp:nvSpPr>
        <dsp:cNvPr id="0" name=""/>
        <dsp:cNvSpPr/>
      </dsp:nvSpPr>
      <dsp:spPr>
        <a:xfrm>
          <a:off x="142882" y="3500461"/>
          <a:ext cx="1728799" cy="122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67A7B-B779-411F-845D-248A58B969AB}">
      <dsp:nvSpPr>
        <dsp:cNvPr id="0" name=""/>
        <dsp:cNvSpPr/>
      </dsp:nvSpPr>
      <dsp:spPr>
        <a:xfrm>
          <a:off x="0" y="5040881"/>
          <a:ext cx="8643998" cy="152753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Виробництво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електричної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механічної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енергії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принципі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може</a:t>
          </a:r>
          <a:r>
            <a:rPr lang="ru-RU" sz="2000" kern="1200" dirty="0" smtClean="0"/>
            <a:t> бути </a:t>
          </a:r>
          <a:r>
            <a:rPr lang="ru-RU" sz="2000" kern="1200" dirty="0" err="1" smtClean="0"/>
            <a:t>здійснене</a:t>
          </a:r>
          <a:r>
            <a:rPr lang="ru-RU" sz="2000" kern="1200" dirty="0" smtClean="0"/>
            <a:t> без </a:t>
          </a:r>
          <a:r>
            <a:rPr lang="ru-RU" sz="2000" kern="1200" dirty="0" err="1" smtClean="0"/>
            <a:t>відводу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навколишнє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середовище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значних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кількостей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теплоти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призводить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поступового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підвищення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середньої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температури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Землі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881553" y="5040881"/>
        <a:ext cx="6762444" cy="1527539"/>
      </dsp:txXfrm>
    </dsp:sp>
    <dsp:sp modelId="{CE881624-CDDD-4B41-A6E4-74F431A5B20E}">
      <dsp:nvSpPr>
        <dsp:cNvPr id="0" name=""/>
        <dsp:cNvSpPr/>
      </dsp:nvSpPr>
      <dsp:spPr>
        <a:xfrm>
          <a:off x="152753" y="5193635"/>
          <a:ext cx="1728799" cy="1222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8997-CF56-44F4-ABA9-F02CE07511B5}">
      <dsp:nvSpPr>
        <dsp:cNvPr id="0" name=""/>
        <dsp:cNvSpPr/>
      </dsp:nvSpPr>
      <dsp:spPr>
        <a:xfrm rot="2261043">
          <a:off x="2808055" y="3971613"/>
          <a:ext cx="1812677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812677" y="2181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DDDE9-6008-4918-BBCB-5545427B2812}">
      <dsp:nvSpPr>
        <dsp:cNvPr id="0" name=""/>
        <dsp:cNvSpPr/>
      </dsp:nvSpPr>
      <dsp:spPr>
        <a:xfrm rot="590967">
          <a:off x="2975952" y="3216791"/>
          <a:ext cx="2872629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2872629" y="2181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CAD5B-0855-4FD0-84A9-8859F64D8036}">
      <dsp:nvSpPr>
        <dsp:cNvPr id="0" name=""/>
        <dsp:cNvSpPr/>
      </dsp:nvSpPr>
      <dsp:spPr>
        <a:xfrm rot="20957873">
          <a:off x="2971333" y="2425407"/>
          <a:ext cx="2965335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2965335" y="2181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4FD1-71FB-42B4-A05D-1E615E85A05C}">
      <dsp:nvSpPr>
        <dsp:cNvPr id="0" name=""/>
        <dsp:cNvSpPr/>
      </dsp:nvSpPr>
      <dsp:spPr>
        <a:xfrm rot="19383510">
          <a:off x="2799905" y="1690589"/>
          <a:ext cx="1964805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964805" y="2181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C2847-F5D9-40BA-A2E1-229049CDA7A4}">
      <dsp:nvSpPr>
        <dsp:cNvPr id="0" name=""/>
        <dsp:cNvSpPr/>
      </dsp:nvSpPr>
      <dsp:spPr>
        <a:xfrm>
          <a:off x="1614522" y="1818196"/>
          <a:ext cx="2015368" cy="22204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1713B-829F-4BFA-A881-E47978AB5969}">
      <dsp:nvSpPr>
        <dsp:cNvPr id="0" name=""/>
        <dsp:cNvSpPr/>
      </dsp:nvSpPr>
      <dsp:spPr>
        <a:xfrm>
          <a:off x="3967877" y="9419"/>
          <a:ext cx="2556595" cy="12044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Хімічне</a:t>
          </a:r>
          <a:endParaRPr lang="ru-RU" sz="4000" kern="1200" dirty="0"/>
        </a:p>
      </dsp:txBody>
      <dsp:txXfrm>
        <a:off x="4026674" y="68216"/>
        <a:ext cx="2439001" cy="1086859"/>
      </dsp:txXfrm>
    </dsp:sp>
    <dsp:sp modelId="{17B334B6-4479-42CF-A846-81DB11C776C4}">
      <dsp:nvSpPr>
        <dsp:cNvPr id="0" name=""/>
        <dsp:cNvSpPr/>
      </dsp:nvSpPr>
      <dsp:spPr>
        <a:xfrm>
          <a:off x="5875384" y="1254346"/>
          <a:ext cx="2071776" cy="1456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Теплове </a:t>
          </a:r>
          <a:endParaRPr lang="ru-RU" sz="4000" kern="1200" dirty="0"/>
        </a:p>
      </dsp:txBody>
      <dsp:txXfrm>
        <a:off x="5946507" y="1325469"/>
        <a:ext cx="1929530" cy="1314714"/>
      </dsp:txXfrm>
    </dsp:sp>
    <dsp:sp modelId="{DAA84F43-58BB-4D96-AFA5-408E55E9106E}">
      <dsp:nvSpPr>
        <dsp:cNvPr id="0" name=""/>
        <dsp:cNvSpPr/>
      </dsp:nvSpPr>
      <dsp:spPr>
        <a:xfrm>
          <a:off x="5786477" y="3000400"/>
          <a:ext cx="2167278" cy="13298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Звукове </a:t>
          </a:r>
          <a:endParaRPr lang="ru-RU" sz="4000" kern="1200" dirty="0"/>
        </a:p>
      </dsp:txBody>
      <dsp:txXfrm>
        <a:off x="5851396" y="3065319"/>
        <a:ext cx="2037440" cy="1200038"/>
      </dsp:txXfrm>
    </dsp:sp>
    <dsp:sp modelId="{6AD4453A-D2C2-410E-B9CD-ED50BD252465}">
      <dsp:nvSpPr>
        <dsp:cNvPr id="0" name=""/>
        <dsp:cNvSpPr/>
      </dsp:nvSpPr>
      <dsp:spPr>
        <a:xfrm>
          <a:off x="3902301" y="4429160"/>
          <a:ext cx="2465810" cy="13235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Стічні води ТЕС</a:t>
          </a:r>
          <a:endParaRPr lang="ru-RU" sz="4000" kern="1200" dirty="0"/>
        </a:p>
      </dsp:txBody>
      <dsp:txXfrm>
        <a:off x="3966911" y="4493770"/>
        <a:ext cx="2336590" cy="119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2D59-B197-4F4A-94A9-CB7043B40229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6CA7E-9751-42CD-AD70-B72BE5B6137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5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2340-2929-476F-BF77-3F84692C1AC6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DD89-E6EB-4A2D-8318-FA57D1EC415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3002-636F-47F3-BDFB-D373C1C9E088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24A1-D8A5-4DC4-B1A7-1B0B8080F913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4330-5E36-4543-9A2E-D88A0BABFFB9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98F7-871C-43DA-ADE8-E3D64A8C6CB9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33CD-7FDD-47C5-A9AF-F0650315603E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C8E8-FD02-499F-ABDD-4370E55A1693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3025-6C90-4CAA-B3CE-ED67972389AF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DA65-0DC4-449D-8FF7-4310DE9EDB1E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9CD0-9B4F-43D4-9A34-EB40CEEFF8EE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5671-5D47-4D63-90C8-B3B0C667EC0F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2735-FFCA-4F41-9160-4A2C3A60C07E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6173-D46C-46D0-AFA7-DF501470A06F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B159-05CD-4934-92C6-A4CFEF31AB62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D9FA-4EB6-46DB-BF27-53A6D9104CE4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2A1D-B6C0-4222-B7D3-13A6601A3F3C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43A4-50C3-4EA5-A558-92FE1661EFAA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9257-D9A0-4B04-B7D1-0A1A063A4267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C178-9524-40C6-8575-B23771BB6AB0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974C-F87A-4787-9ED8-6AE4550854BE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D3FD-AD51-4F08-B065-24859E431B90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7301A-BBA3-4516-BF34-B6082579993F}" type="datetimeFigureOut">
              <a:rPr lang="fr-FR"/>
              <a:pPr>
                <a:defRPr/>
              </a:pPr>
              <a:t>21/11/2021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C61FD-0C63-4F00-82E9-3AC4ACE769B5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Екологія – це наука про зв’язок організмів з середовищем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9698" name="Picture 2" descr="F:\фізика\екологічні проблеми\13458124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927015"/>
            <a:ext cx="5214974" cy="470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Стічні води 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8" name="Picture 2" descr="F:\фізика\екологічні проблеми\e2zPOo3Wv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882381" cy="2571768"/>
          </a:xfrm>
          <a:prstGeom prst="rect">
            <a:avLst/>
          </a:prstGeom>
          <a:noFill/>
        </p:spPr>
      </p:pic>
      <p:pic>
        <p:nvPicPr>
          <p:cNvPr id="4100" name="Picture 4" descr="F:\фізика\екологічні проблеми\f88337bf8f610f8ff232eb690bcd34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643313"/>
            <a:ext cx="4429156" cy="294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Вплив шкідливих викидів на організм людини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4" name="Picture 4" descr="F:\фізика\екологічні проблеми\serata14bambinimasch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571900" cy="2670682"/>
          </a:xfrm>
          <a:prstGeom prst="rect">
            <a:avLst/>
          </a:prstGeom>
          <a:noFill/>
        </p:spPr>
      </p:pic>
      <p:pic>
        <p:nvPicPr>
          <p:cNvPr id="5127" name="Picture 7" descr="F:\фізика\екологічні проблеми\img-20140220163205-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17" y="2204864"/>
            <a:ext cx="3786214" cy="2643206"/>
          </a:xfrm>
          <a:prstGeom prst="rect">
            <a:avLst/>
          </a:prstGeom>
          <a:noFill/>
        </p:spPr>
      </p:pic>
      <p:pic>
        <p:nvPicPr>
          <p:cNvPr id="2050" name="Picture 2" descr="F:\фізика\екологічні проблеми\383365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97350"/>
            <a:ext cx="3157565" cy="216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429651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400" dirty="0" smtClean="0"/>
              <a:t>Людина </a:t>
            </a:r>
            <a:r>
              <a:rPr lang="ru-RU" sz="2400" dirty="0" err="1" smtClean="0"/>
              <a:t>забула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не мала </a:t>
            </a:r>
            <a:r>
              <a:rPr lang="ru-RU" sz="2400" dirty="0" err="1" smtClean="0"/>
              <a:t>забувати</a:t>
            </a:r>
            <a:r>
              <a:rPr lang="ru-RU" sz="2400" dirty="0" smtClean="0"/>
              <a:t>, а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невід'ємною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оточуючого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	 Природа </a:t>
            </a:r>
            <a:r>
              <a:rPr lang="ru-RU" sz="2400" dirty="0" err="1" smtClean="0"/>
              <a:t>обійдеться</a:t>
            </a:r>
            <a:r>
              <a:rPr lang="ru-RU" sz="2400" dirty="0" smtClean="0"/>
              <a:t> без нас, а ось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обійдемось</a:t>
            </a:r>
            <a:r>
              <a:rPr lang="ru-RU" sz="2400" dirty="0" smtClean="0"/>
              <a:t> ми без </a:t>
            </a:r>
            <a:r>
              <a:rPr lang="ru-RU" sz="2400" dirty="0" err="1" smtClean="0"/>
              <a:t>неї</a:t>
            </a:r>
            <a:r>
              <a:rPr lang="ru-RU" sz="2400" dirty="0" smtClean="0"/>
              <a:t>?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	Нам </a:t>
            </a:r>
            <a:r>
              <a:rPr lang="ru-RU" sz="2400" dirty="0" err="1" smtClean="0"/>
              <a:t>потрібне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свіже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криштальні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!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	Над </a:t>
            </a:r>
            <a:r>
              <a:rPr lang="ru-RU" sz="2400" dirty="0" err="1" smtClean="0"/>
              <a:t>вирішенням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пов'язаної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 </a:t>
            </a:r>
            <a:r>
              <a:rPr lang="ru-RU" sz="2400" dirty="0" err="1" smtClean="0"/>
              <a:t>теплових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двигунів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Шляхи вирішення </a:t>
            </a:r>
            <a:b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екологічних проблем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	Робота </a:t>
            </a:r>
            <a:r>
              <a:rPr lang="ru-RU" sz="2400" dirty="0" err="1" smtClean="0"/>
              <a:t>ведеться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чотирьох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напрямках</a:t>
            </a:r>
            <a:r>
              <a:rPr lang="ru-RU" sz="2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1.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двигунів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органічних</a:t>
            </a:r>
            <a:r>
              <a:rPr lang="ru-RU" sz="2400" dirty="0" smtClean="0"/>
              <a:t> палив.</a:t>
            </a:r>
            <a:endParaRPr lang="ru-RU" sz="2400" dirty="0"/>
          </a:p>
        </p:txBody>
      </p:sp>
      <p:pic>
        <p:nvPicPr>
          <p:cNvPr id="2050" name="Picture 2" descr="F:\фізика\екологічні проблеми\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28130"/>
            <a:ext cx="3857652" cy="2862378"/>
          </a:xfrm>
          <a:prstGeom prst="rect">
            <a:avLst/>
          </a:prstGeom>
          <a:noFill/>
        </p:spPr>
      </p:pic>
      <p:pic>
        <p:nvPicPr>
          <p:cNvPr id="2052" name="Picture 4" descr="F:\фізика\екологічні проблеми\image_2423.png"/>
          <p:cNvPicPr>
            <a:picLocks noChangeAspect="1" noChangeArrowheads="1"/>
          </p:cNvPicPr>
          <p:nvPr/>
        </p:nvPicPr>
        <p:blipFill>
          <a:blip r:embed="rId4" cstate="print"/>
          <a:srcRect l="6145" t="10000" r="11551" b="20000"/>
          <a:stretch>
            <a:fillRect/>
          </a:stretch>
        </p:blipFill>
        <p:spPr bwMode="auto">
          <a:xfrm>
            <a:off x="4286248" y="3500438"/>
            <a:ext cx="47149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Шляхи вирішення </a:t>
            </a:r>
            <a:b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екологічних проблем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	2. </a:t>
            </a:r>
            <a:r>
              <a:rPr lang="ru-RU" sz="2400" dirty="0" err="1" smtClean="0"/>
              <a:t>Пошуки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екологічно</a:t>
            </a:r>
            <a:r>
              <a:rPr lang="ru-RU" sz="2400" dirty="0" smtClean="0"/>
              <a:t>  </a:t>
            </a:r>
            <a:r>
              <a:rPr lang="ru-RU" sz="2400" dirty="0" err="1" smtClean="0"/>
              <a:t>чистих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пального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6" name="Picture 4" descr="F:\фізика\екологічні проблем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2714644" cy="324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Шляхи вирішення </a:t>
            </a:r>
            <a:b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екологічних проблем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	3.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вихлопі</a:t>
            </a:r>
            <a:r>
              <a:rPr lang="ru-RU" sz="2400" dirty="0" smtClean="0"/>
              <a:t> </a:t>
            </a:r>
            <a:r>
              <a:rPr lang="ru-RU" sz="2400" dirty="0" err="1" smtClean="0"/>
              <a:t>двигунів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згоряння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F:\фізика\екологічні проблеми\ford-gotovit-ekologicheski-chistye-avtomob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14620"/>
            <a:ext cx="5113330" cy="383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Шляхи вирішення </a:t>
            </a:r>
            <a:b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екологічних проблем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	4. </a:t>
            </a:r>
            <a:r>
              <a:rPr lang="ru-RU" sz="2400" dirty="0" err="1" smtClean="0"/>
              <a:t>Додавання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паливо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теплових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двигунів</a:t>
            </a:r>
            <a:r>
              <a:rPr lang="ru-RU" sz="2400" dirty="0" smtClean="0"/>
              <a:t> (спирт, </a:t>
            </a:r>
            <a:r>
              <a:rPr lang="ru-RU" sz="2400" dirty="0" err="1" smtClean="0"/>
              <a:t>водень</a:t>
            </a:r>
            <a:r>
              <a:rPr lang="ru-RU" sz="2400" dirty="0" smtClean="0"/>
              <a:t>) для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згоряння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F:\фізика\екологічні проблеми\make-home-power-source_15413.jpg"/>
          <p:cNvPicPr>
            <a:picLocks noChangeAspect="1" noChangeArrowheads="1"/>
          </p:cNvPicPr>
          <p:nvPr/>
        </p:nvPicPr>
        <p:blipFill>
          <a:blip r:embed="rId3" cstate="print"/>
          <a:srcRect t="2123" b="6668"/>
          <a:stretch>
            <a:fillRect/>
          </a:stretch>
        </p:blipFill>
        <p:spPr bwMode="auto">
          <a:xfrm>
            <a:off x="2214546" y="3214686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858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	</a:t>
            </a:r>
            <a:r>
              <a:rPr lang="uk-UA" sz="2400" dirty="0" smtClean="0"/>
              <a:t>Зв'язок між енергією й екологією, можливості економії енергії – це одна зі сторін складної проблеми взаємодії людини і природи.</a:t>
            </a: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1026" name="Picture 2" descr="F:\фізика\екологічні проблеми\biofuel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57430"/>
            <a:ext cx="4033844" cy="403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Домашнє завдання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928670"/>
          <a:ext cx="7643865" cy="160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73"/>
                <a:gridCol w="1528773"/>
                <a:gridCol w="1371610"/>
                <a:gridCol w="1428760"/>
                <a:gridCol w="1785949"/>
              </a:tblGrid>
              <a:tr h="114073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теплового двигуна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Переваги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Недоліки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Використання та перспективи</a:t>
                      </a:r>
                      <a:endParaRPr lang="ru-RU" dirty="0"/>
                    </a:p>
                  </a:txBody>
                  <a:tcPr/>
                </a:tc>
              </a:tr>
              <a:tr h="4626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3071810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Написати  статтю про глобальне потепління, парниковий ефект та шляхи зменшення забруднення навколишнього середовища тепловими двигунами в одному із стилів: </a:t>
            </a:r>
            <a:endParaRPr lang="ru-RU" sz="2400" dirty="0" smtClean="0"/>
          </a:p>
          <a:p>
            <a:r>
              <a:rPr lang="uk-UA" sz="2400" dirty="0" smtClean="0"/>
              <a:t>а) фантастичному</a:t>
            </a:r>
            <a:endParaRPr lang="ru-RU" sz="2400" dirty="0" smtClean="0"/>
          </a:p>
          <a:p>
            <a:r>
              <a:rPr lang="uk-UA" sz="2400" dirty="0" smtClean="0"/>
              <a:t>б) гумористичному</a:t>
            </a:r>
            <a:endParaRPr lang="ru-RU" sz="2400" dirty="0" smtClean="0"/>
          </a:p>
          <a:p>
            <a:r>
              <a:rPr lang="uk-UA" sz="2400" dirty="0" smtClean="0"/>
              <a:t>в) віршованому</a:t>
            </a:r>
            <a:r>
              <a:rPr lang="uk-UA" sz="2400" b="1" i="1" dirty="0" smtClean="0"/>
              <a:t> </a:t>
            </a:r>
            <a:endParaRPr lang="ru-RU" sz="2400" b="1" i="1" dirty="0"/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2"/>
            <a:ext cx="642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487863"/>
            <a:ext cx="7772400" cy="86995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PRESENTATION  NAME</a:t>
            </a:r>
          </a:p>
        </p:txBody>
      </p:sp>
      <p:pic>
        <p:nvPicPr>
          <p:cNvPr id="2053" name="Picture 5" descr="F:\фізика\екологічні проблеми\План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4823186" cy="373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15176" cy="21860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</a:rPr>
              <a:t>Екологічні проблеми використання теплових </a:t>
            </a:r>
            <a:r>
              <a:rPr lang="uk-UA" sz="4400" dirty="0" smtClean="0">
                <a:solidFill>
                  <a:schemeClr val="bg1"/>
                </a:solidFill>
              </a:rPr>
              <a:t>двигунів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Фізика 8 клас 22.11.2021</a:t>
            </a:r>
            <a:endParaRPr lang="uk-UA" sz="4400" dirty="0" smtClean="0">
              <a:solidFill>
                <a:schemeClr val="bg1"/>
              </a:solidFill>
            </a:endParaRPr>
          </a:p>
          <a:p>
            <a:endParaRPr lang="uk-UA" sz="4400" dirty="0">
              <a:solidFill>
                <a:schemeClr val="bg1"/>
              </a:solidFill>
            </a:endParaRPr>
          </a:p>
          <a:p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 теплових двигунів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357688"/>
          </a:xfrm>
        </p:spPr>
        <p:txBody>
          <a:bodyPr rtlCol="0">
            <a:normAutofit/>
          </a:bodyPr>
          <a:lstStyle/>
          <a:p>
            <a:r>
              <a:rPr lang="uk-UA" dirty="0" smtClean="0"/>
              <a:t>У своєму житті ми постійно зустрічаємося з різноманітними двигунами. Вони дають можливість рухатись автомобілям і літакам, тракторам, кораблям й залізничним локомотивам. Електричний струм виробляється переважно за допомогою теплових машин.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Основна екологічна проблема -  </a:t>
            </a:r>
            <a:b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</a:t>
            </a:r>
            <a:r>
              <a:rPr lang="ru-RU" dirty="0" err="1" smtClean="0"/>
              <a:t>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22" name="Picture 2" descr="F:\фізика\екологічні проблеми\0005-011-Ekologicheskaja-opas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03604"/>
            <a:ext cx="5572164" cy="41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42852"/>
          <a:ext cx="864399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500042"/>
          <a:ext cx="878684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428736"/>
            <a:ext cx="4267818" cy="2714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3923"/>
              </a:avLst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Забруднення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Хімічне забруднення  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2770" name="Picture 2" descr="F:\фізика\екологічні проблеми\137345281242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654034" cy="2657479"/>
          </a:xfrm>
          <a:prstGeom prst="rect">
            <a:avLst/>
          </a:prstGeom>
          <a:noFill/>
        </p:spPr>
      </p:pic>
      <p:pic>
        <p:nvPicPr>
          <p:cNvPr id="32772" name="Picture 4" descr="F:\фізика\екологічні проблеми\die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800" y="2060848"/>
            <a:ext cx="2857520" cy="358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Теплове забруднення 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 descr="F:\фізика\екологічні проблеми\climate-change-http_www_telegraph_co_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4359440" cy="2728408"/>
          </a:xfrm>
          <a:prstGeom prst="rect">
            <a:avLst/>
          </a:prstGeom>
          <a:noFill/>
        </p:spPr>
      </p:pic>
      <p:pic>
        <p:nvPicPr>
          <p:cNvPr id="2051" name="Picture 3" descr="F:\фізика\екологічні проблеми\te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722" y="1412776"/>
            <a:ext cx="390381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Звукове забруднення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4" name="Picture 2" descr="F:\фізика\екологічні проблеми\no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714776" cy="2992876"/>
          </a:xfrm>
          <a:prstGeom prst="rect">
            <a:avLst/>
          </a:prstGeom>
          <a:noFill/>
        </p:spPr>
      </p:pic>
      <p:pic>
        <p:nvPicPr>
          <p:cNvPr id="3075" name="Picture 3" descr="F:\фізика\екологічні проблеми\article-37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3214701" cy="32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329</TotalTime>
  <Words>208</Words>
  <Application>Microsoft Office PowerPoint</Application>
  <PresentationFormat>Екран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1" baseType="lpstr">
      <vt:lpstr>Arial</vt:lpstr>
      <vt:lpstr>Calibri</vt:lpstr>
      <vt:lpstr>153</vt:lpstr>
      <vt:lpstr>Екологія – це наука про зв’язок організмів з середовищем</vt:lpstr>
      <vt:lpstr>PRESENTATION  NAME</vt:lpstr>
      <vt:lpstr>Використання теплових двигунів</vt:lpstr>
      <vt:lpstr>Основна екологічна проблема -   забруднення навколишнього середовища   </vt:lpstr>
      <vt:lpstr>Презентація PowerPoint</vt:lpstr>
      <vt:lpstr>Презентація PowerPoint</vt:lpstr>
      <vt:lpstr>Хімічне забруднення  </vt:lpstr>
      <vt:lpstr>Теплове забруднення </vt:lpstr>
      <vt:lpstr>Звукове забруднення</vt:lpstr>
      <vt:lpstr>Стічні води </vt:lpstr>
      <vt:lpstr>Вплив шкідливих викидів на організм людини</vt:lpstr>
      <vt:lpstr>Презентація PowerPoint</vt:lpstr>
      <vt:lpstr>Шляхи вирішення  екологічних проблем</vt:lpstr>
      <vt:lpstr>Шляхи вирішення  екологічних проблем</vt:lpstr>
      <vt:lpstr>Шляхи вирішення  екологічних проблем</vt:lpstr>
      <vt:lpstr>Шляхи вирішення  екологічних проблем</vt:lpstr>
      <vt:lpstr>Презентація PowerPoint</vt:lpstr>
      <vt:lpstr>Домашнє завдання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Ovcharenko</dc:creator>
  <cp:lastModifiedBy>RePack by Diakov</cp:lastModifiedBy>
  <cp:revision>38</cp:revision>
  <dcterms:created xsi:type="dcterms:W3CDTF">2015-04-19T11:45:06Z</dcterms:created>
  <dcterms:modified xsi:type="dcterms:W3CDTF">2021-11-21T17:29:09Z</dcterms:modified>
</cp:coreProperties>
</file>