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4" r:id="rId5"/>
    <p:sldId id="275" r:id="rId6"/>
    <p:sldId id="259" r:id="rId7"/>
    <p:sldId id="260" r:id="rId8"/>
    <p:sldId id="261" r:id="rId9"/>
    <p:sldId id="262" r:id="rId10"/>
    <p:sldId id="263" r:id="rId11"/>
    <p:sldId id="264" r:id="rId12"/>
    <p:sldId id="276" r:id="rId13"/>
    <p:sldId id="265" r:id="rId14"/>
    <p:sldId id="266" r:id="rId15"/>
    <p:sldId id="267" r:id="rId16"/>
    <p:sldId id="268" r:id="rId17"/>
    <p:sldId id="271" r:id="rId18"/>
    <p:sldId id="272" r:id="rId19"/>
    <p:sldId id="277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1" d="100"/>
          <a:sy n="81" d="100"/>
        </p:scale>
        <p:origin x="10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9E73-58D3-4B22-BA75-B657A2AECD5A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B171-F8A8-452C-B3D3-52ABAC632A6C}" type="slidenum">
              <a:rPr lang="ru-RU" smtClean="0"/>
              <a:t>‹№›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9E73-58D3-4B22-BA75-B657A2AECD5A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B171-F8A8-452C-B3D3-52ABAC632A6C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9E73-58D3-4B22-BA75-B657A2AECD5A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B171-F8A8-452C-B3D3-52ABAC632A6C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9E73-58D3-4B22-BA75-B657A2AECD5A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B171-F8A8-452C-B3D3-52ABAC632A6C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9E73-58D3-4B22-BA75-B657A2AECD5A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B171-F8A8-452C-B3D3-52ABAC632A6C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9E73-58D3-4B22-BA75-B657A2AECD5A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B171-F8A8-452C-B3D3-52ABAC632A6C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9E73-58D3-4B22-BA75-B657A2AECD5A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B171-F8A8-452C-B3D3-52ABAC632A6C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9E73-58D3-4B22-BA75-B657A2AECD5A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B171-F8A8-452C-B3D3-52ABAC632A6C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9E73-58D3-4B22-BA75-B657A2AECD5A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B171-F8A8-452C-B3D3-52ABAC632A6C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9E73-58D3-4B22-BA75-B657A2AECD5A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B171-F8A8-452C-B3D3-52ABAC632A6C}" type="slidenum">
              <a:rPr lang="ru-RU" smtClean="0"/>
              <a:t>‹№›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29E73-58D3-4B22-BA75-B657A2AECD5A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4B171-F8A8-452C-B3D3-52ABAC632A6C}" type="slidenum">
              <a:rPr lang="ru-RU" smtClean="0"/>
              <a:t>‹№›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E029E73-58D3-4B22-BA75-B657A2AECD5A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3C4B171-F8A8-452C-B3D3-52ABAC632A6C}" type="slidenum">
              <a:rPr lang="ru-RU" smtClean="0"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err="1" smtClean="0"/>
              <a:t>Наноматеріали</a:t>
            </a:r>
            <a:r>
              <a:rPr lang="uk-UA" dirty="0" smtClean="0"/>
              <a:t> та  нанотехнології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Фізика 8 клас</a:t>
            </a:r>
          </a:p>
          <a:p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26.05.2022р.</a:t>
            </a:r>
          </a:p>
        </p:txBody>
      </p:sp>
    </p:spTree>
    <p:extLst>
      <p:ext uri="{BB962C8B-B14F-4D97-AF65-F5344CB8AC3E}">
        <p14:creationId xmlns:p14="http://schemas.microsoft.com/office/powerpoint/2010/main" val="215978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Наномеханіка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Це одна з найстарших галузей застосування нанотехнологій. Роботи та робототехніка вже давно використовуються суспільством. Нанотехнології лише вдосконалюють цю галузь.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72817"/>
            <a:ext cx="4038600" cy="4176464"/>
          </a:xfrm>
        </p:spPr>
      </p:pic>
    </p:spTree>
    <p:extLst>
      <p:ext uri="{BB962C8B-B14F-4D97-AF65-F5344CB8AC3E}">
        <p14:creationId xmlns:p14="http://schemas.microsoft.com/office/powerpoint/2010/main" val="204764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Нанооптика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err="1" smtClean="0"/>
              <a:t>Нанооптика</a:t>
            </a:r>
            <a:r>
              <a:rPr lang="uk-UA" dirty="0" smtClean="0"/>
              <a:t> – розділ оптики і нанотехнології. Використання сучасних лінз розширює можливості оптичних приладів.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24744"/>
            <a:ext cx="4392488" cy="4824536"/>
          </a:xfrm>
        </p:spPr>
      </p:pic>
    </p:spTree>
    <p:extLst>
      <p:ext uri="{BB962C8B-B14F-4D97-AF65-F5344CB8AC3E}">
        <p14:creationId xmlns:p14="http://schemas.microsoft.com/office/powerpoint/2010/main" val="18189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Приклади застосування сучасних оптичних приладів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Вусик метелика (100 </a:t>
            </a:r>
            <a:r>
              <a:rPr lang="uk-UA" dirty="0" err="1" smtClean="0"/>
              <a:t>–кратне</a:t>
            </a:r>
            <a:r>
              <a:rPr lang="uk-UA" dirty="0" smtClean="0"/>
              <a:t> збільшення)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2636911"/>
            <a:ext cx="4104457" cy="3528393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40 – кратне збільшення інфузорії туфельки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36911"/>
            <a:ext cx="3600400" cy="360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0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Нанобіологія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Це область науки і техніки, що об‘єднує ідеї, підходи і методи молекулярної біології.</a:t>
            </a:r>
          </a:p>
          <a:p>
            <a:r>
              <a:rPr lang="uk-UA" dirty="0" smtClean="0"/>
              <a:t>Харчові технології, генетика, медицина – це тільки початок переліку застосування нанотехнологій в біології.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056" y="1196752"/>
            <a:ext cx="3814408" cy="4929411"/>
          </a:xfrm>
        </p:spPr>
      </p:pic>
    </p:spTree>
    <p:extLst>
      <p:ext uri="{BB962C8B-B14F-4D97-AF65-F5344CB8AC3E}">
        <p14:creationId xmlns:p14="http://schemas.microsoft.com/office/powerpoint/2010/main" val="463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Нанотехнологія та медицина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Наразі медицина залишається найбільш консервативною наукою. Засоби, які використовують медики, залишаються незмінними ось вже майже 150 років. Тому найбільше очікувань від нанотехнологій в медицині.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37" y="1772816"/>
            <a:ext cx="3880619" cy="3744416"/>
          </a:xfrm>
        </p:spPr>
      </p:pic>
    </p:spTree>
    <p:extLst>
      <p:ext uri="{BB962C8B-B14F-4D97-AF65-F5344CB8AC3E}">
        <p14:creationId xmlns:p14="http://schemas.microsoft.com/office/powerpoint/2010/main" val="410595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Нанофармація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Ліки у спеціальних </a:t>
            </a:r>
            <a:r>
              <a:rPr lang="uk-UA" dirty="0" err="1" smtClean="0"/>
              <a:t>нанокапсулах</a:t>
            </a:r>
            <a:r>
              <a:rPr lang="uk-UA" dirty="0" smtClean="0"/>
              <a:t>, які будуть доставлятися до хворого органа безпосередньо і не впливати на інші органи.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52744"/>
            <a:ext cx="4038600" cy="2620875"/>
          </a:xfrm>
        </p:spPr>
      </p:pic>
    </p:spTree>
    <p:extLst>
      <p:ext uri="{BB962C8B-B14F-4D97-AF65-F5344CB8AC3E}">
        <p14:creationId xmlns:p14="http://schemas.microsoft.com/office/powerpoint/2010/main" val="206391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Лікування зору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Використання надчутливих лінз в офтальмології уже є реальністю.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28800"/>
            <a:ext cx="3581400" cy="4392488"/>
          </a:xfrm>
        </p:spPr>
      </p:pic>
    </p:spTree>
    <p:extLst>
      <p:ext uri="{BB962C8B-B14F-4D97-AF65-F5344CB8AC3E}">
        <p14:creationId xmlns:p14="http://schemas.microsoft.com/office/powerpoint/2010/main" val="74818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Новини хірургії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«Хірург», якого можна ковтнути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19" y="2492897"/>
            <a:ext cx="3333750" cy="345638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err="1" smtClean="0"/>
              <a:t>Нанотрубки</a:t>
            </a:r>
            <a:r>
              <a:rPr lang="uk-UA" dirty="0" smtClean="0"/>
              <a:t> використовують у протезуванні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64904"/>
            <a:ext cx="3306638" cy="3456384"/>
          </a:xfrm>
        </p:spPr>
      </p:pic>
    </p:spTree>
    <p:extLst>
      <p:ext uri="{BB962C8B-B14F-4D97-AF65-F5344CB8AC3E}">
        <p14:creationId xmlns:p14="http://schemas.microsoft.com/office/powerpoint/2010/main" val="300909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Використання </a:t>
            </a:r>
            <a:r>
              <a:rPr lang="uk-UA" dirty="0" err="1" smtClean="0"/>
              <a:t>наноматеріалів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Лейкопластир, що містить надтонкий шар срібла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3960440" cy="345638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Спеціальні накладки, що застосовують замість гіпсу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492896"/>
            <a:ext cx="4041775" cy="3456384"/>
          </a:xfrm>
        </p:spPr>
      </p:pic>
    </p:spTree>
    <p:extLst>
      <p:ext uri="{BB962C8B-B14F-4D97-AF65-F5344CB8AC3E}">
        <p14:creationId xmlns:p14="http://schemas.microsoft.com/office/powerpoint/2010/main" val="428154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sp>
        <p:nvSpPr>
          <p:cNvPr id="8" name="Місце для вмісту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Опрацюйте поданий матеріал</a:t>
            </a:r>
          </a:p>
          <a:p>
            <a:r>
              <a:rPr lang="uk-UA" dirty="0" smtClean="0"/>
              <a:t>Знайдіть інші цікаві дані по  темі  «</a:t>
            </a:r>
            <a:r>
              <a:rPr lang="uk-UA" dirty="0" err="1" smtClean="0"/>
              <a:t>Наноматеріали</a:t>
            </a:r>
            <a:r>
              <a:rPr lang="uk-UA" dirty="0" smtClean="0"/>
              <a:t>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43264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Поняття терміну «Нанотехнологія»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Це область фундаментальної та прикладної науки і технології, яка існує та розвивається на основі фізики, хімії, математики, інформаційних технологій.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8800"/>
            <a:ext cx="4042792" cy="3960440"/>
          </a:xfrm>
        </p:spPr>
      </p:pic>
    </p:spTree>
    <p:extLst>
      <p:ext uri="{BB962C8B-B14F-4D97-AF65-F5344CB8AC3E}">
        <p14:creationId xmlns:p14="http://schemas.microsoft.com/office/powerpoint/2010/main" val="301213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Джерела інформації: використанні ресурси </a:t>
            </a:r>
            <a:r>
              <a:rPr lang="uk-UA" dirty="0" err="1" smtClean="0"/>
              <a:t>інтернету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43087"/>
            <a:ext cx="5688632" cy="396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7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Коротка історична довідка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Вперше запропонував досліджувати фізичні тіла на атомарному рівні </a:t>
            </a:r>
            <a:r>
              <a:rPr lang="uk-UA" dirty="0" err="1" smtClean="0"/>
              <a:t>Ісаак</a:t>
            </a:r>
            <a:r>
              <a:rPr lang="uk-UA" dirty="0" smtClean="0"/>
              <a:t> Ньютон у 1704 році</a:t>
            </a:r>
          </a:p>
          <a:p>
            <a:r>
              <a:rPr lang="uk-UA" dirty="0" smtClean="0"/>
              <a:t>Основи нанотехнології заклав американський фізик Річард </a:t>
            </a:r>
            <a:r>
              <a:rPr lang="uk-UA" dirty="0" err="1" smtClean="0"/>
              <a:t>Фейнман</a:t>
            </a:r>
            <a:r>
              <a:rPr lang="uk-UA" dirty="0" smtClean="0"/>
              <a:t> (1959 р.)</a:t>
            </a:r>
          </a:p>
          <a:p>
            <a:r>
              <a:rPr lang="uk-UA" dirty="0" smtClean="0"/>
              <a:t>Термін «нанотехнологія» ввів у 1974 році японський фізик </a:t>
            </a:r>
            <a:r>
              <a:rPr lang="uk-UA" dirty="0" err="1" smtClean="0"/>
              <a:t>Норіо</a:t>
            </a:r>
            <a:r>
              <a:rPr lang="uk-UA" dirty="0" smtClean="0"/>
              <a:t> </a:t>
            </a:r>
            <a:r>
              <a:rPr lang="uk-UA" dirty="0" err="1" smtClean="0"/>
              <a:t>Танігуті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28800"/>
            <a:ext cx="3600399" cy="4464496"/>
          </a:xfrm>
        </p:spPr>
      </p:pic>
    </p:spTree>
    <p:extLst>
      <p:ext uri="{BB962C8B-B14F-4D97-AF65-F5344CB8AC3E}">
        <p14:creationId xmlns:p14="http://schemas.microsoft.com/office/powerpoint/2010/main" val="226321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Хімічні відкриття, що вплинули на нанотехнології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Розвиток нанотехнологій став можливим після відкриття </a:t>
            </a:r>
            <a:r>
              <a:rPr lang="uk-UA" dirty="0" err="1" smtClean="0"/>
              <a:t>фулеренів</a:t>
            </a:r>
            <a:r>
              <a:rPr lang="uk-UA" dirty="0" smtClean="0"/>
              <a:t> – нової алотропної </a:t>
            </a:r>
            <a:r>
              <a:rPr lang="uk-UA" dirty="0" err="1" smtClean="0"/>
              <a:t>модифікацї</a:t>
            </a:r>
            <a:r>
              <a:rPr lang="uk-UA" dirty="0" smtClean="0"/>
              <a:t> атома Карбону(1985 р.). Властивість Карбону утворювати надтонкі матеріали і стало основою сучасних нанотехнологій.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0808"/>
            <a:ext cx="3888432" cy="4392488"/>
          </a:xfrm>
        </p:spPr>
      </p:pic>
    </p:spTree>
    <p:extLst>
      <p:ext uri="{BB962C8B-B14F-4D97-AF65-F5344CB8AC3E}">
        <p14:creationId xmlns:p14="http://schemas.microsoft.com/office/powerpoint/2010/main" val="261516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 </a:t>
            </a:r>
            <a:r>
              <a:rPr lang="uk-UA" dirty="0" err="1" smtClean="0"/>
              <a:t>наноматеріалу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err="1" smtClean="0"/>
              <a:t>Графен</a:t>
            </a:r>
            <a:r>
              <a:rPr lang="uk-UA" dirty="0" smtClean="0"/>
              <a:t> – штучно отримана гексагональна модифікація (2004 р.) з одноатомного шару Карбону. Його міцність на порядок вища за міцність будь-якої відомої науці речовини. Має надзвичайну електропровідність.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28800"/>
            <a:ext cx="4038600" cy="4464496"/>
          </a:xfrm>
        </p:spPr>
      </p:pic>
    </p:spTree>
    <p:extLst>
      <p:ext uri="{BB962C8B-B14F-4D97-AF65-F5344CB8AC3E}">
        <p14:creationId xmlns:p14="http://schemas.microsoft.com/office/powerpoint/2010/main" val="254550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Галузі нанотехнологій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err="1" smtClean="0"/>
              <a:t>Наноелектроніка</a:t>
            </a:r>
            <a:endParaRPr lang="uk-UA" dirty="0" smtClean="0"/>
          </a:p>
          <a:p>
            <a:r>
              <a:rPr lang="uk-UA" dirty="0" err="1" smtClean="0"/>
              <a:t>Наномеханіка</a:t>
            </a:r>
            <a:endParaRPr lang="uk-UA" dirty="0" smtClean="0"/>
          </a:p>
          <a:p>
            <a:r>
              <a:rPr lang="uk-UA" dirty="0" err="1" smtClean="0"/>
              <a:t>Спінтроніка</a:t>
            </a:r>
            <a:endParaRPr lang="uk-UA" dirty="0" smtClean="0"/>
          </a:p>
          <a:p>
            <a:r>
              <a:rPr lang="uk-UA" dirty="0" err="1" smtClean="0"/>
              <a:t>Нанооптика</a:t>
            </a:r>
            <a:endParaRPr lang="uk-UA" dirty="0" smtClean="0"/>
          </a:p>
          <a:p>
            <a:r>
              <a:rPr lang="uk-UA" dirty="0" err="1" smtClean="0"/>
              <a:t>Наносенсорика</a:t>
            </a:r>
            <a:endParaRPr lang="uk-UA" dirty="0" smtClean="0"/>
          </a:p>
          <a:p>
            <a:r>
              <a:rPr lang="uk-UA" dirty="0" err="1" smtClean="0"/>
              <a:t>Нанобіологія</a:t>
            </a:r>
            <a:endParaRPr lang="uk-UA" dirty="0" smtClean="0"/>
          </a:p>
          <a:p>
            <a:r>
              <a:rPr lang="uk-UA" dirty="0" err="1" smtClean="0"/>
              <a:t>Наномедицина</a:t>
            </a: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28801"/>
            <a:ext cx="4038600" cy="4464496"/>
          </a:xfrm>
        </p:spPr>
      </p:pic>
    </p:spTree>
    <p:extLst>
      <p:ext uri="{BB962C8B-B14F-4D97-AF65-F5344CB8AC3E}">
        <p14:creationId xmlns:p14="http://schemas.microsoft.com/office/powerpoint/2010/main" val="135654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Наноелектроніка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Сучасні прилади дуже зменшилися в розмірах в порівняні зі своїми аналогами двадцятирічної давнини. Із зменшенням розмірів зросла їх функціональність.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00808"/>
            <a:ext cx="4038600" cy="4392488"/>
          </a:xfrm>
        </p:spPr>
      </p:pic>
    </p:spTree>
    <p:extLst>
      <p:ext uri="{BB962C8B-B14F-4D97-AF65-F5344CB8AC3E}">
        <p14:creationId xmlns:p14="http://schemas.microsoft.com/office/powerpoint/2010/main" val="365766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Приклади сучасних приладів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Яскравим прикладом слугує сучасний мобільний телефон, який перестав бути лише засобом зв‘язку. Сучасні мобільні виконують багато різних функцій.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28800"/>
            <a:ext cx="4244280" cy="4320479"/>
          </a:xfrm>
        </p:spPr>
      </p:pic>
    </p:spTree>
    <p:extLst>
      <p:ext uri="{BB962C8B-B14F-4D97-AF65-F5344CB8AC3E}">
        <p14:creationId xmlns:p14="http://schemas.microsoft.com/office/powerpoint/2010/main" val="205152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Спінтроніка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 smtClean="0"/>
              <a:t>Це галузь електроніки, що використовує квантові властивості спіну електронів, що характеризуються двома квантовими станами. Пристрої для запам‘ятовування інформації, генератори змінної напруги, транзистори на ефекті поля – це приклади застосування </a:t>
            </a:r>
            <a:r>
              <a:rPr lang="uk-UA" dirty="0" err="1" smtClean="0"/>
              <a:t>спінтроніки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1628800"/>
            <a:ext cx="3657600" cy="4320479"/>
          </a:xfrm>
        </p:spPr>
      </p:pic>
    </p:spTree>
    <p:extLst>
      <p:ext uri="{BB962C8B-B14F-4D97-AF65-F5344CB8AC3E}">
        <p14:creationId xmlns:p14="http://schemas.microsoft.com/office/powerpoint/2010/main" val="399247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156</TotalTime>
  <Words>438</Words>
  <Application>Microsoft Office PowerPoint</Application>
  <PresentationFormat>Екран (4:3)</PresentationFormat>
  <Paragraphs>53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Tw Cen MT</vt:lpstr>
      <vt:lpstr>Паркет</vt:lpstr>
      <vt:lpstr>Наноматеріали та  нанотехнології</vt:lpstr>
      <vt:lpstr>Поняття терміну «Нанотехнологія»</vt:lpstr>
      <vt:lpstr>Коротка історична довідка</vt:lpstr>
      <vt:lpstr>Хімічні відкриття, що вплинули на нанотехнології</vt:lpstr>
      <vt:lpstr>Приклад наноматеріалу</vt:lpstr>
      <vt:lpstr>Галузі нанотехнологій</vt:lpstr>
      <vt:lpstr>Наноелектроніка</vt:lpstr>
      <vt:lpstr>Приклади сучасних приладів</vt:lpstr>
      <vt:lpstr>Спінтроніка</vt:lpstr>
      <vt:lpstr>Наномеханіка</vt:lpstr>
      <vt:lpstr>Нанооптика</vt:lpstr>
      <vt:lpstr>Приклади застосування сучасних оптичних приладів</vt:lpstr>
      <vt:lpstr>Нанобіологія</vt:lpstr>
      <vt:lpstr>Нанотехнологія та медицина</vt:lpstr>
      <vt:lpstr>Нанофармація</vt:lpstr>
      <vt:lpstr>Лікування зору</vt:lpstr>
      <vt:lpstr>Новини хірургії</vt:lpstr>
      <vt:lpstr>Використання наноматеріалів</vt:lpstr>
      <vt:lpstr>Домашнє завдання</vt:lpstr>
      <vt:lpstr>Джерела інформації: використанні ресурси інтернету.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про нанотехнології</dc:title>
  <dc:creator>Al-a-Ok</dc:creator>
  <cp:lastModifiedBy>RePack by Diakov</cp:lastModifiedBy>
  <cp:revision>18</cp:revision>
  <dcterms:created xsi:type="dcterms:W3CDTF">2016-11-06T19:21:53Z</dcterms:created>
  <dcterms:modified xsi:type="dcterms:W3CDTF">2022-05-20T09:57:29Z</dcterms:modified>
</cp:coreProperties>
</file>