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1" r:id="rId5"/>
    <p:sldId id="260" r:id="rId6"/>
    <p:sldId id="261" r:id="rId7"/>
    <p:sldId id="263" r:id="rId8"/>
    <p:sldId id="264" r:id="rId9"/>
    <p:sldId id="265" r:id="rId10"/>
    <p:sldId id="266" r:id="rId11"/>
    <p:sldId id="270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FC467-35CA-496F-ABD2-4DBFEBB8A8C8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B607F-A090-4F41-AB72-D023CF6B681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772400" cy="1470025"/>
          </a:xfrm>
        </p:spPr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Електричне коло та його основні елементи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3861048"/>
            <a:ext cx="4143404" cy="1752600"/>
          </a:xfrm>
        </p:spPr>
        <p:txBody>
          <a:bodyPr>
            <a:noAutofit/>
          </a:bodyPr>
          <a:lstStyle/>
          <a:p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Фізика 8 клас</a:t>
            </a:r>
          </a:p>
          <a:p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24.01.2022 р.</a:t>
            </a:r>
            <a:endParaRPr lang="uk-UA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500042"/>
            <a:ext cx="85011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Задача 4.</a:t>
            </a:r>
            <a:r>
              <a:rPr lang="ru-RU" sz="3200" dirty="0"/>
              <a:t> </a:t>
            </a:r>
            <a:r>
              <a:rPr lang="ru-RU" sz="3200" dirty="0" err="1"/>
              <a:t>Накресліть</a:t>
            </a:r>
            <a:r>
              <a:rPr lang="ru-RU" sz="3200" dirty="0"/>
              <a:t> схему </a:t>
            </a:r>
            <a:r>
              <a:rPr lang="ru-RU" sz="3200" dirty="0" err="1"/>
              <a:t>з'єднання</a:t>
            </a:r>
            <a:r>
              <a:rPr lang="ru-RU" sz="3200" dirty="0"/>
              <a:t> батарейки, </a:t>
            </a:r>
            <a:r>
              <a:rPr lang="ru-RU" sz="3200" dirty="0" err="1"/>
              <a:t>двох</a:t>
            </a:r>
            <a:r>
              <a:rPr lang="ru-RU" sz="3200" dirty="0"/>
              <a:t> </a:t>
            </a:r>
            <a:r>
              <a:rPr lang="ru-RU" sz="3200" dirty="0" err="1"/>
              <a:t>вимикачів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одного </a:t>
            </a:r>
            <a:r>
              <a:rPr lang="ru-RU" sz="3200" dirty="0" err="1"/>
              <a:t>дзвінка</a:t>
            </a:r>
            <a:r>
              <a:rPr lang="ru-RU" sz="3200" dirty="0"/>
              <a:t>, при </a:t>
            </a:r>
            <a:r>
              <a:rPr lang="ru-RU" sz="3200" dirty="0" err="1"/>
              <a:t>якому</a:t>
            </a:r>
            <a:r>
              <a:rPr lang="ru-RU" sz="3200" dirty="0"/>
              <a:t> </a:t>
            </a:r>
            <a:r>
              <a:rPr lang="ru-RU" sz="3200" dirty="0" err="1"/>
              <a:t>подзвонити</a:t>
            </a:r>
            <a:r>
              <a:rPr lang="ru-RU" sz="3200" dirty="0"/>
              <a:t> </a:t>
            </a:r>
            <a:r>
              <a:rPr lang="ru-RU" sz="3200" dirty="0" err="1"/>
              <a:t>можна</a:t>
            </a:r>
            <a:r>
              <a:rPr lang="ru-RU" sz="3200" dirty="0"/>
              <a:t> </a:t>
            </a:r>
            <a:r>
              <a:rPr lang="ru-RU" sz="3200" dirty="0" err="1"/>
              <a:t>було</a:t>
            </a:r>
            <a:r>
              <a:rPr lang="ru-RU" sz="3200" dirty="0"/>
              <a:t> б </a:t>
            </a:r>
            <a:r>
              <a:rPr lang="ru-RU" sz="3200" dirty="0" err="1"/>
              <a:t>із</a:t>
            </a:r>
            <a:r>
              <a:rPr lang="ru-RU" sz="3200" dirty="0"/>
              <a:t> </a:t>
            </a:r>
            <a:r>
              <a:rPr lang="ru-RU" sz="3200" dirty="0" err="1"/>
              <a:t>двох</a:t>
            </a:r>
            <a:r>
              <a:rPr lang="ru-RU" sz="3200" dirty="0"/>
              <a:t> </a:t>
            </a:r>
            <a:r>
              <a:rPr lang="ru-RU" sz="3200" dirty="0" err="1"/>
              <a:t>різних</a:t>
            </a:r>
            <a:r>
              <a:rPr lang="ru-RU" sz="3200" dirty="0"/>
              <a:t> </a:t>
            </a:r>
            <a:r>
              <a:rPr lang="ru-RU" sz="3200" dirty="0" err="1"/>
              <a:t>місць</a:t>
            </a:r>
            <a:r>
              <a:rPr lang="ru-RU" sz="3200" dirty="0"/>
              <a:t>. </a:t>
            </a:r>
          </a:p>
          <a:p>
            <a:pPr algn="just"/>
            <a:r>
              <a:rPr lang="ru-RU" sz="3200" dirty="0"/>
              <a:t>Де на </a:t>
            </a:r>
            <a:r>
              <a:rPr lang="ru-RU" sz="3200" dirty="0" err="1"/>
              <a:t>практиці</a:t>
            </a:r>
            <a:r>
              <a:rPr lang="ru-RU" sz="3200" dirty="0"/>
              <a:t> </a:t>
            </a:r>
            <a:r>
              <a:rPr lang="ru-RU" sz="3200" dirty="0" err="1"/>
              <a:t>можна</a:t>
            </a:r>
            <a:r>
              <a:rPr lang="ru-RU" sz="3200" dirty="0"/>
              <a:t> </a:t>
            </a:r>
            <a:r>
              <a:rPr lang="ru-RU" sz="3200" dirty="0" err="1"/>
              <a:t>використовувати</a:t>
            </a:r>
            <a:r>
              <a:rPr lang="ru-RU" sz="3200" dirty="0"/>
              <a:t> </a:t>
            </a:r>
            <a:r>
              <a:rPr lang="ru-RU" sz="3200" dirty="0" err="1"/>
              <a:t>таку</a:t>
            </a:r>
            <a:r>
              <a:rPr lang="ru-RU" sz="3200" dirty="0"/>
              <a:t> схему? 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571876"/>
            <a:ext cx="485778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571480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</a:rPr>
              <a:t>Запитання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</a:rPr>
              <a:t>закріплення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</a:rPr>
              <a:t>вивченого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643050"/>
            <a:ext cx="8429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1.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називають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електричним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колом? </a:t>
            </a:r>
          </a:p>
          <a:p>
            <a:pPr algn="just"/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2.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потрібно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для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існування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електричного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струму в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електричному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колі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? </a:t>
            </a:r>
          </a:p>
          <a:p>
            <a:pPr algn="just"/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3.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Наведіть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приклади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споживачів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електричного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струму. </a:t>
            </a:r>
          </a:p>
          <a:p>
            <a:pPr algn="just"/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4. З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яких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елементів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складається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50000"/>
                  </a:schemeClr>
                </a:solidFill>
              </a:rPr>
              <a:t>електричне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</a:rPr>
              <a:t> коло?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642918"/>
            <a:ext cx="864399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</a:rPr>
              <a:t>Домашнє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5400" b="1" dirty="0" err="1">
                <a:solidFill>
                  <a:schemeClr val="accent6">
                    <a:lumMod val="50000"/>
                  </a:schemeClr>
                </a:solidFill>
              </a:rPr>
              <a:t>завдання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r>
              <a:rPr lang="ru-RU" sz="3600" dirty="0" err="1" smtClean="0"/>
              <a:t>Опрацювати</a:t>
            </a:r>
            <a:r>
              <a:rPr lang="ru-RU" sz="3600" dirty="0" smtClean="0"/>
              <a:t>  </a:t>
            </a:r>
            <a:r>
              <a:rPr lang="ru-RU" sz="3600" dirty="0"/>
              <a:t>параграф </a:t>
            </a:r>
            <a:r>
              <a:rPr lang="ru-RU" sz="3600" dirty="0" smtClean="0"/>
              <a:t>26. </a:t>
            </a:r>
            <a:r>
              <a:rPr lang="ru-RU" sz="3600" dirty="0" err="1" smtClean="0"/>
              <a:t>Відповіді</a:t>
            </a:r>
            <a:r>
              <a:rPr lang="ru-RU" sz="3600" dirty="0" smtClean="0"/>
              <a:t> на </a:t>
            </a:r>
            <a:r>
              <a:rPr lang="ru-RU" sz="3600" dirty="0" err="1" smtClean="0"/>
              <a:t>контрольні</a:t>
            </a:r>
            <a:r>
              <a:rPr lang="ru-RU" sz="3600" dirty="0" smtClean="0"/>
              <a:t> </a:t>
            </a:r>
            <a:r>
              <a:rPr lang="ru-RU" sz="3600" dirty="0" err="1" smtClean="0"/>
              <a:t>запитання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 </a:t>
            </a:r>
            <a:r>
              <a:rPr lang="ru-RU" sz="3600" dirty="0" err="1" smtClean="0"/>
              <a:t>Виконати</a:t>
            </a:r>
            <a:r>
              <a:rPr lang="ru-RU" sz="3600" dirty="0" smtClean="0"/>
              <a:t> </a:t>
            </a:r>
            <a:r>
              <a:rPr lang="ru-RU" sz="3600" dirty="0" err="1"/>
              <a:t>вправу</a:t>
            </a:r>
            <a:r>
              <a:rPr lang="ru-RU" sz="3600" dirty="0"/>
              <a:t> 26 ( </a:t>
            </a:r>
            <a:r>
              <a:rPr lang="ru-RU" sz="3600" dirty="0" smtClean="0"/>
              <a:t>№ </a:t>
            </a:r>
            <a:r>
              <a:rPr lang="ru-RU" sz="3600" dirty="0" smtClean="0"/>
              <a:t>1 </a:t>
            </a:r>
            <a:r>
              <a:rPr lang="ru-RU" sz="3600" dirty="0"/>
              <a:t>- 4)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1285860"/>
            <a:ext cx="67866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dirty="0" smtClean="0">
                <a:solidFill>
                  <a:schemeClr val="tx2">
                    <a:lumMod val="50000"/>
                  </a:schemeClr>
                </a:solidFill>
              </a:rPr>
              <a:t>Дякую за співпрацю на уроці!</a:t>
            </a:r>
            <a:endParaRPr lang="ru-RU" sz="5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 descr="Картинки по запросу фото смайлики скачать бесплатно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214686"/>
            <a:ext cx="3357586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500042"/>
            <a:ext cx="857256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З’єднувальні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провідниками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певному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порядку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джерело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струму,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споживачі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замикальні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розмикальні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пристрої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складають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</a:rPr>
              <a:t>електричне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 коло. 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571744"/>
            <a:ext cx="435771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500042"/>
            <a:ext cx="864399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</a:rPr>
              <a:t>Електрична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 схема </a:t>
            </a:r>
            <a:r>
              <a:rPr lang="ru-RU" sz="3200" dirty="0"/>
              <a:t>-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креслення</a:t>
            </a:r>
            <a:r>
              <a:rPr lang="ru-RU" sz="3200" dirty="0"/>
              <a:t>, на </a:t>
            </a:r>
            <a:r>
              <a:rPr lang="ru-RU" sz="3200" dirty="0" err="1"/>
              <a:t>якому</a:t>
            </a:r>
            <a:r>
              <a:rPr lang="ru-RU" sz="3200" dirty="0"/>
              <a:t> </a:t>
            </a:r>
            <a:r>
              <a:rPr lang="ru-RU" sz="3200" dirty="0" err="1"/>
              <a:t>умовними</a:t>
            </a:r>
            <a:r>
              <a:rPr lang="ru-RU" sz="3200" dirty="0"/>
              <a:t> </a:t>
            </a:r>
            <a:r>
              <a:rPr lang="ru-RU" sz="3200" dirty="0" err="1"/>
              <a:t>позначеннями</a:t>
            </a:r>
            <a:r>
              <a:rPr lang="ru-RU" sz="3200" dirty="0"/>
              <a:t> </a:t>
            </a:r>
            <a:r>
              <a:rPr lang="ru-RU" sz="3200" dirty="0" smtClean="0"/>
              <a:t>показано</a:t>
            </a:r>
            <a:r>
              <a:rPr lang="ru-RU" sz="3200" dirty="0"/>
              <a:t>, </a:t>
            </a:r>
            <a:r>
              <a:rPr lang="ru-RU" sz="3200" dirty="0" err="1"/>
              <a:t>з</a:t>
            </a:r>
            <a:r>
              <a:rPr lang="ru-RU" sz="3200" dirty="0"/>
              <a:t> </a:t>
            </a:r>
            <a:r>
              <a:rPr lang="ru-RU" sz="3200" dirty="0" err="1"/>
              <a:t>яких</a:t>
            </a:r>
            <a:r>
              <a:rPr lang="ru-RU" sz="3200" dirty="0"/>
              <a:t> </a:t>
            </a:r>
            <a:r>
              <a:rPr lang="ru-RU" sz="3200" dirty="0" err="1"/>
              <a:t>елементів</a:t>
            </a:r>
            <a:r>
              <a:rPr lang="ru-RU" sz="3200" dirty="0"/>
              <a:t> </a:t>
            </a:r>
            <a:r>
              <a:rPr lang="ru-RU" sz="3200" dirty="0" err="1"/>
              <a:t>складається</a:t>
            </a:r>
            <a:r>
              <a:rPr lang="ru-RU" sz="3200" dirty="0"/>
              <a:t> </a:t>
            </a:r>
            <a:r>
              <a:rPr lang="ru-RU" sz="3200" dirty="0" err="1"/>
              <a:t>електричне</a:t>
            </a:r>
            <a:r>
              <a:rPr lang="ru-RU" sz="3200" dirty="0"/>
              <a:t> коло </a:t>
            </a:r>
            <a:r>
              <a:rPr lang="ru-RU" sz="3200" dirty="0" err="1"/>
              <a:t>і</a:t>
            </a:r>
            <a:r>
              <a:rPr lang="ru-RU" sz="3200" dirty="0"/>
              <a:t> в </a:t>
            </a:r>
            <a:r>
              <a:rPr lang="ru-RU" sz="3200" dirty="0" err="1"/>
              <a:t>який</a:t>
            </a:r>
            <a:r>
              <a:rPr lang="ru-RU" sz="3200" dirty="0"/>
              <a:t> </a:t>
            </a:r>
            <a:r>
              <a:rPr lang="ru-RU" sz="3200" dirty="0" err="1"/>
              <a:t>спосіб</a:t>
            </a:r>
            <a:r>
              <a:rPr lang="ru-RU" sz="3200" dirty="0"/>
              <a:t> </a:t>
            </a:r>
            <a:r>
              <a:rPr lang="ru-RU" sz="3200" dirty="0" smtClean="0"/>
              <a:t> </a:t>
            </a:r>
            <a:r>
              <a:rPr lang="ru-RU" sz="3200" dirty="0" err="1" smtClean="0"/>
              <a:t>ці</a:t>
            </a:r>
            <a:r>
              <a:rPr lang="ru-RU" sz="3200" dirty="0" smtClean="0"/>
              <a:t> </a:t>
            </a:r>
            <a:r>
              <a:rPr lang="ru-RU" sz="3200" dirty="0" err="1"/>
              <a:t>елементи</a:t>
            </a:r>
            <a:r>
              <a:rPr lang="ru-RU" sz="3200" dirty="0"/>
              <a:t> </a:t>
            </a:r>
            <a:r>
              <a:rPr lang="ru-RU" sz="3200" dirty="0" err="1"/>
              <a:t>з’єднані</a:t>
            </a:r>
            <a:r>
              <a:rPr lang="ru-RU" sz="3200" dirty="0"/>
              <a:t> </a:t>
            </a:r>
            <a:r>
              <a:rPr lang="ru-RU" sz="3200" dirty="0" err="1"/>
              <a:t>між</a:t>
            </a:r>
            <a:r>
              <a:rPr lang="ru-RU" sz="3200" dirty="0"/>
              <a:t> собою.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714620"/>
            <a:ext cx="435771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857496"/>
            <a:ext cx="335758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785926"/>
            <a:ext cx="4143404" cy="414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857224" y="64291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6">
                    <a:lumMod val="50000"/>
                  </a:schemeClr>
                </a:solidFill>
              </a:rPr>
              <a:t>Схема розгалуженого кола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000240"/>
            <a:ext cx="357190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428604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Деякі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умовні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позначення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застосовувані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на схемах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400052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785926"/>
            <a:ext cx="4000528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928670"/>
            <a:ext cx="435771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572000" y="1142984"/>
            <a:ext cx="421484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За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напрямок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струму в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колі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умовно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прийнято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напрямок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, у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якому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рухалися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б по колу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частинки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мають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позитивний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заряд,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тобто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напрямок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від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позитивного полюса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</a:rPr>
              <a:t>джерела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 струму до негативного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500042"/>
            <a:ext cx="85725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Задача 1.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Накресліть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схему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з'єднання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батарейки,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двох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лампочок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ключа в коло, у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якому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вмикання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вимикання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лампочок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здійснюється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одним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ключем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928934"/>
            <a:ext cx="450059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500042"/>
            <a:ext cx="85725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Задача 2.</a:t>
            </a:r>
            <a:r>
              <a:rPr lang="ru-RU" sz="3200" dirty="0"/>
              <a:t> </a:t>
            </a:r>
            <a:r>
              <a:rPr lang="ru-RU" sz="3200" dirty="0" err="1"/>
              <a:t>Накресліть</a:t>
            </a:r>
            <a:r>
              <a:rPr lang="ru-RU" sz="3200" dirty="0"/>
              <a:t> схему </a:t>
            </a:r>
            <a:r>
              <a:rPr lang="ru-RU" sz="3200" dirty="0" err="1"/>
              <a:t>з'єднання</a:t>
            </a:r>
            <a:r>
              <a:rPr lang="ru-RU" sz="3200" dirty="0"/>
              <a:t> батарейки, </a:t>
            </a:r>
            <a:r>
              <a:rPr lang="ru-RU" sz="3200" dirty="0" err="1"/>
              <a:t>двох</a:t>
            </a:r>
            <a:r>
              <a:rPr lang="ru-RU" sz="3200" dirty="0"/>
              <a:t> </a:t>
            </a:r>
            <a:r>
              <a:rPr lang="ru-RU" sz="3200" dirty="0" err="1"/>
              <a:t>лампочок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двох</a:t>
            </a:r>
            <a:r>
              <a:rPr lang="ru-RU" sz="3200" dirty="0"/>
              <a:t> </a:t>
            </a:r>
            <a:r>
              <a:rPr lang="ru-RU" sz="3200" dirty="0" err="1"/>
              <a:t>ключів</a:t>
            </a:r>
            <a:r>
              <a:rPr lang="ru-RU" sz="3200" dirty="0"/>
              <a:t> у коло, у </a:t>
            </a:r>
            <a:r>
              <a:rPr lang="ru-RU" sz="3200" dirty="0" err="1"/>
              <a:t>якому</a:t>
            </a:r>
            <a:r>
              <a:rPr lang="ru-RU" sz="3200" dirty="0"/>
              <a:t> </a:t>
            </a:r>
            <a:r>
              <a:rPr lang="ru-RU" sz="3200" dirty="0" err="1"/>
              <a:t>кожна</a:t>
            </a:r>
            <a:r>
              <a:rPr lang="ru-RU" sz="3200" dirty="0"/>
              <a:t> </a:t>
            </a:r>
            <a:r>
              <a:rPr lang="ru-RU" sz="3200" dirty="0" err="1"/>
              <a:t>з</a:t>
            </a:r>
            <a:r>
              <a:rPr lang="ru-RU" sz="3200" dirty="0"/>
              <a:t> </a:t>
            </a:r>
            <a:r>
              <a:rPr lang="ru-RU" sz="3200" dirty="0" err="1"/>
              <a:t>лампочок</a:t>
            </a:r>
            <a:r>
              <a:rPr lang="ru-RU" sz="3200" dirty="0"/>
              <a:t> </a:t>
            </a:r>
            <a:r>
              <a:rPr lang="ru-RU" sz="3200" dirty="0" err="1"/>
              <a:t>вмикається</a:t>
            </a:r>
            <a:r>
              <a:rPr lang="ru-RU" sz="3200" dirty="0"/>
              <a:t> та </a:t>
            </a:r>
            <a:r>
              <a:rPr lang="ru-RU" sz="3200" dirty="0" err="1"/>
              <a:t>вимикається</a:t>
            </a:r>
            <a:r>
              <a:rPr lang="ru-RU" sz="3200" dirty="0"/>
              <a:t> </a:t>
            </a:r>
            <a:r>
              <a:rPr lang="ru-RU" sz="3200" dirty="0" err="1"/>
              <a:t>незалежно</a:t>
            </a:r>
            <a:r>
              <a:rPr lang="ru-RU" sz="3200" dirty="0"/>
              <a:t> одна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одної</a:t>
            </a:r>
            <a:r>
              <a:rPr lang="ru-RU" sz="3200" dirty="0"/>
              <a:t>.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786058"/>
            <a:ext cx="5357850" cy="364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500042"/>
            <a:ext cx="84296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Задача 3.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Накресліть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схему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з'єднання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батарейки, лампочки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дзвінка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й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двох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ключів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. Лампочка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вмикається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щоразу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, коли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дзвонить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дзвінок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але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може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працювати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й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у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випадку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, коли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дзвінок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вимкнений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143248"/>
            <a:ext cx="428628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290</Words>
  <Application>Microsoft Office PowerPoint</Application>
  <PresentationFormat>Екран (4:3)</PresentationFormat>
  <Paragraphs>23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Електричне коло та його основні елементи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Електричне коло та його основні елементи</dc:title>
  <dc:creator>User</dc:creator>
  <cp:lastModifiedBy>RePack by Diakov</cp:lastModifiedBy>
  <cp:revision>9</cp:revision>
  <dcterms:created xsi:type="dcterms:W3CDTF">2017-02-14T17:28:06Z</dcterms:created>
  <dcterms:modified xsi:type="dcterms:W3CDTF">2022-01-21T15:07:17Z</dcterms:modified>
</cp:coreProperties>
</file>