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5" r:id="rId4"/>
    <p:sldId id="258" r:id="rId5"/>
    <p:sldId id="267" r:id="rId6"/>
    <p:sldId id="270" r:id="rId7"/>
    <p:sldId id="272" r:id="rId8"/>
    <p:sldId id="273" r:id="rId9"/>
    <p:sldId id="259" r:id="rId10"/>
    <p:sldId id="264" r:id="rId11"/>
    <p:sldId id="265" r:id="rId12"/>
    <p:sldId id="266" r:id="rId13"/>
    <p:sldId id="260" r:id="rId14"/>
    <p:sldId id="275" r:id="rId15"/>
    <p:sldId id="276" r:id="rId16"/>
    <p:sldId id="277" r:id="rId17"/>
    <p:sldId id="263" r:id="rId18"/>
    <p:sldId id="261" r:id="rId19"/>
    <p:sldId id="279" r:id="rId20"/>
    <p:sldId id="284" r:id="rId21"/>
    <p:sldId id="280" r:id="rId22"/>
    <p:sldId id="283" r:id="rId23"/>
    <p:sldId id="262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5615-0CAE-4337-9E0B-804CADAAD743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5997-4F3D-49AE-B517-0D43A7A42B0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5615-0CAE-4337-9E0B-804CADAAD743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5997-4F3D-49AE-B517-0D43A7A42B0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5615-0CAE-4337-9E0B-804CADAAD743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5997-4F3D-49AE-B517-0D43A7A42B0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5615-0CAE-4337-9E0B-804CADAAD743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5997-4F3D-49AE-B517-0D43A7A42B0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5615-0CAE-4337-9E0B-804CADAAD743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5997-4F3D-49AE-B517-0D43A7A42B0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5615-0CAE-4337-9E0B-804CADAAD743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5997-4F3D-49AE-B517-0D43A7A42B0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5615-0CAE-4337-9E0B-804CADAAD743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5997-4F3D-49AE-B517-0D43A7A42B0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5615-0CAE-4337-9E0B-804CADAAD743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5997-4F3D-49AE-B517-0D43A7A42B0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5615-0CAE-4337-9E0B-804CADAAD743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5997-4F3D-49AE-B517-0D43A7A42B0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5615-0CAE-4337-9E0B-804CADAAD743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5997-4F3D-49AE-B517-0D43A7A42B0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5615-0CAE-4337-9E0B-804CADAAD743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5C5997-4F3D-49AE-B517-0D43A7A42B0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065615-0CAE-4337-9E0B-804CADAAD743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5C5997-4F3D-49AE-B517-0D43A7A42B00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5;&#1072;&#1075;&#1077;&#1085;&#1080;&#1081;\Desktop\&#1060;&#1110;&#1079;&#1082;&#1091;&#1083;&#1100;&#1090;&#1093;&#1074;&#1080;&#1083;&#1080;&#1085;&#1082;&#1072;%20&#1076;&#1083;&#1103;%20&#1086;&#1095;&#1077;&#1081;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992888" cy="56886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Повторення</a:t>
            </a:r>
            <a:br>
              <a:rPr lang="uk-UA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теми “ Теплові явища </a:t>
            </a:r>
            <a:r>
              <a:rPr lang="uk-UA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br>
              <a:rPr lang="uk-UA" sz="6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Фізика 8 клас</a:t>
            </a:r>
            <a:b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20.05.2022р.</a:t>
            </a:r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620688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Наведіть два способи запалювання сірника: </a:t>
            </a:r>
          </a:p>
          <a:p>
            <a:pPr lvl="0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а) виконанням роботи; </a:t>
            </a:r>
          </a:p>
          <a:p>
            <a:pPr lvl="0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б) теплопередачею.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Еагений\Desktop\картинки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599196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1440160"/>
          </a:xfrm>
        </p:spPr>
        <p:txBody>
          <a:bodyPr/>
          <a:lstStyle/>
          <a:p>
            <a:pPr lvl="0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  Чому з точки зору фізики вираз «шуба гріє» є неправильним?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Еагений\Desktop\картинки\pochemushubagreetzimoygreetli-edc7a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48880"/>
            <a:ext cx="459928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52736"/>
            <a:ext cx="7931224" cy="1008112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Чому під соломою сніг довго не тане?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Еагений\Desktop\картинки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7"/>
            <a:ext cx="4608512" cy="3388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152128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Острів Учених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373596" y="1772816"/>
            <a:ext cx="44122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9"/>
          <p:cNvSpPr/>
          <p:nvPr/>
        </p:nvSpPr>
        <p:spPr>
          <a:xfrm>
            <a:off x="4716016" y="1769666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/>
              <a:t>Архімед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152128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Острів Учених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5004048" y="1700808"/>
            <a:ext cx="4320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err="1">
                <a:latin typeface="Times New Roman" pitchFamily="18" charset="0"/>
                <a:cs typeface="Times New Roman" pitchFamily="18" charset="0"/>
              </a:rPr>
              <a:t>Блез</a:t>
            </a: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 Паскаль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395536" y="1700808"/>
            <a:ext cx="492345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21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152128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Острів Учених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5004048" y="1700808"/>
            <a:ext cx="43204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Джеймс </a:t>
            </a:r>
            <a:r>
              <a:rPr lang="uk-UA" sz="4400" b="1" dirty="0" err="1">
                <a:latin typeface="Times New Roman" pitchFamily="18" charset="0"/>
                <a:cs typeface="Times New Roman" pitchFamily="18" charset="0"/>
              </a:rPr>
              <a:t>Прескотт</a:t>
            </a: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 Джоуль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r="1373"/>
          <a:stretch>
            <a:fillRect/>
          </a:stretch>
        </p:blipFill>
        <p:spPr bwMode="auto">
          <a:xfrm>
            <a:off x="251519" y="1556792"/>
            <a:ext cx="432048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80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152128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Острів Учених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5004048" y="1628800"/>
            <a:ext cx="4320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err="1">
                <a:latin typeface="Times New Roman" pitchFamily="18" charset="0"/>
                <a:cs typeface="Times New Roman" pitchFamily="18" charset="0"/>
              </a:rPr>
              <a:t>Андерс</a:t>
            </a: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Цельсій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323528" y="1520178"/>
            <a:ext cx="4392488" cy="502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496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ізкультхвилинка для оче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8568952" cy="55216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568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Острів Відпочинку</a:t>
            </a:r>
            <a:endParaRPr lang="ru-RU" sz="5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Острів Задач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Еагений\Desktop\картинки\5da0ba3452758c08cb85d8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896"/>
            <a:ext cx="5904656" cy="374441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83568" y="1484784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Задача 1.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Розрахуйте кількість теплоти, необхідну для нагрівання 10 кг води на 50 °С.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агений\Desktop\картинки\brain-701x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08920"/>
            <a:ext cx="5148716" cy="33123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692696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Задача 2.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Розрахуйте кількість теплоти, необхідну для нагрівання алюмінієвої ложки масою 50 г від 20 до 80 °С.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Корабель</a:t>
            </a: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“ Фізика ”</a:t>
            </a:r>
            <a:endParaRPr lang="uk-UA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7"/>
            <a:ext cx="66247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 descr="C:\Users\Еагений\Desktop\картинки\image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136904" cy="3600401"/>
          </a:xfrm>
          <a:prstGeom prst="rect">
            <a:avLst/>
          </a:prstGeom>
          <a:noFill/>
        </p:spPr>
      </p:pic>
      <p:pic>
        <p:nvPicPr>
          <p:cNvPr id="39941" name="Picture 5" descr="Задача — Э р у д и ц и 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293096"/>
            <a:ext cx="2332583" cy="2332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hangeInfo - Идентификация QIWI Кошель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2"/>
            <a:ext cx="6105128" cy="33518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764704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3. Нагрітий камінь масою 10 кг, охолоджуючись у воді на 1 °С, передає їй 4,2 кДж енергії. Чому дорівнює питома теплоємність каменю?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Гора Знань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1043608" y="1556792"/>
            <a:ext cx="69127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26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19256" cy="158417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Основне: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повторити розділ “ Теплові явища ”.</a:t>
            </a:r>
          </a:p>
          <a:p>
            <a:pPr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Додаткове: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скласти кросворд на тему  “ Теплові явища ”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242" name="AutoShape 2" descr="Чтобы ученики выполняли домашнее задание с интересом | Школа успешного  учите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Чтобы ученики выполняли домашнее задание с интересом | Школа успешного  учите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 descr="C:\Users\Еагений\Desktop\картинки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68960"/>
            <a:ext cx="428227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08720"/>
            <a:ext cx="5616624" cy="532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на урок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Мандруючи кораблем «Фізика», виконуйте письмово усі завдання</a:t>
            </a:r>
          </a:p>
          <a:p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яжіть</a:t>
            </a:r>
            <a:r>
              <a:rPr lang="uk-UA" dirty="0" smtClean="0"/>
              <a:t> запропоновані задачі</a:t>
            </a:r>
          </a:p>
          <a:p>
            <a:r>
              <a:rPr lang="uk-UA" dirty="0" smtClean="0"/>
              <a:t>Шукайте забутий матеріал у першому розділі підручника</a:t>
            </a:r>
          </a:p>
          <a:p>
            <a:r>
              <a:rPr lang="uk-UA" dirty="0" smtClean="0"/>
              <a:t>У домашньому завданні </a:t>
            </a:r>
            <a:r>
              <a:rPr lang="uk-UA" dirty="0" err="1" smtClean="0"/>
              <a:t>продовжіть</a:t>
            </a:r>
            <a:r>
              <a:rPr lang="uk-UA" dirty="0" smtClean="0"/>
              <a:t> свою мандрівку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83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962708"/>
            <a:ext cx="7560840" cy="2160240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Температура – це…? </a:t>
            </a:r>
          </a:p>
          <a:p>
            <a:pPr marL="0" lv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Яким приладом вимірюється температура? </a:t>
            </a:r>
          </a:p>
          <a:p>
            <a:pPr marL="0" lv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Які ви знаєте термометри? </a:t>
            </a:r>
          </a:p>
          <a:p>
            <a:pPr marL="0" lv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Якою літерою позначається температура?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6866142" y="3122608"/>
            <a:ext cx="1440160" cy="136815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>
            <a:hlinkClick r:id="" action="ppaction://noaction"/>
          </p:cNvPr>
          <p:cNvSpPr/>
          <p:nvPr/>
        </p:nvSpPr>
        <p:spPr>
          <a:xfrm>
            <a:off x="6866142" y="4869160"/>
            <a:ext cx="1440160" cy="1368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Picture 2" descr="C:\Users\Еагений\Desktop\картинки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5236840" cy="3037706"/>
          </a:xfrm>
          <a:prstGeom prst="rect">
            <a:avLst/>
          </a:prstGeom>
          <a:noFill/>
        </p:spPr>
      </p:pic>
      <p:pic>
        <p:nvPicPr>
          <p:cNvPr id="8" name="Picture 2" descr="C:\Users\Еагений\Desktop\картинки\pngtree-gesture-cartoon-cartoon-cartoon-security-guard-png-image_476558.jpg"/>
          <p:cNvPicPr>
            <a:picLocks noChangeAspect="1" noChangeArrowheads="1"/>
          </p:cNvPicPr>
          <p:nvPr/>
        </p:nvPicPr>
        <p:blipFill>
          <a:blip r:embed="rId4" cstate="print"/>
          <a:srcRect l="29130" t="3870" r="24262"/>
          <a:stretch>
            <a:fillRect/>
          </a:stretch>
        </p:blipFill>
        <p:spPr bwMode="auto">
          <a:xfrm>
            <a:off x="251520" y="692696"/>
            <a:ext cx="115212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108012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2. Що називаємо теплопередачею?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8" name="Picture 2" descr="Коэффициент теплопередачи Теплообменник Конвекция обрастания, сопряженная  конвективная передача тепла, угол, другие, материал png | Klipartz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35242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6866142" y="3122608"/>
            <a:ext cx="1440160" cy="136815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>
            <a:hlinkClick r:id="" action="ppaction://noaction"/>
          </p:cNvPr>
          <p:cNvSpPr/>
          <p:nvPr/>
        </p:nvSpPr>
        <p:spPr>
          <a:xfrm>
            <a:off x="6866142" y="4869160"/>
            <a:ext cx="1440160" cy="1368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31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147248" cy="2448272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3. Яку фізичну величину називають кількістю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теплоти?</a:t>
            </a:r>
          </a:p>
          <a:p>
            <a:pPr lvl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Формулу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кількості теплоти. 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яких фізичних величин залежить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кількість теплоти?</a:t>
            </a:r>
          </a:p>
          <a:p>
            <a:pPr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В яких одиницях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вимірюється?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Теплопередача Теплопроводность Конвекционная диаграмма, ночь Гая Фокса,  электрические провода, кабель, марка png | PNGW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5568267" cy="31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6866142" y="3122608"/>
            <a:ext cx="1440160" cy="136815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hlinkClick r:id="" action="ppaction://noaction"/>
          </p:cNvPr>
          <p:cNvSpPr/>
          <p:nvPr/>
        </p:nvSpPr>
        <p:spPr>
          <a:xfrm>
            <a:off x="6866142" y="4869160"/>
            <a:ext cx="1440160" cy="1368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147248" cy="563190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Що називаємо питомою теплоємністю речовини?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Одиниці вимірювання . Формула.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2" action="ppaction://hlinksldjump"/>
          </p:cNvPr>
          <p:cNvSpPr/>
          <p:nvPr/>
        </p:nvSpPr>
        <p:spPr>
          <a:xfrm>
            <a:off x="6866142" y="3122608"/>
            <a:ext cx="1440160" cy="136815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>
            <a:hlinkClick r:id="" action="ppaction://noaction"/>
          </p:cNvPr>
          <p:cNvSpPr/>
          <p:nvPr/>
        </p:nvSpPr>
        <p:spPr>
          <a:xfrm>
            <a:off x="6866142" y="4869160"/>
            <a:ext cx="1440160" cy="1368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C:\Users\Еагений\Desktop\картинки\images (1).jpg"/>
          <p:cNvPicPr>
            <a:picLocks noChangeAspect="1" noChangeArrowheads="1"/>
          </p:cNvPicPr>
          <p:nvPr/>
        </p:nvPicPr>
        <p:blipFill>
          <a:blip r:embed="rId3" cstate="print"/>
          <a:srcRect l="9833" t="11941" r="7293" b="14335"/>
          <a:stretch>
            <a:fillRect/>
          </a:stretch>
        </p:blipFill>
        <p:spPr bwMode="auto">
          <a:xfrm>
            <a:off x="755576" y="2348880"/>
            <a:ext cx="5328592" cy="3519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25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30635"/>
            <a:ext cx="8147248" cy="563190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Написати рівняння теплового балансу.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2" action="ppaction://hlinksldjump"/>
          </p:cNvPr>
          <p:cNvSpPr/>
          <p:nvPr/>
        </p:nvSpPr>
        <p:spPr>
          <a:xfrm>
            <a:off x="6866142" y="3122608"/>
            <a:ext cx="1440160" cy="136815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>
            <a:hlinkClick r:id="" action="ppaction://noaction"/>
          </p:cNvPr>
          <p:cNvSpPr/>
          <p:nvPr/>
        </p:nvSpPr>
        <p:spPr>
          <a:xfrm>
            <a:off x="6866142" y="4869160"/>
            <a:ext cx="1440160" cy="1368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7" name="Picture 3" descr="C:\Users\Еагений\Desktop\картинки\maxresdefault.jpg"/>
          <p:cNvPicPr>
            <a:picLocks noChangeAspect="1" noChangeArrowheads="1"/>
          </p:cNvPicPr>
          <p:nvPr/>
        </p:nvPicPr>
        <p:blipFill>
          <a:blip r:embed="rId3" cstate="print"/>
          <a:srcRect l="15386" t="2800" r="8869"/>
          <a:stretch>
            <a:fillRect/>
          </a:stretch>
        </p:blipFill>
        <p:spPr bwMode="auto">
          <a:xfrm>
            <a:off x="1043608" y="2276872"/>
            <a:ext cx="5040560" cy="3638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63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27"/>
            <a:ext cx="8229600" cy="79950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Острів Кмітливих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180020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uk-UA" sz="3300" b="1" dirty="0" smtClean="0">
                <a:latin typeface="Times New Roman" pitchFamily="18" charset="0"/>
                <a:cs typeface="Times New Roman" pitchFamily="18" charset="0"/>
              </a:rPr>
              <a:t>    Чим відрізняються способи нагрівання рук за допомогою тертя та в наслідок взаємодії з тілом, яке має вищу температуру?</a:t>
            </a: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Еагений\Desktop\картинки\depositphotos_140431820-stock-photo-woman-rubbing-cream-in-hands.jpg"/>
          <p:cNvPicPr>
            <a:picLocks noChangeAspect="1" noChangeArrowheads="1"/>
          </p:cNvPicPr>
          <p:nvPr/>
        </p:nvPicPr>
        <p:blipFill>
          <a:blip r:embed="rId2" cstate="print"/>
          <a:srcRect b="5821"/>
          <a:stretch>
            <a:fillRect/>
          </a:stretch>
        </p:blipFill>
        <p:spPr bwMode="auto">
          <a:xfrm>
            <a:off x="2627784" y="2492896"/>
            <a:ext cx="3244992" cy="3661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606</TotalTime>
  <Words>279</Words>
  <Application>Microsoft Office PowerPoint</Application>
  <PresentationFormat>Екран (4:3)</PresentationFormat>
  <Paragraphs>46</Paragraphs>
  <Slides>24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9" baseType="lpstr">
      <vt:lpstr>Calibri</vt:lpstr>
      <vt:lpstr>Constantia</vt:lpstr>
      <vt:lpstr>Times New Roman</vt:lpstr>
      <vt:lpstr>Wingdings 2</vt:lpstr>
      <vt:lpstr>Поток</vt:lpstr>
      <vt:lpstr>Повторення  теми “ Теплові явища ”. Фізика 8 клас 20.05.2022р.   </vt:lpstr>
      <vt:lpstr>Корабель “ Фізика ”</vt:lpstr>
      <vt:lpstr>Завдання на урок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Острів Кмітливих</vt:lpstr>
      <vt:lpstr>Презентація PowerPoint</vt:lpstr>
      <vt:lpstr>Презентація PowerPoint</vt:lpstr>
      <vt:lpstr>Презентація PowerPoint</vt:lpstr>
      <vt:lpstr>Острів Учених</vt:lpstr>
      <vt:lpstr>Острів Учених</vt:lpstr>
      <vt:lpstr>Острів Учених</vt:lpstr>
      <vt:lpstr>Острів Учених</vt:lpstr>
      <vt:lpstr>Презентація PowerPoint</vt:lpstr>
      <vt:lpstr>Острів Задач</vt:lpstr>
      <vt:lpstr>Презентація PowerPoint</vt:lpstr>
      <vt:lpstr>Перевірка</vt:lpstr>
      <vt:lpstr>Презентація PowerPoint</vt:lpstr>
      <vt:lpstr>Гора Знань </vt:lpstr>
      <vt:lpstr>Домашнє завдання</vt:lpstr>
      <vt:lpstr>Презентація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Узагальнюючий урок з теми «Теплові явища»</dc:title>
  <dc:creator>Еагений</dc:creator>
  <cp:lastModifiedBy>RePack by Diakov</cp:lastModifiedBy>
  <cp:revision>54</cp:revision>
  <dcterms:created xsi:type="dcterms:W3CDTF">2020-11-23T06:35:03Z</dcterms:created>
  <dcterms:modified xsi:type="dcterms:W3CDTF">2022-05-11T13:52:05Z</dcterms:modified>
</cp:coreProperties>
</file>