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608" r:id="rId3"/>
    <p:sldId id="739" r:id="rId4"/>
    <p:sldId id="683" r:id="rId5"/>
    <p:sldId id="782" r:id="rId6"/>
    <p:sldId id="783" r:id="rId7"/>
    <p:sldId id="784" r:id="rId8"/>
    <p:sldId id="787" r:id="rId9"/>
    <p:sldId id="789" r:id="rId10"/>
    <p:sldId id="791" r:id="rId11"/>
    <p:sldId id="792" r:id="rId12"/>
    <p:sldId id="793" r:id="rId13"/>
    <p:sldId id="794" r:id="rId14"/>
    <p:sldId id="724" r:id="rId15"/>
    <p:sldId id="795" r:id="rId16"/>
    <p:sldId id="765" r:id="rId17"/>
    <p:sldId id="766" r:id="rId18"/>
    <p:sldId id="472" r:id="rId19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1">
          <p15:clr>
            <a:srgbClr val="A4A3A4"/>
          </p15:clr>
        </p15:guide>
        <p15:guide id="2" pos="4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51B5"/>
    <a:srgbClr val="2E75B6"/>
    <a:srgbClr val="00BCF1"/>
    <a:srgbClr val="F44336"/>
    <a:srgbClr val="009688"/>
    <a:srgbClr val="FF5722"/>
    <a:srgbClr val="4CAF50"/>
    <a:srgbClr val="6C992B"/>
    <a:srgbClr val="FF9E00"/>
    <a:srgbClr val="719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6" y="78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05.12.2021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5-12-2021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1299" y="156442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 fontScale="7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5500" dirty="0" smtClean="0">
                <a:solidFill>
                  <a:srgbClr val="3F5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Фізика 8 клас 06.12.2021</a:t>
            </a:r>
            <a:endParaRPr lang="uk-UA" sz="5500" dirty="0">
              <a:solidFill>
                <a:srgbClr val="3F51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3F51B5"/>
          </a:solidFill>
          <a:ln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299" y="2282740"/>
            <a:ext cx="7051298" cy="3269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Електричний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заряд.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Електрична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взаємодія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utton Color - Down"/>
          <p:cNvSpPr/>
          <p:nvPr/>
        </p:nvSpPr>
        <p:spPr>
          <a:xfrm>
            <a:off x="547385" y="2195912"/>
            <a:ext cx="4572612" cy="2085940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399" b="1" ker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Електричний заряд є дискретним</a:t>
            </a:r>
            <a:endParaRPr lang="ru-RU" sz="4399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Властивості електричного заряду</a:t>
            </a:r>
          </a:p>
        </p:txBody>
      </p:sp>
      <p:sp>
        <p:nvSpPr>
          <p:cNvPr id="13" name="Button Color - Down"/>
          <p:cNvSpPr/>
          <p:nvPr/>
        </p:nvSpPr>
        <p:spPr>
          <a:xfrm>
            <a:off x="547385" y="1331039"/>
            <a:ext cx="4572611" cy="689589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Властивість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utton Color - Down"/>
              <p:cNvSpPr/>
              <p:nvPr/>
            </p:nvSpPr>
            <p:spPr>
              <a:xfrm>
                <a:off x="7516936" y="1466698"/>
                <a:ext cx="4698159" cy="1617343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𝒒</m:t>
                      </m:r>
                      <m:r>
                        <a:rPr lang="uk-UA" sz="8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8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𝑵𝒆</m:t>
                      </m:r>
                    </m:oMath>
                  </m:oMathPara>
                </a14:m>
                <a:endParaRPr lang="uk-UA" sz="8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36" y="1466698"/>
                <a:ext cx="4698159" cy="1617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Button Color - Down"/>
          <p:cNvSpPr/>
          <p:nvPr/>
        </p:nvSpPr>
        <p:spPr>
          <a:xfrm>
            <a:off x="5751871" y="3562336"/>
            <a:ext cx="8228290" cy="855406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en-US" sz="4399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US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</a:t>
            </a:r>
            <a:r>
              <a:rPr lang="uk-UA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заряд тіла</a:t>
            </a:r>
          </a:p>
        </p:txBody>
      </p:sp>
      <p:sp>
        <p:nvSpPr>
          <p:cNvPr id="28" name="Button Color - Down"/>
          <p:cNvSpPr/>
          <p:nvPr/>
        </p:nvSpPr>
        <p:spPr>
          <a:xfrm>
            <a:off x="5751871" y="4749661"/>
            <a:ext cx="8228290" cy="855406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en-US" sz="4399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</a:t>
            </a:r>
            <a:r>
              <a:rPr lang="uk-UA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ціле число</a:t>
            </a:r>
          </a:p>
        </p:txBody>
      </p:sp>
      <p:sp>
        <p:nvSpPr>
          <p:cNvPr id="30" name="Button Color - Down"/>
          <p:cNvSpPr/>
          <p:nvPr/>
        </p:nvSpPr>
        <p:spPr>
          <a:xfrm>
            <a:off x="5751871" y="5936986"/>
            <a:ext cx="8228290" cy="855406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en-US" sz="4399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</a:t>
            </a:r>
            <a:r>
              <a:rPr lang="uk-UA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елементарний заряд</a:t>
            </a:r>
          </a:p>
        </p:txBody>
      </p:sp>
    </p:spTree>
    <p:extLst>
      <p:ext uri="{BB962C8B-B14F-4D97-AF65-F5344CB8AC3E}">
        <p14:creationId xmlns:p14="http://schemas.microsoft.com/office/powerpoint/2010/main" val="2115825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3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utton Color - Down"/>
              <p:cNvSpPr/>
              <p:nvPr/>
            </p:nvSpPr>
            <p:spPr>
              <a:xfrm>
                <a:off x="5833099" y="6638332"/>
                <a:ext cx="7258520" cy="1031977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52095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6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6000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uk-UA" sz="6000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uk-UA" sz="6000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=+1,6∙</m:t>
                      </m:r>
                      <m:sSup>
                        <m:sSupPr>
                          <m:ctrlPr>
                            <a:rPr lang="uk-UA" sz="6000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6000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6000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uk-UA" sz="6000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Кл</m:t>
                      </m:r>
                    </m:oMath>
                  </m:oMathPara>
                </a14:m>
                <a:endParaRPr lang="uk-UA" sz="48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99" y="6638332"/>
                <a:ext cx="7258520" cy="1031977"/>
              </a:xfrm>
              <a:prstGeom prst="rect">
                <a:avLst/>
              </a:prstGeom>
              <a:blipFill rotWithShape="0">
                <a:blip r:embed="rId2"/>
                <a:stretch>
                  <a:fillRect b="-1143"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Властивості електричного заряду</a:t>
            </a:r>
          </a:p>
        </p:txBody>
      </p:sp>
      <p:sp>
        <p:nvSpPr>
          <p:cNvPr id="13" name="Button Color - Down"/>
          <p:cNvSpPr/>
          <p:nvPr/>
        </p:nvSpPr>
        <p:spPr>
          <a:xfrm>
            <a:off x="762030" y="1259916"/>
            <a:ext cx="6840193" cy="1763165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Носієм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елементарного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негативного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заряду є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електрон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utton Color - Down"/>
              <p:cNvSpPr/>
              <p:nvPr/>
            </p:nvSpPr>
            <p:spPr>
              <a:xfrm>
                <a:off x="570990" y="3297382"/>
                <a:ext cx="7258520" cy="1031977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uk-UA" sz="6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=−1,6∙</m:t>
                      </m:r>
                      <m:sSup>
                        <m:sSupPr>
                          <m:ctrlPr>
                            <a:rPr lang="uk-UA" sz="6000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pPr>
                        <m:e>
                          <m:r>
                            <a:rPr lang="uk-UA" sz="6000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6000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uk-UA" sz="6000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Кл</m:t>
                      </m:r>
                    </m:oMath>
                  </m:oMathPara>
                </a14:m>
                <a:endParaRPr lang="uk-UA" sz="6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0" y="3297382"/>
                <a:ext cx="7258520" cy="10319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Button Color - Down"/>
          <p:cNvSpPr/>
          <p:nvPr/>
        </p:nvSpPr>
        <p:spPr>
          <a:xfrm>
            <a:off x="5836949" y="4603660"/>
            <a:ext cx="6840193" cy="1763165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Носієм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найменшого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позитивного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заряду є 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протон:</a:t>
            </a:r>
            <a:endParaRPr lang="en-US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46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13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Властивості електричного заряду</a:t>
            </a:r>
          </a:p>
        </p:txBody>
      </p:sp>
      <p:sp>
        <p:nvSpPr>
          <p:cNvPr id="13" name="Button Color - Down"/>
          <p:cNvSpPr/>
          <p:nvPr/>
        </p:nvSpPr>
        <p:spPr>
          <a:xfrm>
            <a:off x="773990" y="1120131"/>
            <a:ext cx="4572611" cy="689589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Властивість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251069" y="2113849"/>
            <a:ext cx="5707790" cy="2901177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399" b="1" ker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Мікрочастинки та макроскопічні тіла можуть мати заряд</a:t>
            </a:r>
            <a:endParaRPr lang="ru-RU" sz="4399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461035" y="7364677"/>
            <a:ext cx="3771177" cy="677745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Позитивний</a:t>
            </a:r>
            <a:endParaRPr lang="ru-RU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Button Color - Down"/>
          <p:cNvSpPr/>
          <p:nvPr/>
        </p:nvSpPr>
        <p:spPr>
          <a:xfrm>
            <a:off x="8432976" y="3695760"/>
            <a:ext cx="3697987" cy="677745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Негативний</a:t>
            </a:r>
            <a:endParaRPr lang="ru-RU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Button Color - Down"/>
          <p:cNvSpPr/>
          <p:nvPr/>
        </p:nvSpPr>
        <p:spPr>
          <a:xfrm>
            <a:off x="7281590" y="7366986"/>
            <a:ext cx="6052826" cy="677745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Бути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нейтральними</a:t>
            </a:r>
            <a:endParaRPr lang="ru-RU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58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24" grpId="0" animBg="1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Розв’язування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1031653" y="1259916"/>
            <a:ext cx="12186656" cy="710179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Визначте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знаки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зарядів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кульок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9" y="2491605"/>
            <a:ext cx="13403704" cy="4269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315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2"/>
          <a:stretch/>
        </p:blipFill>
        <p:spPr bwMode="auto">
          <a:xfrm>
            <a:off x="7746317" y="2241601"/>
            <a:ext cx="6274483" cy="55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9" y="2241601"/>
            <a:ext cx="6926187" cy="55541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Розв’язування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1031653" y="1259916"/>
            <a:ext cx="12186656" cy="710179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Визначте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знаки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зарядів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кульок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04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Розв’язування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423129" y="2054398"/>
            <a:ext cx="6143926" cy="4318694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ебонітові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палички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потерли об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вовну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піднесли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одну до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одної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Як вони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поводитимуться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958" r="15041"/>
          <a:stretch/>
        </p:blipFill>
        <p:spPr>
          <a:xfrm>
            <a:off x="7078029" y="1371910"/>
            <a:ext cx="6885885" cy="56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1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Розв’язування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423129" y="1783639"/>
            <a:ext cx="7477502" cy="4894252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У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ядрі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атома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Берилію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втримується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частинок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навколо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ядра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рухаються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електрони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ядрі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цього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атома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протонів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нейтронів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290" name="Picture 2" descr="Схема електронних оболонок берилію :— 2,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74" y="987310"/>
            <a:ext cx="7112115" cy="71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78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rgbClr val="3F51B5"/>
          </a:solidFill>
          <a:ln>
            <a:solidFill>
              <a:srgbClr val="3F51B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Домашнє завдання</a:t>
            </a:r>
            <a:endParaRPr lang="nl-NL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Вивчити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§ 19,  </a:t>
            </a:r>
          </a:p>
          <a:p>
            <a:pPr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Вправа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№ 19 (1 – 4)</a:t>
            </a:r>
            <a:endParaRPr lang="uk-UA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Електрична взаємодія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1777417" y="1259916"/>
            <a:ext cx="11064830" cy="154227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Електромагнітні явища природи, </a:t>
            </a:r>
          </a:p>
          <a:p>
            <a:pPr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відомі людям здавна</a:t>
            </a:r>
            <a:endParaRPr lang="en-US" sz="44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970110" y="4724791"/>
            <a:ext cx="5345292" cy="760016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uk-UA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Розряд блискавки</a:t>
            </a:r>
          </a:p>
        </p:txBody>
      </p:sp>
      <p:sp>
        <p:nvSpPr>
          <p:cNvPr id="15" name="Button Color - Down"/>
          <p:cNvSpPr/>
          <p:nvPr/>
        </p:nvSpPr>
        <p:spPr>
          <a:xfrm>
            <a:off x="7400793" y="5484808"/>
            <a:ext cx="5971427" cy="2559872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uk-UA" sz="3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«Удар» електричного </a:t>
            </a:r>
            <a:r>
              <a:rPr lang="uk-UA" sz="36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ската</a:t>
            </a:r>
            <a:endParaRPr lang="uk-UA" sz="36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58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utton Color - Down"/>
          <p:cNvSpPr/>
          <p:nvPr/>
        </p:nvSpPr>
        <p:spPr>
          <a:xfrm>
            <a:off x="419588" y="1800012"/>
            <a:ext cx="6246683" cy="4689278"/>
          </a:xfrm>
          <a:prstGeom prst="rect">
            <a:avLst/>
          </a:prstGeom>
          <a:solidFill>
            <a:srgbClr val="F44336"/>
          </a:solidFill>
          <a:ln w="38100">
            <a:solidFill>
              <a:srgbClr val="F443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>
              <a:defRPr/>
            </a:pP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Електризація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результаті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якого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набувають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властивості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притягувати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себе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інші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uk-UA" sz="4399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Електрична взаємодія</a:t>
            </a:r>
          </a:p>
        </p:txBody>
      </p:sp>
      <p:pic>
        <p:nvPicPr>
          <p:cNvPr id="6148" name="Picture 4" descr="Результат пошуку зображень за запитом &quot;comb attract the pieces of paper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b="9798"/>
          <a:stretch/>
        </p:blipFill>
        <p:spPr bwMode="auto">
          <a:xfrm>
            <a:off x="7200106" y="1800012"/>
            <a:ext cx="6757341" cy="46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4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utton Color - Down"/>
          <p:cNvSpPr/>
          <p:nvPr/>
        </p:nvSpPr>
        <p:spPr>
          <a:xfrm>
            <a:off x="419589" y="1202052"/>
            <a:ext cx="6335173" cy="6111945"/>
          </a:xfrm>
          <a:prstGeom prst="rect">
            <a:avLst/>
          </a:prstGeom>
          <a:solidFill>
            <a:srgbClr val="F44336"/>
          </a:solidFill>
          <a:ln w="38100">
            <a:solidFill>
              <a:srgbClr val="F443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>
              <a:defRPr/>
            </a:pP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Електричний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заряд  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фізична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величина, яка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характеризує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властивість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частинок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вступати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електромагнітну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взаємодію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uk-UA" sz="4399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Електричний заряд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utton Color - Down"/>
              <p:cNvSpPr/>
              <p:nvPr/>
            </p:nvSpPr>
            <p:spPr>
              <a:xfrm>
                <a:off x="7765223" y="5837580"/>
                <a:ext cx="5529556" cy="1476417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64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8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d>
                      <m:r>
                        <a:rPr lang="uk-UA" sz="8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8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1Кл</m:t>
                      </m:r>
                    </m:oMath>
                  </m:oMathPara>
                </a14:m>
                <a:endParaRPr kumimoji="0" lang="uk-UA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23" y="5837580"/>
                <a:ext cx="5529556" cy="1476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140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utton Color - Down"/>
          <p:cNvSpPr/>
          <p:nvPr/>
        </p:nvSpPr>
        <p:spPr>
          <a:xfrm>
            <a:off x="670362" y="2167832"/>
            <a:ext cx="6250769" cy="4018877"/>
          </a:xfrm>
          <a:prstGeom prst="rect">
            <a:avLst/>
          </a:prstGeom>
          <a:solidFill>
            <a:srgbClr val="F44336"/>
          </a:solidFill>
          <a:ln w="38100">
            <a:solidFill>
              <a:srgbClr val="F443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>
              <a:defRPr/>
            </a:pP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Електризація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набуття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макроскопічними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тілами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електричного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заряду.</a:t>
            </a:r>
            <a:endParaRPr kumimoji="0" lang="uk-UA" sz="4399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Електричний заряд</a:t>
            </a:r>
          </a:p>
        </p:txBody>
      </p:sp>
    </p:spTree>
    <p:extLst>
      <p:ext uri="{BB962C8B-B14F-4D97-AF65-F5344CB8AC3E}">
        <p14:creationId xmlns:p14="http://schemas.microsoft.com/office/powerpoint/2010/main" val="1717667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Властивості електричного заряду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471337" y="1109714"/>
            <a:ext cx="13261592" cy="1339121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однаковий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електричний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заряд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набувають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4840" t="16003" r="22639"/>
          <a:stretch/>
        </p:blipFill>
        <p:spPr>
          <a:xfrm>
            <a:off x="1083028" y="2564912"/>
            <a:ext cx="5403308" cy="4081233"/>
          </a:xfrm>
          <a:prstGeom prst="rect">
            <a:avLst/>
          </a:prstGeom>
        </p:spPr>
      </p:pic>
      <p:sp>
        <p:nvSpPr>
          <p:cNvPr id="20" name="Button Color - Down"/>
          <p:cNvSpPr/>
          <p:nvPr/>
        </p:nvSpPr>
        <p:spPr>
          <a:xfrm>
            <a:off x="773857" y="6762224"/>
            <a:ext cx="6048156" cy="1201875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Скляна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паличка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потерта об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шовк</a:t>
            </a:r>
            <a:endParaRPr lang="ru-RU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15519" t="8151" r="15790"/>
          <a:stretch/>
        </p:blipFill>
        <p:spPr>
          <a:xfrm>
            <a:off x="7916790" y="2564912"/>
            <a:ext cx="5428877" cy="4081233"/>
          </a:xfrm>
          <a:prstGeom prst="rect">
            <a:avLst/>
          </a:prstGeom>
        </p:spPr>
      </p:pic>
      <p:sp>
        <p:nvSpPr>
          <p:cNvPr id="23" name="Button Color - Down"/>
          <p:cNvSpPr/>
          <p:nvPr/>
        </p:nvSpPr>
        <p:spPr>
          <a:xfrm>
            <a:off x="7486836" y="6765200"/>
            <a:ext cx="6048156" cy="1201875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Ебонітова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паличка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потерта об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вовну</a:t>
            </a:r>
            <a:endParaRPr lang="uk-UA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26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Властивості електричного заряду</a:t>
            </a:r>
          </a:p>
        </p:txBody>
      </p:sp>
      <p:sp>
        <p:nvSpPr>
          <p:cNvPr id="13" name="Button Color - Down"/>
          <p:cNvSpPr/>
          <p:nvPr/>
        </p:nvSpPr>
        <p:spPr>
          <a:xfrm>
            <a:off x="471337" y="1511294"/>
            <a:ext cx="4572611" cy="689589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Властивість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471337" y="2723768"/>
            <a:ext cx="4572611" cy="4045305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Існують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два роди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електричних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зарядів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</a:t>
            </a: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позитивні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негативні</a:t>
            </a:r>
            <a:endParaRPr lang="ru-RU" sz="4399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5703194" y="5234590"/>
            <a:ext cx="3360481" cy="1165312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Скло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«+»</a:t>
            </a:r>
          </a:p>
          <a:p>
            <a:pPr algn="ctr" defTabSz="1079649">
              <a:defRPr/>
            </a:pP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Шовк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«—»</a:t>
            </a:r>
            <a:endParaRPr lang="ru-RU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Button Color - Down"/>
          <p:cNvSpPr/>
          <p:nvPr/>
        </p:nvSpPr>
        <p:spPr>
          <a:xfrm>
            <a:off x="10117395" y="5234590"/>
            <a:ext cx="3615534" cy="1165312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Ебоніт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«—»</a:t>
            </a:r>
          </a:p>
          <a:p>
            <a:pPr algn="ctr" defTabSz="1079649">
              <a:defRPr/>
            </a:pP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Вовна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«+»</a:t>
            </a:r>
            <a:endParaRPr lang="ru-RU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6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utton Color - Down"/>
          <p:cNvSpPr/>
          <p:nvPr/>
        </p:nvSpPr>
        <p:spPr>
          <a:xfrm>
            <a:off x="9670930" y="5778341"/>
            <a:ext cx="4309231" cy="1956197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Протилежних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знаків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притягуються</a:t>
            </a:r>
            <a:endParaRPr lang="ru-RU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Властивості електричного заряду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377040" y="2213631"/>
            <a:ext cx="4572611" cy="689589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Властивість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377040" y="3157138"/>
            <a:ext cx="4572612" cy="2294182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мають</a:t>
            </a:r>
            <a:r>
              <a:rPr lang="ru-RU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заряди: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55" y="1151788"/>
            <a:ext cx="4134501" cy="4561176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9" y="1151788"/>
            <a:ext cx="4339375" cy="4561176"/>
          </a:xfrm>
          <a:prstGeom prst="rect">
            <a:avLst/>
          </a:prstGeom>
        </p:spPr>
      </p:pic>
      <p:sp>
        <p:nvSpPr>
          <p:cNvPr id="27" name="Button Color - Down"/>
          <p:cNvSpPr/>
          <p:nvPr/>
        </p:nvSpPr>
        <p:spPr>
          <a:xfrm>
            <a:off x="4438229" y="6019423"/>
            <a:ext cx="5012330" cy="1452780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Одного знака –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відштовхуються</a:t>
            </a:r>
            <a:endParaRPr lang="ru-RU" sz="40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3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/>
      <p:bldP spid="13" grpId="0" animBg="1"/>
      <p:bldP spid="14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utton Color - Down"/>
          <p:cNvSpPr/>
          <p:nvPr/>
        </p:nvSpPr>
        <p:spPr>
          <a:xfrm>
            <a:off x="6632688" y="4129556"/>
            <a:ext cx="4993118" cy="2807041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Електричний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заряд не </a:t>
            </a: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існує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окремо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частинки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4" name="Button Color - Down"/>
          <p:cNvSpPr/>
          <p:nvPr/>
        </p:nvSpPr>
        <p:spPr>
          <a:xfrm>
            <a:off x="339162" y="2195911"/>
            <a:ext cx="4993118" cy="2649553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649">
              <a:defRPr/>
            </a:pP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Носієм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електричного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заряду є </a:t>
            </a:r>
            <a:r>
              <a:rPr lang="ru-RU" sz="4399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частинка</a:t>
            </a:r>
            <a:r>
              <a:rPr lang="ru-RU" sz="4399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Властивості електричного заряду</a:t>
            </a:r>
          </a:p>
        </p:txBody>
      </p:sp>
      <p:sp>
        <p:nvSpPr>
          <p:cNvPr id="13" name="Button Color - Down"/>
          <p:cNvSpPr/>
          <p:nvPr/>
        </p:nvSpPr>
        <p:spPr>
          <a:xfrm>
            <a:off x="759669" y="349699"/>
            <a:ext cx="4572611" cy="689589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Властивість</a:t>
            </a:r>
            <a:endParaRPr lang="en-US" sz="4400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10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5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137077</TotalTime>
  <Words>298</Words>
  <Application>Microsoft Office PowerPoint</Application>
  <PresentationFormat>Довільний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MyriadPro-Regular</vt:lpstr>
      <vt:lpstr>Roboto</vt:lpstr>
      <vt:lpstr>Times New Roman</vt:lpstr>
      <vt:lpstr>Verdana</vt:lpstr>
      <vt:lpstr>Office Theme</vt:lpstr>
      <vt:lpstr>1_Office Theme</vt:lpstr>
      <vt:lpstr>Електричний заряд. Електрична взаємодія</vt:lpstr>
      <vt:lpstr>Електрична взаємодія</vt:lpstr>
      <vt:lpstr>Електрична взаємодія</vt:lpstr>
      <vt:lpstr>Електричний заряд</vt:lpstr>
      <vt:lpstr>Електричний заряд</vt:lpstr>
      <vt:lpstr>Властивості електричного заряду</vt:lpstr>
      <vt:lpstr>Властивості електричного заряду</vt:lpstr>
      <vt:lpstr>Властивості електричного заряду</vt:lpstr>
      <vt:lpstr>Властивості електричного заряду</vt:lpstr>
      <vt:lpstr>Властивості електричного заряду</vt:lpstr>
      <vt:lpstr>Властивості електричного заряду</vt:lpstr>
      <vt:lpstr>Властивості електричного заряду</vt:lpstr>
      <vt:lpstr>Розв’язування задач</vt:lpstr>
      <vt:lpstr>Розв’язування задач</vt:lpstr>
      <vt:lpstr>Розв’язування задач</vt:lpstr>
      <vt:lpstr>Розв’язування задач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RePack by Diakov</cp:lastModifiedBy>
  <cp:revision>652</cp:revision>
  <dcterms:created xsi:type="dcterms:W3CDTF">2015-01-15T13:10:55Z</dcterms:created>
  <dcterms:modified xsi:type="dcterms:W3CDTF">2021-12-05T16:25:36Z</dcterms:modified>
</cp:coreProperties>
</file>