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CA8-CB7D-4D95-8DCA-3628EB210D1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94F8-5BA0-429C-B606-C3A4B7896E9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CA8-CB7D-4D95-8DCA-3628EB210D1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94F8-5BA0-429C-B606-C3A4B7896E9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CA8-CB7D-4D95-8DCA-3628EB210D1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94F8-5BA0-429C-B606-C3A4B7896E9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CA8-CB7D-4D95-8DCA-3628EB210D1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94F8-5BA0-429C-B606-C3A4B7896E9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CA8-CB7D-4D95-8DCA-3628EB210D1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94F8-5BA0-429C-B606-C3A4B7896E9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CA8-CB7D-4D95-8DCA-3628EB210D1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94F8-5BA0-429C-B606-C3A4B7896E9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CA8-CB7D-4D95-8DCA-3628EB210D1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94F8-5BA0-429C-B606-C3A4B7896E9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CA8-CB7D-4D95-8DCA-3628EB210D1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94F8-5BA0-429C-B606-C3A4B7896E9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CA8-CB7D-4D95-8DCA-3628EB210D1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94F8-5BA0-429C-B606-C3A4B7896E9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CA8-CB7D-4D95-8DCA-3628EB210D1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94F8-5BA0-429C-B606-C3A4B7896E9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CA8-CB7D-4D95-8DCA-3628EB210D1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94F8-5BA0-429C-B606-C3A4B7896E9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BFCA8-CB7D-4D95-8DCA-3628EB210D1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694F8-5BA0-429C-B606-C3A4B7896E9D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866527"/>
          </a:xfrm>
        </p:spPr>
        <p:txBody>
          <a:bodyPr/>
          <a:lstStyle/>
          <a:p>
            <a:r>
              <a:rPr lang="uk-UA" dirty="0" smtClean="0"/>
              <a:t>Фізика 7 клас 03.11.2021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2713856"/>
          </a:xfrm>
        </p:spPr>
        <p:txBody>
          <a:bodyPr>
            <a:noAutofit/>
          </a:bodyPr>
          <a:lstStyle/>
          <a:p>
            <a:r>
              <a:rPr lang="uk-UA" sz="4800" dirty="0">
                <a:solidFill>
                  <a:srgbClr val="002060"/>
                </a:solidFill>
              </a:rPr>
              <a:t>Розв’язування задач на рівномірний </a:t>
            </a:r>
            <a:r>
              <a:rPr lang="uk-UA" sz="4800" dirty="0" smtClean="0">
                <a:solidFill>
                  <a:srgbClr val="002060"/>
                </a:solidFill>
              </a:rPr>
              <a:t>рух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По підручнику повторіть матеріал про рівномірний рух</a:t>
            </a:r>
          </a:p>
          <a:p>
            <a:r>
              <a:rPr lang="uk-UA" sz="4000" dirty="0" err="1" smtClean="0"/>
              <a:t>Розв</a:t>
            </a:r>
            <a:r>
              <a:rPr lang="en-US" sz="4000" dirty="0" smtClean="0"/>
              <a:t>’</a:t>
            </a:r>
            <a:r>
              <a:rPr lang="uk-UA" sz="4000" dirty="0" err="1" smtClean="0"/>
              <a:t>яжіть</a:t>
            </a:r>
            <a:r>
              <a:rPr lang="uk-UA" sz="4000" dirty="0" smtClean="0"/>
              <a:t> запропоновані задачі та </a:t>
            </a:r>
            <a:r>
              <a:rPr lang="uk-UA" sz="4000" dirty="0" err="1" smtClean="0"/>
              <a:t>відправте</a:t>
            </a:r>
            <a:r>
              <a:rPr lang="uk-UA" sz="4000" dirty="0" smtClean="0"/>
              <a:t> на перевірку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105416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Задача</a:t>
            </a:r>
            <a:r>
              <a:rPr lang="uk-UA" b="1" i="1" dirty="0" smtClean="0"/>
              <a:t> </a:t>
            </a:r>
            <a:r>
              <a:rPr lang="uk-UA" b="1" dirty="0" smtClean="0"/>
              <a:t>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Автобус </a:t>
            </a:r>
            <a:r>
              <a:rPr lang="uk-UA" dirty="0"/>
              <a:t>рівномірно рухався трасою так, що за 15хв проїжджав 15км. Чи порушував водій автобуса правила дорожнього руху в ту мить, коли минав дорожній знак?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12-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7" y="3717033"/>
            <a:ext cx="5148064" cy="31409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Задача 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Три </a:t>
            </a:r>
            <a:r>
              <a:rPr lang="uk-UA" dirty="0"/>
              <a:t>спортсмени влаштували змагання з бігу. Перший біг 20 хвилин зі швидкістю 12 , другий пробіг 5 км за півгодини, третій — 6 км зі швидкістю 11 . Хто біг швидше за всіх? Хто пробіг більшу відстань? Хто біг довше за всіх?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ÐÐ°ÑÑÐ¸Ð½ÐºÐ¸ Ð¿Ð¾ Ð·Ð°Ð¿ÑÐ¾ÑÑ ÐºÐ°ÑÑÐ¸Ð½ÐºÐ¸  Ð±ÑÐ³ÑÐ½Ð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284984"/>
            <a:ext cx="5292080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Задача 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4720" y="591679"/>
            <a:ext cx="8229600" cy="5433467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Поїзд </a:t>
            </a:r>
            <a:r>
              <a:rPr lang="uk-UA" dirty="0"/>
              <a:t>проходить повз спостерігача впродовж 10 с, а мостом завдовжки 400 м — упродовж 30 с. Визначте довжину й швидкість поїзда.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ÐÐ°ÑÑÐ¸Ð½ÐºÐ¸ Ð¿Ð¾ Ð·Ð°Ð¿ÑÐ¾ÑÑ ÐºÐ°ÑÑÐ¸Ð½ÐºÐ¸ Ð¿Ð¾ÐµÐ·Ð´ Ð½Ð° Ð¼Ð¾ÑÑÑ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7" y="3284985"/>
            <a:ext cx="5868144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3429000"/>
          </a:xfrm>
        </p:spPr>
        <p:txBody>
          <a:bodyPr>
            <a:noAutofit/>
          </a:bodyPr>
          <a:lstStyle/>
          <a:p>
            <a:pPr algn="l"/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Завдання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uk-UA" sz="3600" dirty="0"/>
              <a:t>Серце горобця б’ється з частотою </a:t>
            </a:r>
            <a:r>
              <a:rPr lang="uk-UA" sz="3600" dirty="0" smtClean="0"/>
              <a:t>600-850 </a:t>
            </a:r>
            <a:r>
              <a:rPr lang="uk-UA" sz="3600" dirty="0"/>
              <a:t>разів за хвилину, </a:t>
            </a:r>
            <a:r>
              <a:rPr lang="uk-UA" sz="3600" dirty="0" smtClean="0"/>
              <a:t>серце </a:t>
            </a:r>
            <a:r>
              <a:rPr lang="uk-UA" sz="3600" dirty="0"/>
              <a:t>гусака — </a:t>
            </a:r>
            <a:r>
              <a:rPr lang="uk-UA" sz="3600" dirty="0" smtClean="0"/>
              <a:t>210-320 </a:t>
            </a:r>
            <a:r>
              <a:rPr lang="uk-UA" sz="3600" dirty="0"/>
              <a:t>разів за хвилину. Складіть задачу за наведеними даними й розв’яжіть її.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8" name="Содержимое 7" descr="ÐÐ°ÑÑÐ¸Ð½ÐºÐ¸ Ð¿Ð¾ Ð·Ð°Ð¿ÑÐ¾ÑÑ ÐºÐ°ÑÑÐ¸Ð½ÐºÐ¸ Ð³Ð¾ÑÐ¾Ð±ÐµÑÑ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365104"/>
            <a:ext cx="2890664" cy="12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ÐÐ°ÑÑÐ¸Ð½ÐºÐ¸ Ð¿Ð¾ Ð·Ð°Ð¿ÑÐ¾ÑÑ ÐºÐ°ÑÑÐ¸Ð½ÐºÐ¸ Ð³ÑÑÐ°Ðº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0968" y="3140968"/>
            <a:ext cx="3321472" cy="37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2592288"/>
          </a:xfrm>
        </p:spPr>
        <p:txBody>
          <a:bodyPr>
            <a:noAutofit/>
          </a:bodyPr>
          <a:lstStyle/>
          <a:p>
            <a:pPr algn="l"/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 err="1" smtClean="0"/>
              <a:t>Завдання</a:t>
            </a:r>
            <a:r>
              <a:rPr lang="ru-RU" sz="3600" b="1" dirty="0" smtClean="0"/>
              <a:t> 4 </a:t>
            </a:r>
            <a:r>
              <a:rPr lang="ru-RU" sz="3600" b="1" dirty="0" smtClean="0"/>
              <a:t>(ІІ </a:t>
            </a:r>
            <a:r>
              <a:rPr lang="ru-RU" sz="3600" b="1" dirty="0" err="1" smtClean="0"/>
              <a:t>варіант</a:t>
            </a:r>
            <a:r>
              <a:rPr lang="ru-RU" sz="3600" b="1" dirty="0" smtClean="0"/>
              <a:t>)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 smtClean="0"/>
              <a:t>Серце </a:t>
            </a:r>
            <a:r>
              <a:rPr lang="uk-UA" sz="3600" dirty="0"/>
              <a:t>миші б’ється з частотою  320-780 разів за хвилину</a:t>
            </a:r>
            <a:r>
              <a:rPr lang="uk-UA" sz="3600" dirty="0" smtClean="0"/>
              <a:t>, серце  </a:t>
            </a:r>
            <a:r>
              <a:rPr lang="uk-UA" sz="3600" dirty="0"/>
              <a:t>коня у спокої — 30-40 разів за хвилину. Складіть задачу за наведеними даними й розв’яжіть її.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8" name="Содержимое 7" descr="ÐÐ°ÑÑÐ¸Ð½ÐºÐ¸ Ð¿Ð¾ Ð·Ð°Ð¿ÑÐ¾ÑÑ ÐºÐ°ÑÑÐ¸Ð½ÐºÐ¸ ÐºÑÐ½Ñ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84983"/>
            <a:ext cx="5580113" cy="3573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ÐÐ°ÑÑÐ¸Ð½ÐºÐ¸ Ð¿Ð¾ Ð·Ð°Ð¿ÑÐ¾ÑÑ ÐºÐ°ÑÑÐ¸Ð½ÐºÐ¸ Ð¼Ð¸ÑÐ°"/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077072"/>
            <a:ext cx="1936137" cy="2193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2060"/>
                </a:solidFill>
              </a:rPr>
              <a:t>Домашнє завдання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002060"/>
                </a:solidFill>
              </a:rPr>
              <a:t>За підручником Бар</a:t>
            </a:r>
            <a:r>
              <a:rPr lang="uk-UA" baseline="30000" dirty="0">
                <a:solidFill>
                  <a:srgbClr val="002060"/>
                </a:solidFill>
              </a:rPr>
              <a:t>,</a:t>
            </a:r>
            <a:r>
              <a:rPr lang="uk-UA" dirty="0" err="1">
                <a:solidFill>
                  <a:srgbClr val="002060"/>
                </a:solidFill>
              </a:rPr>
              <a:t>яхтар</a:t>
            </a:r>
            <a:r>
              <a:rPr lang="uk-UA" dirty="0">
                <a:solidFill>
                  <a:srgbClr val="002060"/>
                </a:solidFill>
              </a:rPr>
              <a:t> В.Г., Довгий С.О. «Фізика-7» повторити § </a:t>
            </a:r>
            <a:r>
              <a:rPr lang="uk-UA" dirty="0" smtClean="0">
                <a:solidFill>
                  <a:srgbClr val="002060"/>
                </a:solidFill>
              </a:rPr>
              <a:t>7-10, </a:t>
            </a:r>
            <a:r>
              <a:rPr lang="uk-UA" dirty="0">
                <a:solidFill>
                  <a:srgbClr val="002060"/>
                </a:solidFill>
              </a:rPr>
              <a:t>виконати </a:t>
            </a:r>
            <a:r>
              <a:rPr lang="uk-UA">
                <a:solidFill>
                  <a:srgbClr val="002060"/>
                </a:solidFill>
              </a:rPr>
              <a:t>вправу </a:t>
            </a:r>
            <a:r>
              <a:rPr lang="uk-UA" smtClean="0">
                <a:solidFill>
                  <a:srgbClr val="002060"/>
                </a:solidFill>
              </a:rPr>
              <a:t>10(5). 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uk-UA" dirty="0">
                <a:solidFill>
                  <a:srgbClr val="002060"/>
                </a:solidFill>
              </a:rPr>
              <a:t>Додатково – скласти свою задачу на механічний рух, використовуючи дані </a:t>
            </a:r>
            <a:r>
              <a:rPr lang="en-US" dirty="0">
                <a:solidFill>
                  <a:srgbClr val="002060"/>
                </a:solidFill>
              </a:rPr>
              <a:t>internet</a:t>
            </a:r>
            <a:r>
              <a:rPr lang="uk-UA" dirty="0">
                <a:solidFill>
                  <a:srgbClr val="002060"/>
                </a:solidFill>
              </a:rPr>
              <a:t> про швидкості в природі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173</Words>
  <Application>Microsoft Office PowerPoint</Application>
  <PresentationFormat>Екран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Фізика 7 клас 03.11.2021</vt:lpstr>
      <vt:lpstr>Завдання на урок</vt:lpstr>
      <vt:lpstr>Задача 1</vt:lpstr>
      <vt:lpstr>Задача 2 </vt:lpstr>
      <vt:lpstr>Задача 3 </vt:lpstr>
      <vt:lpstr> Завдання  Серце горобця б’ється з частотою 600-850 разів за хвилину, серце гусака — 210-320 разів за хвилину. Складіть задачу за наведеними даними й розв’яжіть її. </vt:lpstr>
      <vt:lpstr> Завдання 4 (ІІ варіант) Серце миші б’ється з частотою  320-780 разів за хвилину, серце  коня у спокої — 30-40 разів за хвилину. Складіть задачу за наведеними даними й розв’яжіть її.  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Asus</dc:creator>
  <cp:lastModifiedBy>RePack by Diakov</cp:lastModifiedBy>
  <cp:revision>8</cp:revision>
  <dcterms:created xsi:type="dcterms:W3CDTF">2018-07-19T17:49:00Z</dcterms:created>
  <dcterms:modified xsi:type="dcterms:W3CDTF">2021-11-01T13:42:13Z</dcterms:modified>
</cp:coreProperties>
</file>