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F09FA-8C4F-4374-AA18-7D164787FAA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7142-5082-4972-95B1-A6BE5C57C1B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002060"/>
                </a:solidFill>
              </a:rPr>
              <a:t>Графіки рівномірного прямолінійного руху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r>
              <a:rPr lang="ru-RU" dirty="0" err="1" smtClean="0">
                <a:solidFill>
                  <a:schemeClr val="tx2"/>
                </a:solidFill>
              </a:rPr>
              <a:t>Фізика</a:t>
            </a:r>
            <a:r>
              <a:rPr lang="ru-RU" dirty="0" smtClean="0">
                <a:solidFill>
                  <a:schemeClr val="tx2"/>
                </a:solidFill>
              </a:rPr>
              <a:t> 7 </a:t>
            </a:r>
            <a:r>
              <a:rPr lang="ru-RU" dirty="0" err="1" smtClean="0">
                <a:solidFill>
                  <a:schemeClr val="tx2"/>
                </a:solidFill>
              </a:rPr>
              <a:t>клас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01.11.2021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Графік швидкості потяга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43050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Задача 2. </a:t>
            </a:r>
            <a:r>
              <a:rPr lang="ru-RU" dirty="0">
                <a:solidFill>
                  <a:srgbClr val="002060"/>
                </a:solidFill>
              </a:rPr>
              <a:t>За </a:t>
            </a:r>
            <a:r>
              <a:rPr lang="ru-RU" dirty="0" err="1">
                <a:solidFill>
                  <a:srgbClr val="002060"/>
                </a:solidFill>
              </a:rPr>
              <a:t>графіком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руху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вантажного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автомобіля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визначте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428736"/>
            <a:ext cx="5072097" cy="364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514351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1) шлях, </a:t>
            </a:r>
            <a:r>
              <a:rPr lang="ru-RU" sz="3200" dirty="0" err="1">
                <a:solidFill>
                  <a:srgbClr val="002060"/>
                </a:solidFill>
              </a:rPr>
              <a:t>пройдений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автомобілем</a:t>
            </a:r>
            <a:r>
              <a:rPr lang="ru-RU" sz="3200" dirty="0">
                <a:solidFill>
                  <a:srgbClr val="002060"/>
                </a:solidFill>
              </a:rPr>
              <a:t> за 4 </a:t>
            </a:r>
            <a:r>
              <a:rPr lang="ru-RU" sz="3200" dirty="0" smtClean="0">
                <a:solidFill>
                  <a:srgbClr val="002060"/>
                </a:solidFill>
              </a:rPr>
              <a:t>год</a:t>
            </a:r>
            <a:r>
              <a:rPr lang="ru-RU" sz="32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592933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2)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автомобіля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Задача 3. </a:t>
            </a:r>
            <a:r>
              <a:rPr lang="ru-RU" dirty="0">
                <a:solidFill>
                  <a:srgbClr val="002060"/>
                </a:solidFill>
              </a:rPr>
              <a:t>За </a:t>
            </a:r>
            <a:r>
              <a:rPr lang="ru-RU" dirty="0" err="1">
                <a:solidFill>
                  <a:srgbClr val="002060"/>
                </a:solidFill>
              </a:rPr>
              <a:t>графіком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швидкості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руху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тіла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визначте</a:t>
            </a:r>
            <a:r>
              <a:rPr lang="ru-RU" dirty="0">
                <a:solidFill>
                  <a:srgbClr val="002060"/>
                </a:solidFill>
              </a:rPr>
              <a:t>: 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357298"/>
            <a:ext cx="5357850" cy="375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5000636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1)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тіла</a:t>
            </a:r>
            <a:r>
              <a:rPr lang="ru-RU" sz="3200" dirty="0">
                <a:solidFill>
                  <a:srgbClr val="002060"/>
                </a:solidFill>
              </a:rPr>
              <a:t>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5643578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2) шлях, </a:t>
            </a:r>
            <a:r>
              <a:rPr lang="ru-RU" sz="3200" dirty="0" err="1">
                <a:solidFill>
                  <a:srgbClr val="002060"/>
                </a:solidFill>
              </a:rPr>
              <a:t>пройдений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тілом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за 3 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Вивчити параграф 10</a:t>
            </a:r>
          </a:p>
          <a:p>
            <a:pPr marL="0" indent="0">
              <a:buNone/>
            </a:pPr>
            <a:r>
              <a:rPr lang="uk-UA" sz="4000" dirty="0" smtClean="0"/>
              <a:t>Вправа 10 (2-4)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19630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новий матеріал по презентації, або по  підручнику (параграф 10)</a:t>
            </a:r>
          </a:p>
          <a:p>
            <a:r>
              <a:rPr lang="uk-UA" dirty="0" smtClean="0"/>
              <a:t>Дві-три запропоновані задачі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endParaRPr lang="uk-UA" dirty="0" smtClean="0"/>
          </a:p>
          <a:p>
            <a:r>
              <a:rPr lang="uk-UA" dirty="0" smtClean="0"/>
              <a:t>Можна письмово дати відповіді на контрольні запитання до параграфа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478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Графік швидкості </a:t>
            </a:r>
            <a:r>
              <a:rPr lang="uk-UA" dirty="0" smtClean="0">
                <a:solidFill>
                  <a:srgbClr val="002060"/>
                </a:solidFill>
              </a:rPr>
              <a:t>– пряма паралельна до осі часу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621510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Шлях </a:t>
            </a:r>
            <a:r>
              <a:rPr lang="ru-RU" b="1" dirty="0" err="1"/>
              <a:t>пройдений</a:t>
            </a:r>
            <a:r>
              <a:rPr lang="ru-RU" b="1" dirty="0"/>
              <a:t> </a:t>
            </a:r>
            <a:r>
              <a:rPr lang="ru-RU" b="1" dirty="0" err="1"/>
              <a:t>тілом</a:t>
            </a:r>
            <a:r>
              <a:rPr lang="ru-RU" b="1" dirty="0"/>
              <a:t> за </a:t>
            </a:r>
            <a:r>
              <a:rPr lang="ru-RU" b="1" dirty="0" err="1"/>
              <a:t>певний</a:t>
            </a:r>
            <a:r>
              <a:rPr lang="ru-RU" b="1" dirty="0"/>
              <a:t> </a:t>
            </a:r>
            <a:r>
              <a:rPr lang="ru-RU" b="1" dirty="0" err="1"/>
              <a:t>проміжок</a:t>
            </a:r>
            <a:r>
              <a:rPr lang="ru-RU" b="1" dirty="0"/>
              <a:t> часу 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6143668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1" y="1714488"/>
            <a:ext cx="578647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sz="3100" b="1" dirty="0" err="1">
                <a:solidFill>
                  <a:srgbClr val="002060"/>
                </a:solidFill>
              </a:rPr>
              <a:t>Графіком</a:t>
            </a:r>
            <a:r>
              <a:rPr lang="ru-RU" sz="3100" b="1" dirty="0">
                <a:solidFill>
                  <a:srgbClr val="002060"/>
                </a:solidFill>
              </a:rPr>
              <a:t> шляху </a:t>
            </a:r>
            <a:r>
              <a:rPr lang="ru-RU" sz="3100" b="1" dirty="0" err="1">
                <a:solidFill>
                  <a:srgbClr val="002060"/>
                </a:solidFill>
              </a:rPr>
              <a:t>рівномірного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руху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є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відрізок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прямої</a:t>
            </a:r>
            <a:r>
              <a:rPr lang="ru-RU" sz="3100" b="1" dirty="0">
                <a:solidFill>
                  <a:srgbClr val="002060"/>
                </a:solidFill>
              </a:rPr>
              <a:t>, </a:t>
            </a:r>
            <a:r>
              <a:rPr lang="ru-RU" sz="3100" b="1" dirty="0" err="1">
                <a:solidFill>
                  <a:srgbClr val="002060"/>
                </a:solidFill>
              </a:rPr>
              <a:t>який</a:t>
            </a:r>
            <a:r>
              <a:rPr lang="ru-RU" sz="3100" b="1" dirty="0">
                <a:solidFill>
                  <a:srgbClr val="002060"/>
                </a:solidFill>
              </a:rPr>
              <a:t> проходить через початок координат </a:t>
            </a:r>
            <a:r>
              <a:rPr lang="ru-RU" sz="3100" b="1" dirty="0" err="1">
                <a:solidFill>
                  <a:srgbClr val="002060"/>
                </a:solidFill>
              </a:rPr>
              <a:t>і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спрямований</a:t>
            </a:r>
            <a:r>
              <a:rPr lang="ru-RU" sz="3100" b="1" dirty="0">
                <a:solidFill>
                  <a:srgbClr val="002060"/>
                </a:solidFill>
              </a:rPr>
              <a:t> </a:t>
            </a:r>
            <a:r>
              <a:rPr lang="ru-RU" sz="3100" b="1" dirty="0" err="1">
                <a:solidFill>
                  <a:srgbClr val="002060"/>
                </a:solidFill>
              </a:rPr>
              <a:t>під</a:t>
            </a:r>
            <a:r>
              <a:rPr lang="ru-RU" sz="3100" b="1" dirty="0">
                <a:solidFill>
                  <a:srgbClr val="002060"/>
                </a:solidFill>
              </a:rPr>
              <a:t> кутом до </a:t>
            </a:r>
            <a:r>
              <a:rPr lang="ru-RU" sz="3100" b="1" dirty="0" err="1">
                <a:solidFill>
                  <a:srgbClr val="002060"/>
                </a:solidFill>
              </a:rPr>
              <a:t>осі</a:t>
            </a:r>
            <a:r>
              <a:rPr lang="ru-RU" sz="3100" b="1" dirty="0">
                <a:solidFill>
                  <a:srgbClr val="002060"/>
                </a:solidFill>
              </a:rPr>
              <a:t> часу</a:t>
            </a:r>
            <a:r>
              <a:rPr lang="ru-RU" b="1" dirty="0"/>
              <a:t>.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928802"/>
            <a:ext cx="557216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За </a:t>
            </a: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</a:rPr>
              <a:t>графіком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 шляху </a:t>
            </a: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</a:rPr>
              <a:t>можна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rgbClr val="002060"/>
                </a:solidFill>
              </a:rPr>
              <a:t>1) </a:t>
            </a:r>
            <a:r>
              <a:rPr lang="ru-RU" sz="3600" b="1" dirty="0" err="1">
                <a:solidFill>
                  <a:srgbClr val="002060"/>
                </a:solidFill>
              </a:rPr>
              <a:t>дізнатися</a:t>
            </a:r>
            <a:r>
              <a:rPr lang="ru-RU" sz="3600" b="1" dirty="0">
                <a:solidFill>
                  <a:srgbClr val="002060"/>
                </a:solidFill>
              </a:rPr>
              <a:t>, як </a:t>
            </a:r>
            <a:r>
              <a:rPr lang="ru-RU" sz="3600" b="1" dirty="0" err="1">
                <a:solidFill>
                  <a:srgbClr val="002060"/>
                </a:solidFill>
              </a:rPr>
              <a:t>рухалось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тіло</a:t>
            </a:r>
            <a:r>
              <a:rPr lang="ru-RU" sz="3600" b="1" dirty="0">
                <a:solidFill>
                  <a:srgbClr val="002060"/>
                </a:solidFill>
              </a:rPr>
              <a:t>; </a:t>
            </a:r>
          </a:p>
          <a:p>
            <a:pPr>
              <a:buNone/>
            </a:pPr>
            <a:r>
              <a:rPr lang="ru-RU" sz="3600" b="1" dirty="0">
                <a:solidFill>
                  <a:srgbClr val="002060"/>
                </a:solidFill>
              </a:rPr>
              <a:t>2) </a:t>
            </a:r>
            <a:r>
              <a:rPr lang="ru-RU" sz="3600" b="1" dirty="0" err="1">
                <a:solidFill>
                  <a:srgbClr val="002060"/>
                </a:solidFill>
              </a:rPr>
              <a:t>знайти</a:t>
            </a:r>
            <a:r>
              <a:rPr lang="ru-RU" sz="3600" b="1" dirty="0">
                <a:solidFill>
                  <a:srgbClr val="002060"/>
                </a:solidFill>
              </a:rPr>
              <a:t> шлях, </a:t>
            </a:r>
            <a:r>
              <a:rPr lang="ru-RU" sz="3600" b="1" dirty="0" err="1">
                <a:solidFill>
                  <a:srgbClr val="002060"/>
                </a:solidFill>
              </a:rPr>
              <a:t>який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долало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тіло</a:t>
            </a:r>
            <a:r>
              <a:rPr lang="ru-RU" sz="3600" b="1" dirty="0">
                <a:solidFill>
                  <a:srgbClr val="002060"/>
                </a:solidFill>
              </a:rPr>
              <a:t> за </a:t>
            </a:r>
            <a:r>
              <a:rPr lang="ru-RU" sz="3600" b="1" dirty="0" err="1">
                <a:solidFill>
                  <a:srgbClr val="002060"/>
                </a:solidFill>
              </a:rPr>
              <a:t>певний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інтервал</a:t>
            </a:r>
            <a:r>
              <a:rPr lang="ru-RU" sz="3600" b="1" dirty="0">
                <a:solidFill>
                  <a:srgbClr val="002060"/>
                </a:solidFill>
              </a:rPr>
              <a:t> часу; 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3</a:t>
            </a:r>
            <a:r>
              <a:rPr lang="ru-RU" sz="3600" b="1" dirty="0">
                <a:solidFill>
                  <a:srgbClr val="002060"/>
                </a:solidFill>
              </a:rPr>
              <a:t>) </a:t>
            </a:r>
            <a:r>
              <a:rPr lang="ru-RU" sz="3600" b="1" dirty="0" err="1">
                <a:solidFill>
                  <a:srgbClr val="002060"/>
                </a:solidFill>
              </a:rPr>
              <a:t>визначити</a:t>
            </a:r>
            <a:r>
              <a:rPr lang="ru-RU" sz="3600" b="1" dirty="0">
                <a:solidFill>
                  <a:srgbClr val="002060"/>
                </a:solidFill>
              </a:rPr>
              <a:t> та </a:t>
            </a:r>
            <a:r>
              <a:rPr lang="ru-RU" sz="3600" b="1" dirty="0" err="1">
                <a:solidFill>
                  <a:srgbClr val="002060"/>
                </a:solidFill>
              </a:rPr>
              <a:t>порівняти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швидкості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руху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</a:t>
            </a:r>
            <a:r>
              <a:rPr lang="ru-RU" sz="3600" b="1" dirty="0">
                <a:solidFill>
                  <a:srgbClr val="002060"/>
                </a:solidFill>
              </a:rPr>
              <a:t>: </a:t>
            </a:r>
            <a:r>
              <a:rPr lang="ru-RU" sz="3600" b="1" dirty="0" err="1">
                <a:solidFill>
                  <a:srgbClr val="002060"/>
                </a:solidFill>
              </a:rPr>
              <a:t>чим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більше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швидкість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руху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тіла</a:t>
            </a:r>
            <a:r>
              <a:rPr lang="ru-RU" sz="3600" b="1" dirty="0">
                <a:solidFill>
                  <a:srgbClr val="002060"/>
                </a:solidFill>
              </a:rPr>
              <a:t>, </a:t>
            </a:r>
            <a:r>
              <a:rPr lang="ru-RU" sz="3600" b="1" dirty="0" err="1">
                <a:solidFill>
                  <a:srgbClr val="002060"/>
                </a:solidFill>
              </a:rPr>
              <a:t>тим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більший</a:t>
            </a:r>
            <a:r>
              <a:rPr lang="ru-RU" sz="3600" b="1" dirty="0">
                <a:solidFill>
                  <a:srgbClr val="002060"/>
                </a:solidFill>
              </a:rPr>
              <a:t> кут </a:t>
            </a:r>
            <a:r>
              <a:rPr lang="ru-RU" sz="3600" b="1" dirty="0" err="1">
                <a:solidFill>
                  <a:srgbClr val="002060"/>
                </a:solidFill>
              </a:rPr>
              <a:t>між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графіком</a:t>
            </a:r>
            <a:r>
              <a:rPr lang="ru-RU" sz="3600" b="1" dirty="0">
                <a:solidFill>
                  <a:srgbClr val="002060"/>
                </a:solidFill>
              </a:rPr>
              <a:t> шляху та </a:t>
            </a:r>
            <a:r>
              <a:rPr lang="ru-RU" sz="3600" b="1" dirty="0" err="1">
                <a:solidFill>
                  <a:srgbClr val="002060"/>
                </a:solidFill>
              </a:rPr>
              <a:t>віссю</a:t>
            </a:r>
            <a:r>
              <a:rPr lang="ru-RU" sz="3600" b="1" dirty="0">
                <a:solidFill>
                  <a:srgbClr val="002060"/>
                </a:solidFill>
              </a:rPr>
              <a:t> часу.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Яке тіло рухалося з більшою швидкістю?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571504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Задача 1.</a:t>
            </a:r>
            <a:r>
              <a:rPr lang="ru-RU" sz="3200" b="1" dirty="0"/>
              <a:t> </a:t>
            </a:r>
            <a:r>
              <a:rPr lang="ru-RU" sz="3200" dirty="0" err="1">
                <a:solidFill>
                  <a:srgbClr val="002060"/>
                </a:solidFill>
              </a:rPr>
              <a:t>Охарактеризувати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</a:t>
            </a:r>
            <a:r>
              <a:rPr lang="ru-RU" sz="3200" dirty="0">
                <a:solidFill>
                  <a:srgbClr val="002060"/>
                </a:solidFill>
              </a:rPr>
              <a:t> потяга за </a:t>
            </a:r>
            <a:r>
              <a:rPr lang="ru-RU" sz="3200" dirty="0" err="1">
                <a:solidFill>
                  <a:srgbClr val="002060"/>
                </a:solidFill>
              </a:rPr>
              <a:t>поданим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графіком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руху</a:t>
            </a:r>
            <a:r>
              <a:rPr lang="ru-RU" sz="3200" dirty="0">
                <a:solidFill>
                  <a:srgbClr val="002060"/>
                </a:solidFill>
              </a:rPr>
              <a:t>: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357298"/>
            <a:ext cx="485778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4500570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1. </a:t>
            </a:r>
            <a:r>
              <a:rPr lang="ru-RU" sz="3200" dirty="0" err="1">
                <a:solidFill>
                  <a:srgbClr val="002060"/>
                </a:solidFill>
              </a:rPr>
              <a:t>С</a:t>
            </a:r>
            <a:r>
              <a:rPr lang="ru-RU" sz="3200" dirty="0" err="1" smtClean="0">
                <a:solidFill>
                  <a:srgbClr val="002060"/>
                </a:solidFill>
              </a:rPr>
              <a:t>кільки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часу </a:t>
            </a:r>
            <a:r>
              <a:rPr lang="ru-RU" sz="3200" dirty="0" err="1">
                <a:solidFill>
                  <a:srgbClr val="002060"/>
                </a:solidFill>
              </a:rPr>
              <a:t>рухався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потяг? 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5000636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2. Яку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мав</a:t>
            </a:r>
            <a:r>
              <a:rPr lang="ru-RU" sz="3200" dirty="0">
                <a:solidFill>
                  <a:srgbClr val="002060"/>
                </a:solidFill>
              </a:rPr>
              <a:t> на </a:t>
            </a:r>
            <a:r>
              <a:rPr lang="ru-RU" sz="3200" dirty="0" err="1">
                <a:solidFill>
                  <a:srgbClr val="002060"/>
                </a:solidFill>
              </a:rPr>
              <a:t>різних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ділянках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шляху</a:t>
            </a:r>
            <a:r>
              <a:rPr lang="ru-RU" sz="32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5572140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3. Яка </a:t>
            </a:r>
            <a:r>
              <a:rPr lang="ru-RU" sz="3200" dirty="0" err="1">
                <a:solidFill>
                  <a:srgbClr val="002060"/>
                </a:solidFill>
              </a:rPr>
              <a:t>середня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швидкість</a:t>
            </a:r>
            <a:r>
              <a:rPr lang="ru-RU" sz="3200" dirty="0">
                <a:solidFill>
                  <a:srgbClr val="002060"/>
                </a:solidFill>
              </a:rPr>
              <a:t> на </a:t>
            </a:r>
            <a:r>
              <a:rPr lang="ru-RU" sz="3200" dirty="0" err="1">
                <a:solidFill>
                  <a:srgbClr val="002060"/>
                </a:solidFill>
              </a:rPr>
              <a:t>всьому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шляху?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6072206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4. </a:t>
            </a:r>
            <a:r>
              <a:rPr lang="ru-RU" sz="3200" dirty="0" err="1">
                <a:solidFill>
                  <a:srgbClr val="002060"/>
                </a:solidFill>
              </a:rPr>
              <a:t>Н</a:t>
            </a:r>
            <a:r>
              <a:rPr lang="ru-RU" sz="3200" dirty="0" err="1" smtClean="0">
                <a:solidFill>
                  <a:srgbClr val="002060"/>
                </a:solidFill>
              </a:rPr>
              <a:t>амалювати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графік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швидкості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потягу.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242</Words>
  <Application>Microsoft Office PowerPoint</Application>
  <PresentationFormat>Екран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Графіки рівномірного прямолінійного руху</vt:lpstr>
      <vt:lpstr>Завдання на урок</vt:lpstr>
      <vt:lpstr>Графік швидкості – пряма паралельна до осі часу</vt:lpstr>
      <vt:lpstr>Шлях пройдений тілом за певний проміжок часу </vt:lpstr>
      <vt:lpstr>Презентація PowerPoint</vt:lpstr>
      <vt:lpstr>Графіком шляху рівномірного руху є відрізок прямої, який проходить через початок координат і спрямований під кутом до осі часу. </vt:lpstr>
      <vt:lpstr>Презентація PowerPoint</vt:lpstr>
      <vt:lpstr>Яке тіло рухалося з більшою швидкістю?</vt:lpstr>
      <vt:lpstr>Задача 1. Охарактеризувати рух потяга за поданим графіком руху: </vt:lpstr>
      <vt:lpstr>Графік швидкості потяга</vt:lpstr>
      <vt:lpstr>Задача 2. За графіком руху вантажного автомобіля визначте:</vt:lpstr>
      <vt:lpstr>Задача 3. За графіком швидкості руху тіла визначте: 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8</cp:revision>
  <dcterms:created xsi:type="dcterms:W3CDTF">2016-10-18T18:27:42Z</dcterms:created>
  <dcterms:modified xsi:type="dcterms:W3CDTF">2021-10-29T10:22:15Z</dcterms:modified>
</cp:coreProperties>
</file>