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4" r:id="rId3"/>
    <p:sldId id="258" r:id="rId4"/>
    <p:sldId id="257" r:id="rId5"/>
    <p:sldId id="260" r:id="rId6"/>
    <p:sldId id="259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6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56D80-F95D-4A9C-85B8-0898239D88C3}" type="datetimeFigureOut">
              <a:rPr lang="uk-UA" smtClean="0"/>
              <a:t>24.10.2021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A618E-9E78-4A54-BBC3-432613D33B1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262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A618E-9E78-4A54-BBC3-432613D33B15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6316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B61C-0029-476E-9274-2E60955ABB1E}" type="datetimeFigureOut">
              <a:rPr lang="uk-UA" smtClean="0"/>
              <a:t>24.10.2021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6E2201-E313-4F74-B4A9-219DF969B07F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B61C-0029-476E-9274-2E60955ABB1E}" type="datetimeFigureOut">
              <a:rPr lang="uk-UA" smtClean="0"/>
              <a:t>24.10.2021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2201-E313-4F74-B4A9-219DF969B07F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B61C-0029-476E-9274-2E60955ABB1E}" type="datetimeFigureOut">
              <a:rPr lang="uk-UA" smtClean="0"/>
              <a:t>24.10.2021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2201-E313-4F74-B4A9-219DF969B07F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B61C-0029-476E-9274-2E60955ABB1E}" type="datetimeFigureOut">
              <a:rPr lang="uk-UA" smtClean="0"/>
              <a:t>24.10.2021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2201-E313-4F74-B4A9-219DF969B07F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B61C-0029-476E-9274-2E60955ABB1E}" type="datetimeFigureOut">
              <a:rPr lang="uk-UA" smtClean="0"/>
              <a:t>24.10.2021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2201-E313-4F74-B4A9-219DF969B07F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B61C-0029-476E-9274-2E60955ABB1E}" type="datetimeFigureOut">
              <a:rPr lang="uk-UA" smtClean="0"/>
              <a:t>24.10.2021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2201-E313-4F74-B4A9-219DF969B07F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B61C-0029-476E-9274-2E60955ABB1E}" type="datetimeFigureOut">
              <a:rPr lang="uk-UA" smtClean="0"/>
              <a:t>24.10.2021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2201-E313-4F74-B4A9-219DF969B07F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B61C-0029-476E-9274-2E60955ABB1E}" type="datetimeFigureOut">
              <a:rPr lang="uk-UA" smtClean="0"/>
              <a:t>24.10.2021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2201-E313-4F74-B4A9-219DF969B07F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B61C-0029-476E-9274-2E60955ABB1E}" type="datetimeFigureOut">
              <a:rPr lang="uk-UA" smtClean="0"/>
              <a:t>24.10.2021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2201-E313-4F74-B4A9-219DF969B07F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B61C-0029-476E-9274-2E60955ABB1E}" type="datetimeFigureOut">
              <a:rPr lang="uk-UA" smtClean="0"/>
              <a:t>24.10.2021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2201-E313-4F74-B4A9-219DF969B07F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5B61C-0029-476E-9274-2E60955ABB1E}" type="datetimeFigureOut">
              <a:rPr lang="uk-UA" smtClean="0"/>
              <a:t>24.10.2021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2201-E313-4F74-B4A9-219DF969B07F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DA5B61C-0029-476E-9274-2E60955ABB1E}" type="datetimeFigureOut">
              <a:rPr lang="uk-UA" smtClean="0"/>
              <a:t>24.10.2021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6E2201-E313-4F74-B4A9-219DF969B07F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99592" y="1484784"/>
            <a:ext cx="7772400" cy="3096344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Прямолінійний рівномірний рух. </a:t>
            </a:r>
            <a:br>
              <a:rPr lang="uk-UA" sz="3600" b="1" dirty="0" smtClean="0">
                <a:solidFill>
                  <a:srgbClr val="C00000"/>
                </a:solidFill>
              </a:rPr>
            </a:br>
            <a:r>
              <a:rPr lang="uk-UA" sz="3600" b="1" dirty="0" smtClean="0">
                <a:solidFill>
                  <a:srgbClr val="C00000"/>
                </a:solidFill>
              </a:rPr>
              <a:t>Швидкість руху</a:t>
            </a:r>
            <a:br>
              <a:rPr lang="uk-UA" sz="3600" b="1" dirty="0" smtClean="0">
                <a:solidFill>
                  <a:srgbClr val="C00000"/>
                </a:solidFill>
              </a:rPr>
            </a:br>
            <a:r>
              <a:rPr lang="uk-UA" sz="3600" b="1" dirty="0" smtClean="0">
                <a:solidFill>
                  <a:srgbClr val="C00000"/>
                </a:solidFill>
              </a:rPr>
              <a:t/>
            </a:r>
            <a:br>
              <a:rPr lang="uk-UA" sz="3600" b="1" dirty="0" smtClean="0">
                <a:solidFill>
                  <a:srgbClr val="C00000"/>
                </a:solidFill>
              </a:rPr>
            </a:br>
            <a:r>
              <a:rPr lang="uk-UA" sz="3600" b="1" dirty="0" smtClean="0">
                <a:solidFill>
                  <a:srgbClr val="C00000"/>
                </a:solidFill>
              </a:rPr>
              <a:t>фізика 7 клас</a:t>
            </a:r>
            <a:br>
              <a:rPr lang="uk-UA" sz="3600" b="1" dirty="0" smtClean="0">
                <a:solidFill>
                  <a:srgbClr val="C00000"/>
                </a:solidFill>
              </a:rPr>
            </a:br>
            <a:r>
              <a:rPr lang="uk-UA" sz="3600" b="1" dirty="0" smtClean="0">
                <a:solidFill>
                  <a:srgbClr val="C00000"/>
                </a:solidFill>
              </a:rPr>
              <a:t>25.10.2021р.</a:t>
            </a:r>
            <a:endParaRPr lang="uk-UA" sz="3600" b="1" dirty="0">
              <a:solidFill>
                <a:srgbClr val="C00000"/>
              </a:solidFill>
            </a:endParaRPr>
          </a:p>
        </p:txBody>
      </p:sp>
      <p:sp>
        <p:nvSpPr>
          <p:cNvPr id="2" name="Пі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13017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tx1"/>
                </a:solidFill>
              </a:rPr>
              <a:t>Перегляньте презентацію</a:t>
            </a:r>
          </a:p>
          <a:p>
            <a:r>
              <a:rPr lang="uk-UA" sz="3200" dirty="0" smtClean="0">
                <a:solidFill>
                  <a:schemeClr val="tx1"/>
                </a:solidFill>
              </a:rPr>
              <a:t>Доповніть вивчене матеріалом підручника (ст.58)</a:t>
            </a:r>
          </a:p>
          <a:p>
            <a:r>
              <a:rPr lang="uk-UA" sz="3200" dirty="0" smtClean="0">
                <a:solidFill>
                  <a:schemeClr val="tx1"/>
                </a:solidFill>
              </a:rPr>
              <a:t>Формули швидкості ,часу та відстані запишіть</a:t>
            </a:r>
          </a:p>
          <a:p>
            <a:r>
              <a:rPr lang="uk-UA" sz="3200" dirty="0" smtClean="0">
                <a:solidFill>
                  <a:schemeClr val="tx1"/>
                </a:solidFill>
              </a:rPr>
              <a:t>Зверніть увагу на одиниці вимірювання цих величин</a:t>
            </a:r>
            <a:endParaRPr lang="uk-U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407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0" y="0"/>
            <a:ext cx="9144000" cy="348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3" y="3646096"/>
            <a:ext cx="9004334" cy="294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772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" t="75966" r="8604"/>
          <a:stretch/>
        </p:blipFill>
        <p:spPr bwMode="auto">
          <a:xfrm>
            <a:off x="4568" y="332656"/>
            <a:ext cx="9122336" cy="440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351200"/>
            <a:ext cx="4176464" cy="250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403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5" t="74165" r="7332" b="10865"/>
          <a:stretch/>
        </p:blipFill>
        <p:spPr bwMode="auto">
          <a:xfrm>
            <a:off x="787584" y="3212976"/>
            <a:ext cx="790956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600200"/>
          </a:xfrm>
        </p:spPr>
        <p:txBody>
          <a:bodyPr/>
          <a:lstStyle/>
          <a:p>
            <a:r>
              <a:rPr lang="uk-UA" dirty="0" smtClean="0"/>
              <a:t>Виводимо з формули швидкості пройдений шлях і час: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27337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30"/>
          <a:stretch/>
        </p:blipFill>
        <p:spPr bwMode="auto">
          <a:xfrm>
            <a:off x="1547664" y="116632"/>
            <a:ext cx="6290860" cy="415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14232"/>
            <a:ext cx="5638698" cy="191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98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1196752"/>
            <a:ext cx="8229600" cy="2304256"/>
          </a:xfrm>
        </p:spPr>
        <p:txBody>
          <a:bodyPr/>
          <a:lstStyle/>
          <a:p>
            <a:pPr algn="l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Прилад для вимірювання швидкості називається </a:t>
            </a:r>
            <a:r>
              <a:rPr lang="uk-UA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спідометр</a:t>
            </a:r>
            <a:endParaRPr lang="uk-UA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114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084" y="170414"/>
            <a:ext cx="4968552" cy="372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611560" y="4581128"/>
                <a:ext cx="8229600" cy="1944216"/>
              </a:xfrm>
            </p:spPr>
            <p:txBody>
              <a:bodyPr/>
              <a:lstStyle/>
              <a:p>
                <a:r>
                  <a:rPr lang="uk-UA" sz="1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108 км/</a:t>
                </a:r>
                <a:r>
                  <a:rPr lang="uk-UA" sz="18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год</a:t>
                </a:r>
                <a:r>
                  <a:rPr lang="uk-UA" sz="1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108·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uk-UA" sz="1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1000</m:t>
                        </m:r>
                      </m:num>
                      <m:den>
                        <m:r>
                          <a:rPr lang="uk-UA" sz="1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3600</m:t>
                        </m:r>
                      </m:den>
                    </m:f>
                  </m:oMath>
                </a14:m>
                <a:r>
                  <a:rPr lang="uk-UA" sz="1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30 м/с</a:t>
                </a:r>
                <a:br>
                  <a:rPr lang="uk-UA" sz="1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uk-UA" sz="1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1867 м/</a:t>
                </a:r>
                <a:r>
                  <a:rPr lang="uk-UA" sz="18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хв</a:t>
                </a:r>
                <a:r>
                  <a:rPr lang="uk-UA" sz="1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uk-UA" sz="1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1867: 60 </a:t>
                </a:r>
                <a:r>
                  <a:rPr lang="uk-UA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uk-UA" sz="1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186,7 </a:t>
                </a:r>
                <a:r>
                  <a:rPr lang="uk-UA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м/с</a:t>
                </a:r>
                <a:br>
                  <a:rPr lang="uk-UA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uk-UA" sz="1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Відповідь: швидшим є гепард</a:t>
                </a:r>
                <a:endParaRPr lang="uk-UA" sz="1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11560" y="4581128"/>
                <a:ext cx="8229600" cy="1944216"/>
              </a:xfrm>
              <a:blipFill rotWithShape="0">
                <a:blip r:embed="rId3"/>
                <a:stretch>
                  <a:fillRect t="-4389" b="-62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5118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589240"/>
          </a:xfrm>
        </p:spPr>
        <p:txBody>
          <a:bodyPr/>
          <a:lstStyle/>
          <a:p>
            <a:r>
              <a:rPr lang="uk-UA" b="1" dirty="0" smtClean="0"/>
              <a:t>Домашнє завдання:</a:t>
            </a:r>
            <a:br>
              <a:rPr lang="uk-UA" b="1" dirty="0" smtClean="0"/>
            </a:br>
            <a:r>
              <a:rPr lang="uk-UA" dirty="0" smtClean="0"/>
              <a:t>опрацювати §8, виконати впр.8№2,3 (письмово)</a:t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255114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119</TotalTime>
  <Words>54</Words>
  <Application>Microsoft Office PowerPoint</Application>
  <PresentationFormat>Екран (4:3)</PresentationFormat>
  <Paragraphs>11</Paragraphs>
  <Slides>9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7" baseType="lpstr">
      <vt:lpstr>Arial</vt:lpstr>
      <vt:lpstr>Calibri</vt:lpstr>
      <vt:lpstr>Cambria Math</vt:lpstr>
      <vt:lpstr>Century Gothic</vt:lpstr>
      <vt:lpstr>Courier New</vt:lpstr>
      <vt:lpstr>Palatino Linotype</vt:lpstr>
      <vt:lpstr>Times New Roman</vt:lpstr>
      <vt:lpstr>Исполнительная</vt:lpstr>
      <vt:lpstr>Прямолінійний рівномірний рух.  Швидкість руху  фізика 7 клас 25.10.2021р.</vt:lpstr>
      <vt:lpstr>ЗАВДАННЯ </vt:lpstr>
      <vt:lpstr>Презентація PowerPoint</vt:lpstr>
      <vt:lpstr>Презентація PowerPoint</vt:lpstr>
      <vt:lpstr>Виводимо з формули швидкості пройдений шлях і час:</vt:lpstr>
      <vt:lpstr>Презентація PowerPoint</vt:lpstr>
      <vt:lpstr>Прилад для вимірювання швидкості називається спідометр</vt:lpstr>
      <vt:lpstr>108 км/год = 108·1000/3600 = 30 м/с 1867 м/хв = 1867: 60 = 186,7 м/с Відповідь: швидшим є гепард</vt:lpstr>
      <vt:lpstr>Домашнє завдання: опрацювати §8, виконати впр.8№2,3 (письмово)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фізики для 7 класу на тему «Прямолінійний рівномірний рух. Швидкість руху»</dc:title>
  <dc:creator>Ольга</dc:creator>
  <cp:lastModifiedBy>RePack by Diakov</cp:lastModifiedBy>
  <cp:revision>12</cp:revision>
  <dcterms:created xsi:type="dcterms:W3CDTF">2020-10-15T18:04:54Z</dcterms:created>
  <dcterms:modified xsi:type="dcterms:W3CDTF">2021-10-24T16:09:57Z</dcterms:modified>
</cp:coreProperties>
</file>