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4" r:id="rId6"/>
    <p:sldId id="266" r:id="rId7"/>
    <p:sldId id="267" r:id="rId8"/>
    <p:sldId id="265" r:id="rId9"/>
    <p:sldId id="270" r:id="rId10"/>
    <p:sldId id="268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2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53307A-BB9C-48CD-B19D-927842738602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F3ECB-10AA-42B3-B86E-4E3F0FB9AD99}" type="slidenum">
              <a:rPr lang="ru-RU" smtClean="0"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136"/>
            <a:ext cx="7406640" cy="637319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effectLst/>
                <a:latin typeface="Monotype Corsiva" panose="03010101010201010101" pitchFamily="66" charset="0"/>
              </a:rPr>
              <a:t> 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1547664" y="260648"/>
            <a:ext cx="6949440" cy="6597352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Механічний </a:t>
            </a:r>
            <a:r>
              <a:rPr lang="uk-UA" sz="4400" dirty="0" err="1" smtClean="0"/>
              <a:t>рух.Відносність</a:t>
            </a:r>
            <a:r>
              <a:rPr lang="uk-UA" sz="4400" dirty="0" smtClean="0"/>
              <a:t> </a:t>
            </a:r>
            <a:r>
              <a:rPr lang="uk-UA" sz="4400" dirty="0" err="1" smtClean="0"/>
              <a:t>руху.Система</a:t>
            </a:r>
            <a:r>
              <a:rPr lang="uk-UA" sz="4400" dirty="0" smtClean="0"/>
              <a:t> </a:t>
            </a:r>
            <a:r>
              <a:rPr lang="uk-UA" sz="4400" dirty="0" err="1" smtClean="0"/>
              <a:t>відліку.Матеріальна</a:t>
            </a:r>
            <a:r>
              <a:rPr lang="uk-UA" sz="4400" dirty="0" smtClean="0"/>
              <a:t> точка</a:t>
            </a:r>
          </a:p>
          <a:p>
            <a:endParaRPr lang="uk-UA" sz="4400" dirty="0"/>
          </a:p>
          <a:p>
            <a:r>
              <a:rPr lang="uk-UA" sz="4400" dirty="0" smtClean="0"/>
              <a:t>Фізика 7 клас</a:t>
            </a:r>
          </a:p>
          <a:p>
            <a:r>
              <a:rPr lang="uk-UA" sz="4400" dirty="0" smtClean="0"/>
              <a:t>11.10.2021</a:t>
            </a:r>
          </a:p>
        </p:txBody>
      </p:sp>
    </p:spTree>
    <p:extLst>
      <p:ext uri="{BB962C8B-B14F-4D97-AF65-F5344CB8AC3E}">
        <p14:creationId xmlns:p14="http://schemas.microsoft.com/office/powerpoint/2010/main" val="13048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Матеріальна точка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тіло, розмірами якого можна знехтувати за даних умов задачі.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матеріальною точкою можна вважати потяг при визначенні швидкості на шляху від Києва до Сімферополя.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0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Запитання до уроку: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Що таке механічний рух? Наведіть декілька прикладів.</a:t>
            </a:r>
          </a:p>
          <a:p>
            <a:pPr marL="82296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Як би Ви пояснили поняття «відносність руху»? Наведіть декілька прикладів.</a:t>
            </a:r>
          </a:p>
          <a:p>
            <a:pPr marL="82296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Що входить до системи відліку?</a:t>
            </a:r>
          </a:p>
          <a:p>
            <a:pPr marL="82296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Що таке матеріальна точка?</a:t>
            </a:r>
          </a:p>
          <a:p>
            <a:pPr marL="82296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За яких умов ми можемо вважати тіло матеріальною точкою? Наведіть кілька прикладів.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82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Письмово дайте відповіді на запитання уроку</a:t>
            </a:r>
          </a:p>
          <a:p>
            <a:r>
              <a:rPr lang="uk-UA" dirty="0" smtClean="0"/>
              <a:t>Доповніть вивчене матеріалом підручника, це параграф 6</a:t>
            </a:r>
          </a:p>
          <a:p>
            <a:endParaRPr lang="uk-UA" dirty="0"/>
          </a:p>
          <a:p>
            <a:r>
              <a:rPr lang="uk-UA" dirty="0" smtClean="0"/>
              <a:t>Домашнє завдання</a:t>
            </a:r>
          </a:p>
          <a:p>
            <a:r>
              <a:rPr lang="uk-UA" dirty="0" smtClean="0"/>
              <a:t>Параграф 6-вивчити</a:t>
            </a:r>
          </a:p>
          <a:p>
            <a:r>
              <a:rPr lang="uk-UA" dirty="0" smtClean="0"/>
              <a:t>Вправа 6 </a:t>
            </a:r>
            <a:r>
              <a:rPr lang="uk-UA" smtClean="0"/>
              <a:t>(</a:t>
            </a:r>
            <a:r>
              <a:rPr lang="uk-UA" smtClean="0"/>
              <a:t>1-3</a:t>
            </a:r>
            <a:r>
              <a:rPr lang="uk-UA" dirty="0" smtClean="0"/>
              <a:t>)-письмово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130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ж таке механічний рух?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837184"/>
          </a:xfrm>
        </p:spPr>
        <p:txBody>
          <a:bodyPr/>
          <a:lstStyle/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Спостерігаючи за навколишнім світом, 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асто поділяємо тіла на рухомі і не рухомі.</a:t>
            </a:r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24944"/>
            <a:ext cx="2260607" cy="317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648" y="3614858"/>
            <a:ext cx="50040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ctr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 в чому між ними </a:t>
            </a:r>
          </a:p>
          <a:p>
            <a:pPr marL="82296" indent="0" algn="ctr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різниця?</a:t>
            </a:r>
          </a:p>
          <a:p>
            <a:pPr marL="82296" indent="0" algn="ctr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Чим рухомі тіла відрізняються від нерухомих?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 на все різноманіття рухів, що відбуваються навколо нас, у них завжди є дві спільні риси: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 тіла, під час руху, змінюють своє положення відносно іншого тіла;</a:t>
            </a:r>
          </a:p>
          <a:p>
            <a:pPr marL="596646" indent="-514350">
              <a:buFont typeface="+mj-lt"/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Ця зміна положення відбувається протягом певного часу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ж таке механічний рух?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3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механічним рухом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 зміна положення тіла відносно інших тіл протягом певного часу.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Наведемо кілька прикладів механічного руху: політ птахів, рух планет, рух потяга, плавання рибок.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ж таке механічний рух?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4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Відносніть</a:t>
            </a:r>
            <a:r>
              <a:rPr lang="uk-UA" dirty="0" smtClean="0"/>
              <a:t> руху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dirty="0" smtClean="0"/>
              <a:t>Щоб детальніше розібратися з поняттям відносності руху розглянемо наступну ситуацію. Хлопчик та читач їдуть в </a:t>
            </a:r>
            <a:r>
              <a:rPr lang="uk-UA" dirty="0" err="1" smtClean="0"/>
              <a:t>потязі</a:t>
            </a:r>
            <a:r>
              <a:rPr lang="uk-UA" dirty="0" smtClean="0"/>
              <a:t>, а спостерігач стоїть на узбіччі.</a:t>
            </a:r>
            <a:endParaRPr lang="ru-RU" dirty="0"/>
          </a:p>
        </p:txBody>
      </p:sp>
      <p:pic>
        <p:nvPicPr>
          <p:cNvPr id="2051" name="Picture 3" descr="D:\Школа\im1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29000"/>
            <a:ext cx="66675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3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Відносніть</a:t>
            </a:r>
            <a:r>
              <a:rPr lang="uk-UA" dirty="0" smtClean="0"/>
              <a:t> руху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dirty="0" smtClean="0"/>
              <a:t>Відносно спостерігача хлопчик в </a:t>
            </a:r>
            <a:r>
              <a:rPr lang="uk-UA" dirty="0" err="1" smtClean="0"/>
              <a:t>потязі</a:t>
            </a:r>
            <a:r>
              <a:rPr lang="uk-UA" dirty="0" smtClean="0"/>
              <a:t> рухається, а відносно пасажира, що знаходиться в </a:t>
            </a:r>
            <a:r>
              <a:rPr lang="uk-UA" dirty="0" err="1" smtClean="0"/>
              <a:t>потязі</a:t>
            </a:r>
            <a:r>
              <a:rPr lang="uk-UA" dirty="0" smtClean="0"/>
              <a:t>, хлопчик залишається нерухомим.</a:t>
            </a:r>
            <a:endParaRPr lang="ru-RU" dirty="0"/>
          </a:p>
        </p:txBody>
      </p:sp>
      <p:pic>
        <p:nvPicPr>
          <p:cNvPr id="2051" name="Picture 3" descr="D:\Школа\im1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29000"/>
            <a:ext cx="66675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88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Відносність руху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поняття руху є відносним.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розв’язку задач, щоб не плутати, відносно чого ми розглядаємо механічний рух вводять поняття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відліку.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8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ÐÐ°ÑÑÐ¸Ð½ÐºÐ¸ Ð¿Ð¾ Ð·Ð°Ð¿ÑÐ¾ÑÑ ÑÐ¸ÑÑÐµÐ¼Ð° Ð²ÑÐ´Ð»ÑÐºÑ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280" y="2857499"/>
            <a:ext cx="5105400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Система відліку включає в себе: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Тіло відліку;</a:t>
            </a:r>
          </a:p>
          <a:p>
            <a:r>
              <a:rPr lang="uk-UA" dirty="0" smtClean="0"/>
              <a:t>Систему координат</a:t>
            </a:r>
          </a:p>
          <a:p>
            <a:r>
              <a:rPr lang="uk-UA" dirty="0" smtClean="0"/>
              <a:t>Прилад для вимірювання часу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7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Матеріальна точка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механічному русі, всі точки тіла рухаються по різному. Зазвичай, досліджувати окремо рух кожної точки тіла не потрібно.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випадках, коли переміщення тіла значно більше за його розміри вводять поняття 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матеріальної точки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7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158</TotalTime>
  <Words>378</Words>
  <Application>Microsoft Office PowerPoint</Application>
  <PresentationFormat>Екран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9" baseType="lpstr">
      <vt:lpstr>Corbel</vt:lpstr>
      <vt:lpstr>Gill Sans MT</vt:lpstr>
      <vt:lpstr>Monotype Corsiva</vt:lpstr>
      <vt:lpstr>Times New Roman</vt:lpstr>
      <vt:lpstr>Verdana</vt:lpstr>
      <vt:lpstr>Wingdings 2</vt:lpstr>
      <vt:lpstr>Солнцестояние</vt:lpstr>
      <vt:lpstr> </vt:lpstr>
      <vt:lpstr>Що ж таке механічний рух?</vt:lpstr>
      <vt:lpstr>Що ж таке механічний рух?</vt:lpstr>
      <vt:lpstr>Що ж таке механічний рух?</vt:lpstr>
      <vt:lpstr>Відносніть руху</vt:lpstr>
      <vt:lpstr>Відносніть руху</vt:lpstr>
      <vt:lpstr>Відносність руху</vt:lpstr>
      <vt:lpstr>Система відліку включає в себе:</vt:lpstr>
      <vt:lpstr>Матеріальна точка</vt:lpstr>
      <vt:lpstr>Презентація PowerPoint</vt:lpstr>
      <vt:lpstr>Запитання до уроку:</vt:lpstr>
      <vt:lpstr>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Comfy</dc:creator>
  <cp:lastModifiedBy>RePack by Diakov</cp:lastModifiedBy>
  <cp:revision>16</cp:revision>
  <dcterms:created xsi:type="dcterms:W3CDTF">2018-10-24T20:05:20Z</dcterms:created>
  <dcterms:modified xsi:type="dcterms:W3CDTF">2021-10-10T16:50:09Z</dcterms:modified>
</cp:coreProperties>
</file>