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8" r:id="rId3"/>
    <p:sldId id="259" r:id="rId4"/>
    <p:sldId id="262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6C1D2873-8B33-49E0-BD0B-96C16BA330DA}">
          <p14:sldIdLst>
            <p14:sldId id="256"/>
          </p14:sldIdLst>
        </p14:section>
        <p14:section name="Розділ без заголовка" id="{DF48799B-DE61-4C4F-B3BD-C6EF8337FAD9}">
          <p14:sldIdLst>
            <p14:sldId id="258"/>
            <p14:sldId id="259"/>
            <p14:sldId id="262"/>
            <p14:sldId id="263"/>
            <p14:sldId id="271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2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4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97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95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12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5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42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51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6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0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3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69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37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7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98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7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87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27BE67-6F74-46C5-9E7A-AB7C9DEC7183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495D37-7F15-407E-9496-025D21E6E1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161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4o87beb516" TargetMode="External"/><Relationship Id="rId2" Type="http://schemas.openxmlformats.org/officeDocument/2006/relationships/hyperlink" Target="https://learningapps.org/view1857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learningapps.org/view20735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177" y="-232210"/>
            <a:ext cx="9144000" cy="2387600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 </a:t>
            </a:r>
            <a:r>
              <a:rPr lang="uk-UA" sz="3200" b="1" i="1" dirty="0" smtClean="0"/>
              <a:t>Узагальнення та систематизація знань з </a:t>
            </a:r>
            <a:r>
              <a:rPr lang="uk-UA" sz="3200" b="1" i="1" dirty="0" smtClean="0"/>
              <a:t>теми «</a:t>
            </a:r>
            <a:r>
              <a:rPr lang="uk-UA" sz="3200" b="1" i="1" dirty="0" smtClean="0"/>
              <a:t> </a:t>
            </a:r>
            <a:r>
              <a:rPr lang="uk-UA" sz="3200" b="1" i="1" dirty="0" smtClean="0"/>
              <a:t>тиск. закон </a:t>
            </a:r>
            <a:r>
              <a:rPr lang="uk-UA" sz="3200" b="1" i="1" dirty="0" err="1" smtClean="0"/>
              <a:t>архімеда</a:t>
            </a:r>
            <a:r>
              <a:rPr lang="uk-UA" sz="3200" b="1" i="1" dirty="0" smtClean="0"/>
              <a:t>. плавання тіл»</a:t>
            </a:r>
            <a:endParaRPr lang="uk-UA" sz="3200" b="1" i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315968" y="2901696"/>
            <a:ext cx="7126014" cy="3195145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Фізика 7 клас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13.04.2022р.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3" y="2901696"/>
            <a:ext cx="3497857" cy="25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1" y="1765736"/>
            <a:ext cx="2439985" cy="238568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44" y="1765736"/>
            <a:ext cx="2385683" cy="2385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95" y="1765737"/>
            <a:ext cx="3180910" cy="2385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41" y="4382812"/>
            <a:ext cx="1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</a:t>
            </a:r>
            <a:r>
              <a:rPr lang="uk-UA" dirty="0" smtClean="0"/>
              <a:t>Барометр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549364" y="4382812"/>
            <a:ext cx="1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Манометр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9772678" y="4382810"/>
            <a:ext cx="19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Динамометр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781492" y="4382810"/>
            <a:ext cx="1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Тонометр</a:t>
            </a:r>
            <a:endParaRPr lang="uk-UA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41" y="1780763"/>
            <a:ext cx="1580438" cy="2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8088" y="328448"/>
            <a:ext cx="11192478" cy="5967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/>
              <a:t>3. Встановіть відповідність між винаходом та його аналогом в природі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Насос для перекачування рідини                </a:t>
            </a:r>
            <a:r>
              <a:rPr lang="uk-UA" sz="2400" dirty="0" smtClean="0">
                <a:solidFill>
                  <a:schemeClr val="tx1"/>
                </a:solidFill>
              </a:rPr>
              <a:t>А.</a:t>
            </a:r>
            <a:r>
              <a:rPr lang="uk-UA" sz="2400" dirty="0" smtClean="0"/>
              <a:t> Гейзер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Присоска                             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Б. </a:t>
            </a:r>
            <a:r>
              <a:rPr lang="uk-UA" sz="2400" dirty="0" smtClean="0"/>
              <a:t>Повітряний міхур у риб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Шприц                                  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 В. </a:t>
            </a:r>
            <a:r>
              <a:rPr lang="uk-UA" sz="2400" dirty="0" smtClean="0"/>
              <a:t>Копита північного оленя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Фонтан                                  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 Г. </a:t>
            </a:r>
            <a:r>
              <a:rPr lang="uk-UA" sz="2400" dirty="0" smtClean="0"/>
              <a:t>Кровоносна система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 Снігоступи                           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 Д. </a:t>
            </a:r>
            <a:r>
              <a:rPr lang="uk-UA" sz="2400" dirty="0" smtClean="0"/>
              <a:t>Риба - прилипа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Трубопровід                         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 Е. </a:t>
            </a:r>
            <a:r>
              <a:rPr lang="uk-UA" sz="2400" dirty="0" smtClean="0"/>
              <a:t>Оса</a:t>
            </a:r>
          </a:p>
          <a:p>
            <a:pPr marL="514350" indent="-514350">
              <a:buFont typeface="+mj-lt"/>
              <a:buAutoNum type="romanUcPeriod"/>
            </a:pPr>
            <a:r>
              <a:rPr lang="uk-UA" sz="2400" dirty="0" smtClean="0"/>
              <a:t>Пристрій для регулювання                             </a:t>
            </a:r>
            <a:r>
              <a:rPr lang="uk-UA" sz="2400" dirty="0" smtClean="0">
                <a:solidFill>
                  <a:schemeClr val="tx1"/>
                </a:solidFill>
              </a:rPr>
              <a:t> Є. </a:t>
            </a:r>
            <a:r>
              <a:rPr lang="uk-UA" sz="2400" dirty="0" smtClean="0"/>
              <a:t>Серце тварин</a:t>
            </a:r>
          </a:p>
          <a:p>
            <a:pPr marL="0" indent="0">
              <a:buNone/>
            </a:pPr>
            <a:r>
              <a:rPr lang="uk-UA" sz="2400" dirty="0" smtClean="0"/>
              <a:t>Глибини занурення підводного</a:t>
            </a:r>
          </a:p>
          <a:p>
            <a:pPr marL="0" indent="0">
              <a:buNone/>
            </a:pPr>
            <a:r>
              <a:rPr lang="uk-UA" sz="2400" dirty="0" smtClean="0"/>
              <a:t>Човна у воду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869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5310" y="-1855077"/>
            <a:ext cx="12086897" cy="7078718"/>
          </a:xfrm>
        </p:spPr>
        <p:txBody>
          <a:bodyPr/>
          <a:lstStyle/>
          <a:p>
            <a:pPr marL="0" indent="0">
              <a:buNone/>
            </a:pPr>
            <a:endParaRPr lang="uk-UA" sz="3600" b="1" i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 algn="just">
              <a:buNone/>
            </a:pPr>
            <a:r>
              <a:rPr lang="uk-UA" sz="3600" b="1" i="1" dirty="0" smtClean="0"/>
              <a:t> </a:t>
            </a:r>
            <a:r>
              <a:rPr lang="uk-UA" sz="3600" b="1" i="1" dirty="0" smtClean="0"/>
              <a:t>Домашнє завдання</a:t>
            </a:r>
          </a:p>
          <a:p>
            <a:pPr marL="457200" indent="-457200" algn="just"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§</a:t>
            </a:r>
            <a:r>
              <a:rPr lang="uk-UA" b="1" i="1" dirty="0" smtClean="0">
                <a:solidFill>
                  <a:schemeClr val="tx1"/>
                </a:solidFill>
              </a:rPr>
              <a:t> 22-29 – повторити.</a:t>
            </a:r>
          </a:p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chemeClr val="tx1"/>
                </a:solidFill>
              </a:rPr>
              <a:t>Виконати завдання для самоперевірки до розділу 3 «Взаємодія тіл. Сила</a:t>
            </a:r>
            <a:r>
              <a:rPr lang="uk-UA" b="1" i="1" dirty="0" smtClean="0">
                <a:solidFill>
                  <a:schemeClr val="tx1"/>
                </a:solidFill>
              </a:rPr>
              <a:t>» (ст.192)</a:t>
            </a:r>
          </a:p>
          <a:p>
            <a:pPr marL="457200" indent="-457200" algn="just">
              <a:buAutoNum type="arabicPeriod"/>
            </a:pPr>
            <a:r>
              <a:rPr lang="uk-UA" b="1" i="1" dirty="0" smtClean="0">
                <a:solidFill>
                  <a:schemeClr val="tx1"/>
                </a:solidFill>
              </a:rPr>
              <a:t>Підготуватися до контрольної роботи</a:t>
            </a:r>
            <a:endParaRPr lang="uk-UA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04" y="3412031"/>
            <a:ext cx="2509673" cy="30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40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Блок </a:t>
            </a:r>
            <a:r>
              <a:rPr lang="en-US" sz="3200" b="1" i="1" dirty="0" smtClean="0"/>
              <a:t>I</a:t>
            </a:r>
            <a:r>
              <a:rPr lang="uk-UA" sz="3200" b="1" i="1" dirty="0" smtClean="0"/>
              <a:t>. Тиск твердих тіл. Тиск рідин.</a:t>
            </a:r>
            <a:endParaRPr lang="uk-UA" sz="32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4593" y="257699"/>
            <a:ext cx="12415241" cy="6973417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/>
              <a:t>Дайте відповідь на запитання</a:t>
            </a:r>
            <a:endParaRPr lang="uk-UA" sz="2800" b="1" i="1" dirty="0" smtClean="0"/>
          </a:p>
          <a:p>
            <a:pPr marL="514350" indent="-514350">
              <a:buAutoNum type="arabicPeriod"/>
            </a:pPr>
            <a:r>
              <a:rPr lang="uk-UA" sz="2400" dirty="0" smtClean="0"/>
              <a:t>Дайте означення </a:t>
            </a:r>
            <a:r>
              <a:rPr lang="uk-UA" sz="2400" dirty="0" smtClean="0"/>
              <a:t>тиску</a:t>
            </a:r>
            <a:endParaRPr lang="uk-UA" sz="2400" dirty="0" smtClean="0"/>
          </a:p>
          <a:p>
            <a:pPr marL="514350" indent="-514350">
              <a:buAutoNum type="arabicPeriod"/>
            </a:pPr>
            <a:r>
              <a:rPr lang="uk-UA" sz="2400" dirty="0" smtClean="0"/>
              <a:t>Назвіть одиницю тиску в </a:t>
            </a:r>
            <a:r>
              <a:rPr lang="uk-UA" sz="2400" dirty="0" smtClean="0"/>
              <a:t>СІ</a:t>
            </a:r>
            <a:endParaRPr lang="uk-UA" sz="2400" dirty="0" smtClean="0"/>
          </a:p>
          <a:p>
            <a:pPr marL="514350" indent="-514350">
              <a:buAutoNum type="arabicPeriod"/>
            </a:pPr>
            <a:r>
              <a:rPr lang="uk-UA" sz="2400" dirty="0" smtClean="0"/>
              <a:t>Як можна збільшити тиск; зменшити тиск?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Дайте означення гідростатичного тиску?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За якою формулою обчислюють гідростатичний тиск?</a:t>
            </a:r>
          </a:p>
          <a:p>
            <a:pPr marL="0" indent="0">
              <a:buNone/>
            </a:pPr>
            <a:r>
              <a:rPr lang="uk-UA" sz="2400" b="1" i="1" dirty="0" smtClean="0"/>
              <a:t>Інтерактивні вправи</a:t>
            </a:r>
          </a:p>
          <a:p>
            <a:pPr marL="514350" indent="-514350">
              <a:buAutoNum type="arabicPeriod"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learningapps.org/view1857013</a:t>
            </a:r>
            <a:endParaRPr lang="uk-UA" sz="2400" dirty="0" smtClean="0"/>
          </a:p>
          <a:p>
            <a:pPr marL="514350" indent="-514350">
              <a:buAutoNum type="arabicPeriod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learningapps.org/watch?v=p4o87beb516</a:t>
            </a:r>
            <a:endParaRPr lang="uk-UA" sz="2400" dirty="0" smtClean="0"/>
          </a:p>
          <a:p>
            <a:pPr marL="0" indent="0">
              <a:buNone/>
            </a:pPr>
            <a:endParaRPr lang="uk-UA" sz="24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53" y="2193315"/>
            <a:ext cx="3896174" cy="46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Місце для вмісту 4"/>
              <p:cNvSpPr>
                <a:spLocks noGrp="1"/>
              </p:cNvSpPr>
              <p:nvPr>
                <p:ph idx="1"/>
              </p:nvPr>
            </p:nvSpPr>
            <p:spPr>
              <a:xfrm>
                <a:off x="537067" y="599090"/>
                <a:ext cx="11287071" cy="56489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800" b="1" i="1" dirty="0" smtClean="0"/>
                  <a:t>                                   Розв’язати задачі</a:t>
                </a:r>
              </a:p>
              <a:p>
                <a:pPr marL="514350" indent="-514350">
                  <a:buAutoNum type="arabicPeriod"/>
                </a:pPr>
                <a:r>
                  <a:rPr lang="uk-UA" sz="2400" i="1" dirty="0" smtClean="0"/>
                  <a:t>Площа різального краю лопати становить 0,00007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i="1" dirty="0" smtClean="0"/>
                  <a:t>. Який тиск створює лопата на ґрунт, якщо людина діє на лопату із силою 210 Н.</a:t>
                </a:r>
              </a:p>
              <a:p>
                <a:pPr marL="514350" indent="-514350">
                  <a:buAutoNum type="arabicPeriod"/>
                </a:pPr>
                <a:r>
                  <a:rPr lang="uk-UA" sz="2400" i="1" dirty="0" smtClean="0"/>
                  <a:t>Людина масою 90 кг стоїть на лижах, які мають довжину 1,8 м і ширину 10 см. Який тиск створює людина на сніг?</a:t>
                </a:r>
              </a:p>
              <a:p>
                <a:pPr marL="514350" indent="-514350">
                  <a:buAutoNum type="arabicPeriod"/>
                </a:pPr>
                <a:r>
                  <a:rPr lang="uk-UA" sz="2400" i="1" dirty="0" smtClean="0"/>
                  <a:t>На якій глибині тиск у мастилі становить 8 кПа?</a:t>
                </a:r>
              </a:p>
              <a:p>
                <a:pPr marL="514350" indent="-514350">
                  <a:buAutoNum type="arabicPeriod"/>
                </a:pPr>
                <a:endParaRPr lang="uk-UA" sz="2400" i="1" dirty="0" smtClean="0"/>
              </a:p>
              <a:p>
                <a:pPr marL="0" indent="0">
                  <a:buNone/>
                </a:pPr>
                <a:endParaRPr lang="uk-UA" sz="2400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endParaRPr lang="uk-UA" sz="2800" b="1" i="1" dirty="0" smtClean="0"/>
              </a:p>
            </p:txBody>
          </p:sp>
        </mc:Choice>
        <mc:Fallback xmlns="">
          <p:sp>
            <p:nvSpPr>
              <p:cNvPr id="5" name="Місце для вмісту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067" y="599090"/>
                <a:ext cx="11287071" cy="5648953"/>
              </a:xfrm>
              <a:blipFill>
                <a:blip r:embed="rId2"/>
                <a:stretch>
                  <a:fillRect l="-486" r="-2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62" y="3307069"/>
            <a:ext cx="4229746" cy="3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565" y="0"/>
            <a:ext cx="8534400" cy="1507067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Блок </a:t>
            </a:r>
            <a:r>
              <a:rPr lang="en-US" sz="2800" b="1" i="1" dirty="0" smtClean="0"/>
              <a:t>II.</a:t>
            </a:r>
            <a:r>
              <a:rPr lang="uk-UA" sz="2800" b="1" i="1" dirty="0" smtClean="0"/>
              <a:t> Тиск газів. Атмосферний тиск.</a:t>
            </a:r>
            <a:endParaRPr lang="uk-UA" sz="28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99641" y="2869323"/>
            <a:ext cx="11992303" cy="378459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У чому полягає причина існування тиску в газах?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Від чого залежить тиск газів?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Сформулюйте закон Паскаля.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Що таке атмосферний тиск? Чому він існує?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В яких одиницях вимірюють атмосферний тиск?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i="1" dirty="0" smtClean="0"/>
              <a:t>Інтерактивні вправи</a:t>
            </a:r>
          </a:p>
          <a:p>
            <a:pPr marL="0" indent="0" algn="just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learningapps.org/view2073524</a:t>
            </a:r>
            <a:endParaRPr lang="uk-UA" sz="2400" dirty="0" smtClean="0"/>
          </a:p>
          <a:p>
            <a:pPr marL="0" indent="0" algn="just">
              <a:buNone/>
            </a:pPr>
            <a:endParaRPr lang="uk-UA" sz="2400" b="1" i="1" dirty="0" smtClean="0"/>
          </a:p>
          <a:p>
            <a:pPr marL="0" indent="0" algn="just">
              <a:buNone/>
            </a:pPr>
            <a:endParaRPr lang="uk-UA" sz="2400" dirty="0"/>
          </a:p>
          <a:p>
            <a:pPr marL="457200" indent="-457200" algn="just">
              <a:buAutoNum type="arabicPeriod"/>
            </a:pPr>
            <a:endParaRPr lang="uk-UA" sz="2400" dirty="0" smtClean="0"/>
          </a:p>
          <a:p>
            <a:pPr marL="457200" indent="-457200" algn="just">
              <a:buAutoNum type="arabicPeriod"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" y="2524319"/>
            <a:ext cx="32004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584" y="-158240"/>
            <a:ext cx="8534400" cy="1507067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Блок </a:t>
            </a:r>
            <a:r>
              <a:rPr lang="en-US" sz="2800" b="1" i="1" dirty="0" smtClean="0"/>
              <a:t>III</a:t>
            </a:r>
            <a:r>
              <a:rPr lang="uk-UA" sz="2800" b="1" i="1" dirty="0" smtClean="0"/>
              <a:t>.Архімедова сила. Плавання тіл.</a:t>
            </a:r>
            <a:endParaRPr lang="uk-UA" sz="28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-158240"/>
            <a:ext cx="11960772" cy="5164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Сформулюйте закон Архімеда.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Куди напрямлена сила Архімеда?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Прокоментуйте таблицю «Плавання тіл»</a:t>
            </a:r>
            <a:r>
              <a:rPr lang="uk-UA" sz="2800" dirty="0"/>
              <a:t>.</a:t>
            </a:r>
            <a:endParaRPr lang="uk-UA" sz="2800" dirty="0" smtClean="0"/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6143" t="67071" r="27838" b="5290"/>
          <a:stretch/>
        </p:blipFill>
        <p:spPr bwMode="auto">
          <a:xfrm>
            <a:off x="1648640" y="3435770"/>
            <a:ext cx="8987829" cy="305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21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7314" y="-225389"/>
            <a:ext cx="8534400" cy="1507067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Розв’яжіть задачі</a:t>
            </a:r>
            <a:endParaRPr lang="uk-UA" sz="28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Місце для вмісту 4"/>
              <p:cNvSpPr>
                <a:spLocks noGrp="1"/>
              </p:cNvSpPr>
              <p:nvPr>
                <p:ph idx="1"/>
              </p:nvPr>
            </p:nvSpPr>
            <p:spPr>
              <a:xfrm>
                <a:off x="673701" y="1484586"/>
                <a:ext cx="11255540" cy="361526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eriod"/>
                </a:pPr>
                <a:r>
                  <a:rPr lang="uk-UA" sz="2400" dirty="0" smtClean="0"/>
                  <a:t>Чому дорівнює архімедова сила, що діє на тіло об’ємом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 см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 smtClean="0"/>
                  <a:t>, яке повністю занурене у воду?</a:t>
                </a:r>
              </a:p>
              <a:p>
                <a:pPr marL="457200" indent="-457200">
                  <a:buAutoNum type="arabicPeriod"/>
                </a:pPr>
                <a:r>
                  <a:rPr lang="uk-UA" sz="2400" dirty="0" smtClean="0"/>
                  <a:t>Алюмінієвий брусок  масою 2,7 кг частково занурений у воду. На брусок діє Архімедова сила 2,5 Н. Яка частина бруска занурена у воду</a:t>
                </a:r>
                <a:r>
                  <a:rPr lang="uk-UA" sz="2400" dirty="0" smtClean="0"/>
                  <a:t>.</a:t>
                </a:r>
                <a:endParaRPr lang="uk-UA" sz="2400" dirty="0" smtClean="0"/>
              </a:p>
            </p:txBody>
          </p:sp>
        </mc:Choice>
        <mc:Fallback>
          <p:sp>
            <p:nvSpPr>
              <p:cNvPr id="5" name="Місце для вмісту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701" y="1484586"/>
                <a:ext cx="11255540" cy="3615267"/>
              </a:xfrm>
              <a:blipFill rotWithShape="0">
                <a:blip r:embed="rId2"/>
                <a:stretch>
                  <a:fillRect l="-542" r="-6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7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273269" y="168168"/>
                <a:ext cx="12580880" cy="74623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uk-UA" sz="2800" b="1" i="1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uk-UA" sz="3200" b="1" i="1" dirty="0" smtClean="0">
                    <a:solidFill>
                      <a:srgbClr val="FFFF00"/>
                    </a:solidFill>
                  </a:rPr>
                  <a:t>Виконання вправ</a:t>
                </a:r>
              </a:p>
              <a:p>
                <a:pPr marL="457200" indent="-457200">
                  <a:buAutoNum type="arabicPeriod"/>
                </a:pPr>
                <a:r>
                  <a:rPr lang="uk-UA" sz="2400" b="1" i="1" dirty="0" smtClean="0"/>
                  <a:t>Установіть відповідність між виразом для розрахунку фізичної величини та назвою цієї величини.</a:t>
                </a:r>
              </a:p>
              <a:p>
                <a:pPr marL="0" indent="0">
                  <a:buNone/>
                </a:pPr>
                <a:endParaRPr lang="uk-UA" sz="24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тіла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uk-UA" sz="2400" b="1" i="1" smtClean="0">
                                <a:latin typeface="Cambria Math" panose="02040503050406030204" pitchFamily="18" charset="0"/>
                              </a:rPr>
                              <m:t>тіла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b="1" i="1" dirty="0" smtClean="0"/>
                  <a:t>                                                      1. Архімедова сила</a:t>
                </a: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рід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𝒈𝒉</m:t>
                    </m:r>
                  </m:oMath>
                </a14:m>
                <a:r>
                  <a:rPr lang="uk-UA" sz="2400" b="1" i="1" dirty="0" smtClean="0"/>
                  <a:t>                                                  2. Сила тяжіння</a:t>
                </a:r>
                <a:endParaRPr lang="en-US" sz="24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тіла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тіла</m:t>
                        </m:r>
                      </m:sub>
                    </m:sSub>
                  </m:oMath>
                </a14:m>
                <a:r>
                  <a:rPr lang="uk-UA" sz="2400" b="1" i="1" dirty="0" smtClean="0"/>
                  <a:t>                                            3. Гідростатичний тиск</a:t>
                </a: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рід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занурене</m:t>
                        </m:r>
                      </m:sub>
                    </m:sSub>
                  </m:oMath>
                </a14:m>
                <a:r>
                  <a:rPr lang="uk-UA" sz="2400" b="1" i="1" dirty="0" smtClean="0"/>
                  <a:t>                                       4. Тиск твердого тіла</a:t>
                </a:r>
              </a:p>
              <a:p>
                <a:pPr marL="0" indent="0">
                  <a:buNone/>
                </a:pPr>
                <a:r>
                  <a:rPr lang="uk-UA" sz="2400" b="1" i="1" dirty="0" smtClean="0"/>
                  <a:t>                                                                  5.  </a:t>
                </a:r>
                <a:r>
                  <a:rPr lang="uk-UA" sz="2400" b="1" i="1" dirty="0"/>
                  <a:t>Г</a:t>
                </a:r>
                <a:r>
                  <a:rPr lang="uk-UA" sz="2400" b="1" i="1" dirty="0" smtClean="0"/>
                  <a:t>устина тіла</a:t>
                </a:r>
              </a:p>
              <a:p>
                <a:pPr marL="0" indent="0">
                  <a:buNone/>
                </a:pPr>
                <a:endParaRPr lang="en-US" sz="24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:endParaRPr lang="uk-UA" sz="2400" b="1" i="1" dirty="0" smtClean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269" y="168168"/>
                <a:ext cx="12580880" cy="7462342"/>
              </a:xfrm>
              <a:blipFill rotWithShape="0">
                <a:blip r:embed="rId2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505091" y="2274022"/>
            <a:ext cx="9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0924" y="-2598684"/>
            <a:ext cx="10310649" cy="945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/>
              <a:t>2. Знайдіть зайве в логічному ряду.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34" y="1857864"/>
            <a:ext cx="2312660" cy="29936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0" y="1857864"/>
            <a:ext cx="2170441" cy="29843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98" y="1840136"/>
            <a:ext cx="2036871" cy="30198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90" y="1840136"/>
            <a:ext cx="2540000" cy="299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7509" y="5002924"/>
            <a:ext cx="156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1. Архімед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552" y="5002924"/>
            <a:ext cx="170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2. Арістотель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3884" y="4945117"/>
            <a:ext cx="172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3. Торрічеллі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9269" y="4945117"/>
            <a:ext cx="156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4. Паскаль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9187" y="73572"/>
            <a:ext cx="11708524" cy="6358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Знайдіть зайве в логічному ряду.</a:t>
            </a: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2424242"/>
            <a:ext cx="2871296" cy="1914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1" y="2424242"/>
            <a:ext cx="2596056" cy="1940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61" y="2424242"/>
            <a:ext cx="2635039" cy="1976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55" y="2424242"/>
            <a:ext cx="2976325" cy="1976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6952" y="4498427"/>
            <a:ext cx="172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Риби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009697" y="4498427"/>
            <a:ext cx="172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Каченята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884276" y="4499161"/>
            <a:ext cx="172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3. Дерев’яна колода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9927021" y="4498427"/>
            <a:ext cx="172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Човен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72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716</TotalTime>
  <Words>320</Words>
  <Application>Microsoft Office PowerPoint</Application>
  <PresentationFormat>Широкий екран</PresentationFormat>
  <Paragraphs>86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Cambria Math</vt:lpstr>
      <vt:lpstr>Century Gothic</vt:lpstr>
      <vt:lpstr>Wingdings</vt:lpstr>
      <vt:lpstr>Wingdings 3</vt:lpstr>
      <vt:lpstr>Сектор</vt:lpstr>
      <vt:lpstr> Узагальнення та систематизація знань з теми « тиск. закон архімеда. плавання тіл»</vt:lpstr>
      <vt:lpstr>Блок I. Тиск твердих тіл. Тиск рідин.</vt:lpstr>
      <vt:lpstr>Презентація PowerPoint</vt:lpstr>
      <vt:lpstr>Блок II. Тиск газів. Атмосферний тиск.</vt:lpstr>
      <vt:lpstr>Блок III.Архімедова сила. Плавання тіл.</vt:lpstr>
      <vt:lpstr>Розв’яжіть задачі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51. Узагальнення та систематизація знань з теми «Розділ 2.Електричні явища. Частина 1.Електричний заряд. Електричне поле.  Електричний струм»</dc:title>
  <dc:creator>Маряна</dc:creator>
  <cp:lastModifiedBy>RePack by Diakov</cp:lastModifiedBy>
  <cp:revision>45</cp:revision>
  <dcterms:created xsi:type="dcterms:W3CDTF">2019-04-10T11:27:29Z</dcterms:created>
  <dcterms:modified xsi:type="dcterms:W3CDTF">2022-04-11T13:43:46Z</dcterms:modified>
</cp:coreProperties>
</file>