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іана\Desktop\Фізика\912-au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5003"/>
            <a:ext cx="93875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1" y="836712"/>
            <a:ext cx="8640960" cy="4248472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uk-UA" sz="6300" i="1" dirty="0" smtClean="0">
                <a:solidFill>
                  <a:srgbClr val="00B050"/>
                </a:solidFill>
              </a:rPr>
              <a:t>Нерівномірний рух.</a:t>
            </a:r>
            <a:r>
              <a:rPr lang="uk-UA" sz="6300" b="1" i="1" dirty="0" smtClean="0">
                <a:solidFill>
                  <a:srgbClr val="00B050"/>
                </a:solidFill>
              </a:rPr>
              <a:t> </a:t>
            </a:r>
            <a:r>
              <a:rPr lang="uk-UA" sz="6300" i="1" dirty="0" smtClean="0">
                <a:solidFill>
                  <a:srgbClr val="00B050"/>
                </a:solidFill>
              </a:rPr>
              <a:t>С</a:t>
            </a:r>
            <a:r>
              <a:rPr lang="uk-UA" sz="6300" b="1" i="1" dirty="0" smtClean="0">
                <a:solidFill>
                  <a:srgbClr val="00B050"/>
                </a:solidFill>
              </a:rPr>
              <a:t>ередня швидкість </a:t>
            </a:r>
            <a:r>
              <a:rPr lang="uk-UA" sz="6300" b="1" i="1" dirty="0" smtClean="0">
                <a:solidFill>
                  <a:srgbClr val="00B050"/>
                </a:solidFill>
              </a:rPr>
              <a:t>нерівномірного </a:t>
            </a:r>
            <a:r>
              <a:rPr lang="uk-UA" sz="6300" b="1" i="1" dirty="0" smtClean="0">
                <a:solidFill>
                  <a:srgbClr val="00B050"/>
                </a:solidFill>
              </a:rPr>
              <a:t>руху</a:t>
            </a:r>
            <a:br>
              <a:rPr lang="uk-UA" sz="6300" b="1" i="1" dirty="0" smtClean="0">
                <a:solidFill>
                  <a:srgbClr val="00B050"/>
                </a:solidFill>
              </a:rPr>
            </a:br>
            <a:r>
              <a:rPr lang="uk-UA" sz="6300" b="1" i="1" dirty="0" smtClean="0">
                <a:solidFill>
                  <a:srgbClr val="00B050"/>
                </a:solidFill>
              </a:rPr>
              <a:t/>
            </a:r>
            <a:br>
              <a:rPr lang="uk-UA" sz="6300" b="1" i="1" dirty="0" smtClean="0">
                <a:solidFill>
                  <a:srgbClr val="00B050"/>
                </a:solidFill>
              </a:rPr>
            </a:br>
            <a:r>
              <a:rPr lang="uk-UA" sz="6300" i="1" dirty="0" smtClean="0">
                <a:solidFill>
                  <a:srgbClr val="00B050"/>
                </a:solidFill>
              </a:rPr>
              <a:t>фізика 7 клас</a:t>
            </a:r>
            <a:br>
              <a:rPr lang="uk-UA" sz="6300" i="1" dirty="0" smtClean="0">
                <a:solidFill>
                  <a:srgbClr val="00B050"/>
                </a:solidFill>
              </a:rPr>
            </a:br>
            <a:r>
              <a:rPr lang="uk-UA" sz="6300" i="1" dirty="0" smtClean="0">
                <a:solidFill>
                  <a:srgbClr val="00B050"/>
                </a:solidFill>
              </a:rPr>
              <a:t>08.11.32021</a:t>
            </a:r>
            <a:endParaRPr lang="uk-UA" sz="63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676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Місце для вмісту 5"/>
          <p:cNvSpPr>
            <a:spLocks noGrp="1"/>
          </p:cNvSpPr>
          <p:nvPr>
            <p:ph sz="quarter" idx="13"/>
          </p:nvPr>
        </p:nvSpPr>
        <p:spPr>
          <a:xfrm>
            <a:off x="683568" y="980728"/>
            <a:ext cx="6400800" cy="4857720"/>
          </a:xfrm>
        </p:spPr>
        <p:txBody>
          <a:bodyPr>
            <a:normAutofit/>
          </a:bodyPr>
          <a:lstStyle/>
          <a:p>
            <a:pPr lvl="4"/>
            <a:r>
              <a:rPr lang="uk-UA" sz="4000" b="1" dirty="0" smtClean="0"/>
              <a:t>Домашнє завдання</a:t>
            </a:r>
          </a:p>
          <a:p>
            <a:pPr lvl="4"/>
            <a:endParaRPr lang="uk-UA" sz="4000" dirty="0" smtClean="0"/>
          </a:p>
          <a:p>
            <a:pPr lvl="4"/>
            <a:r>
              <a:rPr lang="uk-UA" sz="4000" dirty="0" smtClean="0"/>
              <a:t>Параграф 11</a:t>
            </a:r>
          </a:p>
          <a:p>
            <a:pPr lvl="4"/>
            <a:r>
              <a:rPr lang="uk-UA" sz="4000" dirty="0" smtClean="0"/>
              <a:t>Вправа 11(1,2)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108098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"/>
            <a:ext cx="8229600" cy="3789040"/>
          </a:xfrm>
        </p:spPr>
        <p:txBody>
          <a:bodyPr>
            <a:normAutofit/>
          </a:bodyPr>
          <a:lstStyle/>
          <a:p>
            <a:r>
              <a:rPr lang="uk-UA" sz="2500" dirty="0"/>
              <a:t> </a:t>
            </a:r>
            <a:r>
              <a:rPr lang="uk-UA" sz="2500" dirty="0" err="1"/>
              <a:t>Р</a:t>
            </a:r>
            <a:r>
              <a:rPr lang="uk-UA" sz="2500" dirty="0" err="1" smtClean="0"/>
              <a:t>івноміріний</a:t>
            </a:r>
            <a:r>
              <a:rPr lang="uk-UA" sz="2500" dirty="0" smtClean="0"/>
              <a:t> </a:t>
            </a:r>
            <a:r>
              <a:rPr lang="uk-UA" sz="2500" dirty="0"/>
              <a:t>рух зустрічається в природі та житті людини </a:t>
            </a:r>
            <a:r>
              <a:rPr lang="uk-UA" sz="2500" dirty="0" err="1"/>
              <a:t>рідко</a:t>
            </a:r>
            <a:r>
              <a:rPr lang="uk-UA" sz="2500" dirty="0"/>
              <a:t>. </a:t>
            </a:r>
            <a:r>
              <a:rPr lang="uk-UA" sz="2500" dirty="0" err="1"/>
              <a:t>Спостеріагаючи</a:t>
            </a:r>
            <a:r>
              <a:rPr lang="uk-UA" sz="2500" dirty="0"/>
              <a:t> за рухом транспорту, можна помітити, що на </a:t>
            </a:r>
            <a:r>
              <a:rPr lang="uk-UA" sz="2500" dirty="0" err="1"/>
              <a:t>на</a:t>
            </a:r>
            <a:r>
              <a:rPr lang="uk-UA" sz="2500" dirty="0"/>
              <a:t> початку руху вони збільшують свою швидкість, а перед зупинкою - зменшують. Рівномірно і прямолінійно рухаються тіла лише на окремих невеликих ділянках </a:t>
            </a:r>
            <a:r>
              <a:rPr lang="uk-UA" sz="2500" dirty="0" err="1"/>
              <a:t>траєкторії.Таким</a:t>
            </a:r>
            <a:r>
              <a:rPr lang="uk-UA" sz="2500" dirty="0"/>
              <a:t> чином, за однакові проміжки часу тіло проходить різні шляхи.</a:t>
            </a:r>
          </a:p>
        </p:txBody>
      </p:sp>
      <p:pic>
        <p:nvPicPr>
          <p:cNvPr id="2050" name="Picture 2" descr="http://klasnaocinka.com.ua/uploads/editor/4018/342606/lection_1281/images/motocikli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16695"/>
            <a:ext cx="4320480" cy="274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klasnaocinka.com.ua/uploads/editor/4018/342606/lection_1281/images/potyag_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780928"/>
            <a:ext cx="2638425" cy="173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klasnaocinka.com.ua/uploads/editor/4018/342606/lection_1281/images/ki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559" y="4665528"/>
            <a:ext cx="2457450" cy="1874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850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88840"/>
            <a:ext cx="8676455" cy="2880320"/>
          </a:xfrm>
        </p:spPr>
        <p:txBody>
          <a:bodyPr/>
          <a:lstStyle/>
          <a:p>
            <a:pPr algn="l"/>
            <a:r>
              <a:rPr lang="ru-RU" sz="3200" dirty="0" smtClean="0"/>
              <a:t>-</a:t>
            </a:r>
            <a:r>
              <a:rPr lang="ru-RU" sz="3200" dirty="0" err="1" smtClean="0"/>
              <a:t>середня</a:t>
            </a:r>
            <a:r>
              <a:rPr lang="ru-RU" sz="3200" dirty="0" smtClean="0"/>
              <a:t> </a:t>
            </a:r>
            <a:r>
              <a:rPr lang="ru-RU" sz="3200" dirty="0" err="1"/>
              <a:t>швидкість</a:t>
            </a:r>
            <a:r>
              <a:rPr lang="ru-RU" sz="3200" dirty="0"/>
              <a:t> на </a:t>
            </a:r>
            <a:r>
              <a:rPr lang="ru-RU" sz="3200" dirty="0" err="1"/>
              <a:t>певній</a:t>
            </a:r>
            <a:r>
              <a:rPr lang="ru-RU" sz="3200" dirty="0"/>
              <a:t> </a:t>
            </a:r>
            <a:r>
              <a:rPr lang="ru-RU" sz="3200" dirty="0" err="1"/>
              <a:t>ділянці</a:t>
            </a:r>
            <a:r>
              <a:rPr lang="ru-RU" sz="3200" dirty="0"/>
              <a:t> </a:t>
            </a:r>
            <a:r>
              <a:rPr lang="ru-RU" sz="3200" dirty="0" err="1" smtClean="0"/>
              <a:t>траєкторії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-</a:t>
            </a:r>
            <a:r>
              <a:rPr lang="ru-RU" sz="3200" dirty="0" err="1" smtClean="0"/>
              <a:t>миттєва</a:t>
            </a:r>
            <a:r>
              <a:rPr lang="ru-RU" sz="3200" dirty="0" smtClean="0"/>
              <a:t> </a:t>
            </a:r>
            <a:r>
              <a:rPr lang="ru-RU" sz="3200" dirty="0" err="1"/>
              <a:t>швидкість</a:t>
            </a:r>
            <a:r>
              <a:rPr lang="ru-RU" sz="3200" dirty="0"/>
              <a:t> в </a:t>
            </a:r>
            <a:r>
              <a:rPr lang="ru-RU" sz="3200" dirty="0" err="1"/>
              <a:t>даний</a:t>
            </a:r>
            <a:r>
              <a:rPr lang="ru-RU" sz="3200" dirty="0"/>
              <a:t> момент часу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784976" cy="1296144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/>
              <a:t>Такий</a:t>
            </a:r>
            <a:r>
              <a:rPr lang="ru-RU" sz="2800" dirty="0"/>
              <a:t> </a:t>
            </a:r>
            <a:r>
              <a:rPr lang="ru-RU" sz="2800" dirty="0" err="1"/>
              <a:t>рух</a:t>
            </a:r>
            <a:r>
              <a:rPr lang="ru-RU" sz="2800" dirty="0"/>
              <a:t>, при </a:t>
            </a:r>
            <a:r>
              <a:rPr lang="ru-RU" sz="2800" dirty="0" err="1"/>
              <a:t>якому</a:t>
            </a:r>
            <a:r>
              <a:rPr lang="ru-RU" sz="2800" dirty="0"/>
              <a:t> </a:t>
            </a:r>
            <a:r>
              <a:rPr lang="ru-RU" sz="2800" dirty="0" err="1"/>
              <a:t>швидкість</a:t>
            </a:r>
            <a:r>
              <a:rPr lang="ru-RU" sz="2800" dirty="0"/>
              <a:t> </a:t>
            </a:r>
            <a:r>
              <a:rPr lang="ru-RU" sz="2800" dirty="0" err="1"/>
              <a:t>змінюється</a:t>
            </a:r>
            <a:r>
              <a:rPr lang="ru-RU" sz="2800" dirty="0"/>
              <a:t> за </a:t>
            </a:r>
            <a:r>
              <a:rPr lang="ru-RU" sz="2800" dirty="0" err="1"/>
              <a:t>значенням</a:t>
            </a:r>
            <a:r>
              <a:rPr lang="ru-RU" sz="2800" dirty="0"/>
              <a:t> і </a:t>
            </a:r>
            <a:r>
              <a:rPr lang="ru-RU" sz="2800" dirty="0" err="1"/>
              <a:t>напрямком</a:t>
            </a:r>
            <a:r>
              <a:rPr lang="ru-RU" sz="2800" dirty="0"/>
              <a:t>, </a:t>
            </a:r>
            <a:r>
              <a:rPr lang="ru-RU" sz="2800" dirty="0" err="1" smtClean="0"/>
              <a:t>називають</a:t>
            </a:r>
            <a:r>
              <a:rPr lang="ru-RU" sz="2800" dirty="0" smtClean="0"/>
              <a:t> </a:t>
            </a:r>
            <a:r>
              <a:rPr lang="ru-RU" sz="2800" b="1" i="1" dirty="0" err="1" smtClean="0"/>
              <a:t>нерівномірним</a:t>
            </a:r>
            <a:r>
              <a:rPr lang="ru-RU" sz="2800" b="1" i="1" dirty="0" smtClean="0"/>
              <a:t> </a:t>
            </a:r>
            <a:r>
              <a:rPr lang="ru-RU" sz="2800" b="1" i="1" dirty="0" err="1"/>
              <a:t>рухом</a:t>
            </a:r>
            <a:r>
              <a:rPr lang="ru-RU" sz="2800" dirty="0"/>
              <a:t>. </a:t>
            </a:r>
            <a:r>
              <a:rPr lang="ru-RU" sz="2800" dirty="0" err="1"/>
              <a:t>Нерівномірний</a:t>
            </a:r>
            <a:r>
              <a:rPr lang="ru-RU" sz="2800" dirty="0"/>
              <a:t> </a:t>
            </a:r>
            <a:r>
              <a:rPr lang="ru-RU" sz="2800" dirty="0" err="1"/>
              <a:t>рух</a:t>
            </a:r>
            <a:r>
              <a:rPr lang="ru-RU" sz="2800" dirty="0"/>
              <a:t> </a:t>
            </a:r>
            <a:r>
              <a:rPr lang="ru-RU" sz="2800" dirty="0" err="1"/>
              <a:t>характеризують</a:t>
            </a:r>
            <a:r>
              <a:rPr lang="ru-RU" sz="2800" dirty="0"/>
              <a:t> </a:t>
            </a:r>
            <a:r>
              <a:rPr lang="ru-RU" sz="2800" dirty="0" err="1"/>
              <a:t>фізичними</a:t>
            </a:r>
            <a:r>
              <a:rPr lang="ru-RU" sz="2800" dirty="0"/>
              <a:t> величинами: </a:t>
            </a:r>
            <a:endParaRPr lang="uk-UA" sz="2800" dirty="0"/>
          </a:p>
        </p:txBody>
      </p:sp>
      <p:pic>
        <p:nvPicPr>
          <p:cNvPr id="3074" name="Picture 2" descr="C:\Users\Діана\Desktop\Фізика\008_0_84a87_145d5ea2_orig_11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96" y="3789040"/>
            <a:ext cx="3834210" cy="2587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Діана\Desktop\Фізика\risunok10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89040"/>
            <a:ext cx="3475694" cy="2595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796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3933056"/>
            <a:ext cx="8352928" cy="2592288"/>
          </a:xfrm>
        </p:spPr>
        <p:txBody>
          <a:bodyPr>
            <a:normAutofit/>
          </a:bodyPr>
          <a:lstStyle/>
          <a:p>
            <a:r>
              <a:rPr lang="uk-UA" sz="2400" i="1" dirty="0"/>
              <a:t>Середню швидкість не можна розглядати як середнє арифметичне значень швидкостей, адже тіло може рухатися різні проміжки часу з різними швидкостями. Тому, обчислюючи середню швидкість потрібно спочатку знайти весь пройдений шлях і весь час руху, а потім відношення цих величин.</a:t>
            </a:r>
          </a:p>
        </p:txBody>
      </p:sp>
      <p:pic>
        <p:nvPicPr>
          <p:cNvPr id="4098" name="Picture 2" descr="C:\Users\Діана\Desktop\Фізика\383654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3090"/>
            <a:ext cx="476250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Діана\Desktop\Фізика\fullsiz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805321"/>
            <a:ext cx="3526743" cy="2351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816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17" y="548680"/>
            <a:ext cx="805371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C:\Users\Діана\Desktop\Фізика\6244220ec65da6c1318fe49abcc57c5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17" y="3866684"/>
            <a:ext cx="4107688" cy="191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Діана\Desktop\Фізика\Untitled-4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557418"/>
            <a:ext cx="3384376" cy="253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840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620688"/>
            <a:ext cx="8136904" cy="3585552"/>
          </a:xfrm>
        </p:spPr>
        <p:txBody>
          <a:bodyPr/>
          <a:lstStyle/>
          <a:p>
            <a:r>
              <a:rPr lang="uk-UA" b="1" i="1" dirty="0"/>
              <a:t>Середньою швидкістю  </a:t>
            </a:r>
            <a:r>
              <a:rPr lang="uk-UA" dirty="0"/>
              <a:t>на певній ділянці траєкторії  називають фізичну величину, яка характеризує нерівномірний рух і </a:t>
            </a:r>
            <a:r>
              <a:rPr lang="uk-UA" dirty="0" err="1"/>
              <a:t>чисельно</a:t>
            </a:r>
            <a:r>
              <a:rPr lang="uk-UA" dirty="0"/>
              <a:t> дорівнює відношенню всього шляху до часу, за який цей шлях пройдено.</a:t>
            </a:r>
          </a:p>
        </p:txBody>
      </p:sp>
      <p:pic>
        <p:nvPicPr>
          <p:cNvPr id="6146" name="Picture 2" descr="C:\Users\Діана\Desktop\Фізика\original-13414907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058" y="2420888"/>
            <a:ext cx="64770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880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568952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uk-UA" sz="3200" b="1" i="1" dirty="0" smtClean="0"/>
              <a:t>Середня </a:t>
            </a:r>
            <a:r>
              <a:rPr lang="uk-UA" sz="3200" b="1" i="1" dirty="0"/>
              <a:t>швидкість показує, з якою швидкістю має рухатися тіло рівномірно, щоб даний шлях подолати за такий самий час, як і під час нерівномірного руху.</a:t>
            </a:r>
          </a:p>
        </p:txBody>
      </p:sp>
      <p:pic>
        <p:nvPicPr>
          <p:cNvPr id="4" name="Picture 5" descr="C:\Users\Діана\Desktop\Фізика\avtobus_m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420888"/>
            <a:ext cx="3672408" cy="244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Діана\Desktop\Фізика\jdemo-v-poxid-poradi-shhodo-viboru-ta-rozrobki-marshrut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975" y="2780928"/>
            <a:ext cx="2923403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33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7992888" cy="2880320"/>
          </a:xfrm>
        </p:spPr>
        <p:txBody>
          <a:bodyPr>
            <a:normAutofit fontScale="92500" lnSpcReduction="20000"/>
          </a:bodyPr>
          <a:lstStyle/>
          <a:p>
            <a:r>
              <a:rPr lang="uk-UA" sz="2800" b="1" dirty="0"/>
              <a:t>Під час руху  автомобіля його швидкість може змінюватися з часом. Тоді мають на увазі миттєву швидкість - швидкість у певний момент часу. Саме цю швидкість вимірює спідометр автомобіля. Миттєву швидкість можна розглядати як його середню швидкість за дуже малий проміжок часу, що включає цей момент.</a:t>
            </a:r>
          </a:p>
        </p:txBody>
      </p:sp>
      <p:pic>
        <p:nvPicPr>
          <p:cNvPr id="8194" name="Picture 2" descr="http://klasnaocinka.com.ua/uploads/editor/4018/342606/lection_1281/images/av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80928"/>
            <a:ext cx="499898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822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88640"/>
            <a:ext cx="8496944" cy="4050784"/>
          </a:xfrm>
        </p:spPr>
        <p:txBody>
          <a:bodyPr>
            <a:normAutofit/>
          </a:bodyPr>
          <a:lstStyle/>
          <a:p>
            <a:r>
              <a:rPr lang="uk-UA" sz="2400" dirty="0"/>
              <a:t>Дуже зручно описувати нерівномірний рух за допомогою графіку залежності шляху від часу. Наприклад, за нахилом різних частин графіка, можна оцінювати зміну швидкості. Чим крутіший графік, тим більше значення швидкості.</a:t>
            </a:r>
          </a:p>
          <a:p>
            <a:r>
              <a:rPr lang="uk-UA" sz="2400" dirty="0"/>
              <a:t>З  графіку залежності шляху від часу можна  дізнатися:                                            </a:t>
            </a:r>
          </a:p>
          <a:p>
            <a:r>
              <a:rPr lang="uk-UA" sz="2400" dirty="0"/>
              <a:t>скільки часу рухалося тіло;</a:t>
            </a:r>
          </a:p>
          <a:p>
            <a:r>
              <a:rPr lang="uk-UA" sz="2400" dirty="0"/>
              <a:t>який шлях подолало;</a:t>
            </a:r>
          </a:p>
          <a:p>
            <a:r>
              <a:rPr lang="uk-UA" sz="2400" dirty="0"/>
              <a:t>значення швидкостей на окремих ділянках руху</a:t>
            </a:r>
          </a:p>
        </p:txBody>
      </p:sp>
      <p:pic>
        <p:nvPicPr>
          <p:cNvPr id="9218" name="Picture 2" descr="C:\Users\Діана\Desktop\Фізика\008_0_84a87_145d5ea2_orig_119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49080"/>
            <a:ext cx="3622971" cy="244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klasnaocinka.com.ua/uploads/editor/4018/342606/lection_1281/images/grafik_nerivn_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77072"/>
            <a:ext cx="31623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77335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</TotalTime>
  <Words>310</Words>
  <Application>Microsoft Office PowerPoint</Application>
  <PresentationFormat>Екран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3" baseType="lpstr">
      <vt:lpstr>Georgia</vt:lpstr>
      <vt:lpstr>Trebuchet MS</vt:lpstr>
      <vt:lpstr>Воздушный поток</vt:lpstr>
      <vt:lpstr>Нерівномірний рух. Середня швидкість нерівномірного руху  фізика 7 клас 08.11.32021</vt:lpstr>
      <vt:lpstr>Презентація PowerPoint</vt:lpstr>
      <vt:lpstr>-середня швидкість на певній ділянці траєкторії -миттєва швидкість в даний момент часу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Визначення середньої швидкості нерівномірного руху</dc:title>
  <dc:creator>Сергій Кургін</dc:creator>
  <cp:lastModifiedBy>RePack by Diakov</cp:lastModifiedBy>
  <cp:revision>7</cp:revision>
  <dcterms:created xsi:type="dcterms:W3CDTF">2015-12-10T18:40:26Z</dcterms:created>
  <dcterms:modified xsi:type="dcterms:W3CDTF">2021-11-07T11:43:37Z</dcterms:modified>
</cp:coreProperties>
</file>