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71" r:id="rId4"/>
    <p:sldId id="270" r:id="rId5"/>
    <p:sldId id="272" r:id="rId6"/>
    <p:sldId id="273" r:id="rId7"/>
    <p:sldId id="276" r:id="rId8"/>
    <p:sldId id="277" r:id="rId9"/>
    <p:sldId id="278" r:id="rId10"/>
    <p:sldId id="279" r:id="rId11"/>
    <p:sldId id="280" r:id="rId12"/>
    <p:sldId id="281" r:id="rId13"/>
    <p:sldId id="259" r:id="rId14"/>
    <p:sldId id="260" r:id="rId15"/>
    <p:sldId id="261" r:id="rId16"/>
    <p:sldId id="263" r:id="rId17"/>
    <p:sldId id="289" r:id="rId18"/>
    <p:sldId id="29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CFF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45640-EBEE-4DCF-8A9D-91C59B3037EE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47213-5D90-4491-8620-81EFB1BABFD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90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7213-5D90-4491-8620-81EFB1BABF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2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FE8E-082F-4275-826B-E26E1DEE9692}" type="datetime1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8141-43F9-47B8-8E5C-51E07D9BA443}" type="datetime1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68E-6E90-4183-81B8-82CDBB30C1C7}" type="datetime1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07CD-B80D-441D-9B87-49AAE8116970}" type="datetime1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7A89B-F2B3-4C73-929C-2F8A76C3B03B}" type="datetime1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709B3-8408-42C7-BBA2-06A3B5F567B8}" type="datetime1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ABE9-26F9-4659-B16F-F954A79B0470}" type="datetime1">
              <a:rPr lang="ru-RU" smtClean="0"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3603-4BA1-4022-8AA5-960B1101902A}" type="datetime1">
              <a:rPr lang="ru-RU" smtClean="0"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98753-56BB-41CA-89AF-E120636B98E8}" type="datetime1">
              <a:rPr lang="ru-RU" smtClean="0"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C140-A101-4478-8CEE-D4D0E4BD02C9}" type="datetime1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4970-FDE9-4632-9F56-CBF3AA36F1CA}" type="datetime1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D5A98-E72D-4910-A9A3-CF42596F6A96}" type="datetime1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Узагальнюючий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урок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тем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: «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Механічний рух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Фізика 7 клас </a:t>
            </a:r>
          </a:p>
          <a:p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29.11.2021</a:t>
            </a:r>
          </a:p>
          <a:p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0EC3-5909-4904-B266-B84B0A124102}" type="datetime1">
              <a:rPr lang="ru-RU" smtClean="0"/>
              <a:t>26.11.2021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КЗО СЗШ №68 Іусов Е.В.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Питання 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№7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r>
              <a:rPr lang="uk-UA" dirty="0" smtClean="0"/>
              <a:t>Для чого використовують цей прилад?</a:t>
            </a:r>
            <a:endParaRPr lang="ru-RU" dirty="0"/>
          </a:p>
        </p:txBody>
      </p:sp>
      <p:pic>
        <p:nvPicPr>
          <p:cNvPr id="4" name="Picture 5" descr="спидометр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276872"/>
            <a:ext cx="4680893" cy="329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5805264"/>
            <a:ext cx="856895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вимірювання швидкості руху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4816-8A37-4D4F-914D-AA84FEB67BAB}" type="datetime1">
              <a:rPr lang="ru-RU" smtClean="0"/>
              <a:t>26.11.2021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Питання 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№8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/>
          <a:lstStyle/>
          <a:p>
            <a:r>
              <a:rPr lang="uk-UA" dirty="0" smtClean="0"/>
              <a:t>Яку фізичну величину вимірюють у одиницях, названих на честь відомого фізика Генріха Герца?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4869160"/>
            <a:ext cx="55462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Частоту коливань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8241-2741-4002-AFB8-6EF340EEF4C7}" type="datetime1">
              <a:rPr lang="ru-RU" smtClean="0"/>
              <a:t>26.11.2021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Питання 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№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96470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Як називається довжина лінії, по якій повзе комаха?</a:t>
            </a:r>
            <a:endParaRPr lang="ru-RU" dirty="0"/>
          </a:p>
        </p:txBody>
      </p:sp>
      <p:pic>
        <p:nvPicPr>
          <p:cNvPr id="4" name="Picture 2" descr="http://novargym.smartlearn.ru/pluginfile.php/442/mod_label/intro/traektoria_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7234" y="2420888"/>
            <a:ext cx="6665126" cy="42700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31268" y="5661248"/>
            <a:ext cx="5443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Пройдений шлях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9F13-A5A1-4CA4-8201-8FB6AA991A10}" type="datetime1">
              <a:rPr lang="ru-RU" smtClean="0"/>
              <a:t>26.11.2021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Вправа «Закінчіть речення»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9304"/>
            <a:ext cx="9144000" cy="2914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D5A2-C96F-41E0-974A-FB3BCA210142}" type="datetime1">
              <a:rPr lang="ru-RU" smtClean="0"/>
              <a:t>26.11.2021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Вправа  «Анаграма»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5" y="1916832"/>
          <a:ext cx="7416826" cy="413793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708413"/>
                <a:gridCol w="3708413"/>
              </a:tblGrid>
              <a:tr h="846094">
                <a:tc>
                  <a:txBody>
                    <a:bodyPr/>
                    <a:lstStyle/>
                    <a:p>
                      <a:pPr marL="1079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dirty="0"/>
                        <a:t>Анаграма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79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dirty="0"/>
                        <a:t>Слово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6094">
                <a:tc>
                  <a:txBody>
                    <a:bodyPr/>
                    <a:lstStyle/>
                    <a:p>
                      <a:pPr marL="1079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800" dirty="0" smtClean="0"/>
                        <a:t>асам</a:t>
                      </a:r>
                      <a:endParaRPr lang="ru-RU" sz="4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79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800" dirty="0" smtClean="0"/>
                        <a:t>маса</a:t>
                      </a:r>
                      <a:endParaRPr lang="uk-UA" sz="4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6094">
                <a:tc>
                  <a:txBody>
                    <a:bodyPr/>
                    <a:lstStyle/>
                    <a:p>
                      <a:pPr marL="1079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800" dirty="0" err="1" smtClean="0"/>
                        <a:t>рміолтке</a:t>
                      </a:r>
                      <a:endParaRPr lang="ru-RU" sz="4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795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4800" dirty="0" smtClean="0"/>
                        <a:t>кілометр</a:t>
                      </a:r>
                      <a:endParaRPr lang="ru-RU" sz="4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46094">
                <a:tc>
                  <a:txBody>
                    <a:bodyPr/>
                    <a:lstStyle/>
                    <a:p>
                      <a:pPr marL="10795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4800" kern="1200" dirty="0" err="1" smtClean="0"/>
                        <a:t>ухр</a:t>
                      </a:r>
                      <a:endParaRPr lang="ru-RU" sz="4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795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4800" kern="1200" dirty="0" smtClean="0"/>
                        <a:t>рух</a:t>
                      </a:r>
                      <a:endParaRPr lang="ru-RU" sz="4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C870-0DBE-4F38-B442-CD40A624C13D}" type="datetime1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Вправа «Переклад величин»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96952"/>
            <a:ext cx="8568952" cy="1008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BAC3-2051-4723-9001-6DF88182F640}" type="datetime1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err="1" smtClean="0"/>
              <a:t>Вправа</a:t>
            </a:r>
            <a:r>
              <a:rPr lang="ru-RU" b="1" dirty="0" smtClean="0"/>
              <a:t> </a:t>
            </a:r>
            <a:r>
              <a:rPr lang="uk-UA" b="1" dirty="0" smtClean="0"/>
              <a:t>«</a:t>
            </a:r>
            <a:r>
              <a:rPr lang="ru-RU" b="1" dirty="0" err="1" smtClean="0"/>
              <a:t>Заповни</a:t>
            </a:r>
            <a:r>
              <a:rPr lang="ru-RU" b="1" dirty="0" smtClean="0"/>
              <a:t> </a:t>
            </a:r>
            <a:r>
              <a:rPr lang="ru-RU" b="1" dirty="0" err="1" smtClean="0"/>
              <a:t>таблицю</a:t>
            </a:r>
            <a:r>
              <a:rPr lang="uk-UA" b="1" dirty="0" smtClean="0"/>
              <a:t>»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1988840"/>
          <a:ext cx="8496944" cy="15240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774672"/>
                <a:gridCol w="2721968"/>
                <a:gridCol w="3000304"/>
              </a:tblGrid>
              <a:tr h="259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err="1"/>
                        <a:t>Фізична</a:t>
                      </a:r>
                      <a:r>
                        <a:rPr lang="ru-RU" sz="3200" dirty="0"/>
                        <a:t> величина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err="1"/>
                        <a:t>Одиниці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err="1"/>
                        <a:t>Прилад</a:t>
                      </a:r>
                      <a:r>
                        <a:rPr lang="ru-RU" sz="3200" dirty="0"/>
                        <a:t> для </a:t>
                      </a:r>
                      <a:r>
                        <a:rPr lang="ru-RU" sz="3200" dirty="0" err="1"/>
                        <a:t>вимірювання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b="1" dirty="0" smtClean="0"/>
                        <a:t>Довжина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b="1" dirty="0" smtClean="0"/>
                        <a:t>1 м</a:t>
                      </a:r>
                      <a:endParaRPr lang="uk-UA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b="1" dirty="0" smtClean="0"/>
                        <a:t>лінійка</a:t>
                      </a:r>
                      <a:endParaRPr lang="uk-UA" sz="3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25144"/>
            <a:ext cx="8647113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E8CD-3C22-4441-B55F-CE5C2186F3AC}" type="datetime1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Підсумок</a:t>
            </a:r>
            <a:r>
              <a:rPr lang="ru-RU" dirty="0" smtClean="0"/>
              <a:t>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Всі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ви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гарно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працювали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Своє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вміння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показали</a:t>
            </a:r>
            <a:b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Час 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прийшов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  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оцінки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взнати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uk-UA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П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отім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- 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всім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5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відпочивати</a:t>
            </a: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.  </a:t>
            </a:r>
          </a:p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51F5-C526-453A-A178-F1AAFB2B1310}" type="datetime1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Домашнє завдання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Повторювати тему «Механічний рух»</a:t>
            </a:r>
          </a:p>
          <a:p>
            <a:r>
              <a:rPr lang="uk-UA" dirty="0" smtClean="0"/>
              <a:t>Підсумок розділу (ст.92)</a:t>
            </a:r>
          </a:p>
          <a:p>
            <a:r>
              <a:rPr lang="uk-UA" dirty="0" smtClean="0"/>
              <a:t>Підготувати проект на одну із тем, що на сторінці 98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DE7D-C751-4ECB-B5F5-7ADEB7CBECEC}" type="datetime1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Механіка.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347864" y="1988840"/>
            <a:ext cx="5554960" cy="452596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Знайомі з вами ми давно,</a:t>
            </a:r>
            <a:br>
              <a:rPr lang="uk-UA" dirty="0" smtClean="0"/>
            </a:br>
            <a:r>
              <a:rPr lang="uk-UA" dirty="0" smtClean="0"/>
              <a:t>Ще з уроків математики. </a:t>
            </a:r>
            <a:br>
              <a:rPr lang="uk-UA" dirty="0" smtClean="0"/>
            </a:br>
            <a:r>
              <a:rPr lang="uk-UA" dirty="0" smtClean="0"/>
              <a:t>Чому та як, та де було,</a:t>
            </a:r>
            <a:br>
              <a:rPr lang="uk-UA" dirty="0" smtClean="0"/>
            </a:br>
            <a:r>
              <a:rPr lang="uk-UA" dirty="0" smtClean="0"/>
              <a:t>Як швидко рухалось, пливло,</a:t>
            </a:r>
            <a:br>
              <a:rPr lang="uk-UA" dirty="0" smtClean="0"/>
            </a:br>
            <a:r>
              <a:rPr lang="uk-UA" dirty="0" smtClean="0"/>
              <a:t>Коли зустрінуться та де? – </a:t>
            </a:r>
            <a:br>
              <a:rPr lang="uk-UA" dirty="0" smtClean="0"/>
            </a:br>
            <a:r>
              <a:rPr lang="uk-UA" dirty="0" smtClean="0"/>
              <a:t>Все вправи це механіки.</a:t>
            </a:r>
            <a:br>
              <a:rPr lang="uk-UA" dirty="0" smtClean="0"/>
            </a:br>
            <a:r>
              <a:rPr lang="uk-UA" dirty="0" smtClean="0"/>
              <a:t>Але, крім цього, </a:t>
            </a:r>
            <a:r>
              <a:rPr lang="uk-UA" dirty="0" err="1" smtClean="0"/>
              <a:t>взнаєм</a:t>
            </a:r>
            <a:r>
              <a:rPr lang="uk-UA" dirty="0" smtClean="0"/>
              <a:t> ще,</a:t>
            </a:r>
            <a:br>
              <a:rPr lang="uk-UA" dirty="0" smtClean="0"/>
            </a:br>
            <a:r>
              <a:rPr lang="uk-UA" dirty="0" smtClean="0"/>
              <a:t>Що падати допомагає,</a:t>
            </a:r>
            <a:br>
              <a:rPr lang="uk-UA" dirty="0" smtClean="0"/>
            </a:br>
            <a:r>
              <a:rPr lang="uk-UA" dirty="0" smtClean="0"/>
              <a:t>Як «легким» робиться важке,</a:t>
            </a:r>
            <a:br>
              <a:rPr lang="uk-UA" dirty="0" smtClean="0"/>
            </a:br>
            <a:r>
              <a:rPr lang="uk-UA" dirty="0" smtClean="0"/>
              <a:t>Що </a:t>
            </a:r>
            <a:r>
              <a:rPr lang="uk-UA" dirty="0" err="1" smtClean="0"/>
              <a:t>їхать</a:t>
            </a:r>
            <a:r>
              <a:rPr lang="uk-UA" dirty="0" smtClean="0"/>
              <a:t> вгору заважає.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Picture 2" descr="http://vasina-ol-vik.ucoz.ru/VIDY_SPORTA/atletika/atletik05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7412"/>
            <a:ext cx="2736304" cy="3011655"/>
          </a:xfrm>
          <a:prstGeom prst="rect">
            <a:avLst/>
          </a:prstGeom>
          <a:noFill/>
        </p:spPr>
      </p:pic>
      <p:pic>
        <p:nvPicPr>
          <p:cNvPr id="8" name="Picture 10" descr="http://wdesk.ru/_ph/154/2/9890435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157192"/>
            <a:ext cx="2160240" cy="1440160"/>
          </a:xfrm>
          <a:prstGeom prst="rect">
            <a:avLst/>
          </a:prstGeom>
          <a:noFill/>
        </p:spPr>
      </p:pic>
      <p:pic>
        <p:nvPicPr>
          <p:cNvPr id="10" name="Picture 2" descr="http://img0.liveinternet.ru/images/attach/c/4/123/45/123045048_4535473_457421899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88640"/>
            <a:ext cx="2664296" cy="1755576"/>
          </a:xfrm>
          <a:prstGeom prst="rect">
            <a:avLst/>
          </a:prstGeom>
          <a:noFill/>
        </p:spPr>
      </p:pic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0BF-9020-47F8-B2A4-4852BFDDB059}" type="datetime1">
              <a:rPr lang="ru-RU" smtClean="0"/>
              <a:t>26.11.2021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lang="uk-UA" sz="6600" b="1" i="1" dirty="0" err="1" smtClean="0">
                <a:solidFill>
                  <a:schemeClr val="accent1">
                    <a:lumMod val="75000"/>
                  </a:schemeClr>
                </a:solidFill>
              </a:rPr>
              <a:t>Бліц-турнір</a:t>
            </a:r>
            <a:endParaRPr lang="ru-RU" sz="66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EDB4-32DD-4F45-A7AA-361F95408A2E}" type="datetime1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Питання №1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324744"/>
          </a:xfrm>
        </p:spPr>
        <p:txBody>
          <a:bodyPr/>
          <a:lstStyle/>
          <a:p>
            <a:r>
              <a:rPr lang="ru-RU" dirty="0" err="1" smtClean="0"/>
              <a:t>Електричка</a:t>
            </a:r>
            <a:r>
              <a:rPr lang="ru-RU" dirty="0" smtClean="0"/>
              <a:t> </a:t>
            </a:r>
            <a:r>
              <a:rPr lang="ru-RU" dirty="0" err="1" smtClean="0"/>
              <a:t>їде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швидкістю</a:t>
            </a:r>
            <a:r>
              <a:rPr lang="ru-RU" dirty="0" smtClean="0"/>
              <a:t> 70 км/год на </a:t>
            </a:r>
            <a:r>
              <a:rPr lang="ru-RU" dirty="0" err="1" smtClean="0"/>
              <a:t>північ</a:t>
            </a:r>
            <a:r>
              <a:rPr lang="ru-RU" dirty="0" smtClean="0"/>
              <a:t>. У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летить</a:t>
            </a:r>
            <a:r>
              <a:rPr lang="ru-RU" dirty="0" smtClean="0"/>
              <a:t> </a:t>
            </a:r>
            <a:r>
              <a:rPr lang="ru-RU" dirty="0" err="1" smtClean="0"/>
              <a:t>дим</a:t>
            </a:r>
            <a:r>
              <a:rPr lang="ru-RU" dirty="0" smtClean="0"/>
              <a:t>?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733256"/>
            <a:ext cx="83611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електрички диму немає!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F6E3-3D22-4002-AA0E-C0EEC3C3DD5F}" type="datetime1">
              <a:rPr lang="ru-RU" smtClean="0"/>
              <a:t>26.11.2021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Питання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/>
          <a:lstStyle/>
          <a:p>
            <a:r>
              <a:rPr lang="uk-UA" dirty="0" smtClean="0"/>
              <a:t>Як зміниться період коливання гойдалки, якщо замість однієї людини на неї сядуть двоє?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5733256"/>
            <a:ext cx="4405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зміниться!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5CF8-30FC-4A0E-81AA-AE08DAD3B71E}" type="datetime1">
              <a:rPr lang="ru-RU" smtClean="0"/>
              <a:t>26.11.2021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Питання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1252736"/>
          </a:xfrm>
        </p:spPr>
        <p:txBody>
          <a:bodyPr/>
          <a:lstStyle/>
          <a:p>
            <a:r>
              <a:rPr lang="uk-UA" dirty="0" smtClean="0"/>
              <a:t>Чому  дорівнює  період  обертання  хвилинної стрілки годинника?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789040"/>
            <a:ext cx="4289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uk-UA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год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= 3600 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FEFA-C1E8-4460-A819-728F6747BC24}" type="datetime1">
              <a:rPr lang="ru-RU" smtClean="0"/>
              <a:t>26.11.2021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Питання №4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r>
              <a:rPr lang="uk-UA" dirty="0" smtClean="0"/>
              <a:t>За графіком шляху рівномірного руху  визначте  швидкість руху тіла.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708920"/>
            <a:ext cx="525658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867987" y="3933056"/>
            <a:ext cx="18069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 м/с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81BA3-782C-4CB2-A4AB-56C2A8232546}" type="datetime1">
              <a:rPr lang="ru-RU" smtClean="0"/>
              <a:t>26.11.2021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Питання №5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r>
              <a:rPr lang="uk-UA" dirty="0" smtClean="0"/>
              <a:t>Тіло на нитці здійснює вільні коливання навколо положення рівноваги O, переміщуючись між точками A  і B. </a:t>
            </a:r>
            <a:br>
              <a:rPr lang="uk-UA" dirty="0" smtClean="0"/>
            </a:br>
            <a:r>
              <a:rPr lang="uk-UA" dirty="0" smtClean="0"/>
              <a:t>Чому дорівнює амплітуда коливань тіла?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2411760" y="3717032"/>
            <a:ext cx="424847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092280" y="4437112"/>
            <a:ext cx="15023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см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FA0B-3060-4336-BD99-38C6691CB5BC}" type="datetime1">
              <a:rPr lang="ru-RU" smtClean="0"/>
              <a:t>26.11.2021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Питання №6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r>
              <a:rPr lang="uk-UA" dirty="0" smtClean="0"/>
              <a:t>Якої фізичної величини не вистачає у формулі?</a:t>
            </a:r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660400" y="2997200"/>
          <a:ext cx="3284538" cy="273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3" imgW="469800" imgH="393480" progId="Equation.3">
                  <p:embed/>
                </p:oleObj>
              </mc:Choice>
              <mc:Fallback>
                <p:oleObj name="Формула" r:id="rId3" imgW="46980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997200"/>
                        <a:ext cx="3284538" cy="273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788024" y="2924944"/>
          <a:ext cx="3816350" cy="273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5" imgW="545863" imgH="393529" progId="Equation.3">
                  <p:embed/>
                </p:oleObj>
              </mc:Choice>
              <mc:Fallback>
                <p:oleObj name="Формула" r:id="rId5" imgW="545863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924944"/>
                        <a:ext cx="3816350" cy="273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E504-BAA5-48F8-AACE-767A055BFE2A}" type="datetime1">
              <a:rPr lang="ru-RU" smtClean="0"/>
              <a:t>26.11.2021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КЗО СЗШ №68 Іусов Е.В.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39124848SlideId26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393</Words>
  <Application>Microsoft Office PowerPoint</Application>
  <PresentationFormat>Екран (4:3)</PresentationFormat>
  <Paragraphs>93</Paragraphs>
  <Slides>18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4" baseType="lpstr">
      <vt:lpstr>Arial</vt:lpstr>
      <vt:lpstr>Calibri</vt:lpstr>
      <vt:lpstr>Monotype Corsiva</vt:lpstr>
      <vt:lpstr>Times New Roman</vt:lpstr>
      <vt:lpstr>Тема Office</vt:lpstr>
      <vt:lpstr>Формула</vt:lpstr>
      <vt:lpstr>Узагальнюючий урок з теми: «Механічний рух».</vt:lpstr>
      <vt:lpstr>Механіка. </vt:lpstr>
      <vt:lpstr>Бліц-турнір</vt:lpstr>
      <vt:lpstr>Питання №1</vt:lpstr>
      <vt:lpstr>Питання №2</vt:lpstr>
      <vt:lpstr>Питання №3</vt:lpstr>
      <vt:lpstr>Питання №4</vt:lpstr>
      <vt:lpstr>Питання №5</vt:lpstr>
      <vt:lpstr>Питання №6</vt:lpstr>
      <vt:lpstr>Питання №7</vt:lpstr>
      <vt:lpstr>Питання №8</vt:lpstr>
      <vt:lpstr>Питання №9</vt:lpstr>
      <vt:lpstr>Вправа «Закінчіть речення»</vt:lpstr>
      <vt:lpstr>Вправа  «Анаграма»</vt:lpstr>
      <vt:lpstr>Вправа «Переклад величин»</vt:lpstr>
      <vt:lpstr>Вправа «Заповни таблицю» </vt:lpstr>
      <vt:lpstr>Підсумок уроку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RePack by Diakov</cp:lastModifiedBy>
  <cp:revision>27</cp:revision>
  <dcterms:modified xsi:type="dcterms:W3CDTF">2021-11-26T15:11:39Z</dcterms:modified>
</cp:coreProperties>
</file>