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2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12.10.2021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12.10.2021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12.10.2021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12.10.2021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12.10.2021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12.10.2021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12.10.2021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12.10.2021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12.10.2021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12.10.2021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рисунк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12.10.2021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12.10.2021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Порівняльна характеристика</a:t>
            </a:r>
            <a:r>
              <a:rPr lang="uk-UA" dirty="0" smtClean="0"/>
              <a:t> </a:t>
            </a:r>
            <a:r>
              <a:rPr lang="uk-UA" dirty="0" smtClean="0"/>
              <a:t>різних </a:t>
            </a:r>
            <a:r>
              <a:rPr lang="uk-UA" dirty="0" smtClean="0"/>
              <a:t>середовищ, через які може протікати електричний струм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Фізика 11 клас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13.10.2021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Фарадея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86182" y="1285860"/>
            <a:ext cx="1285125" cy="362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643050"/>
            <a:ext cx="1713930" cy="80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2571744"/>
            <a:ext cx="1075997" cy="89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3643314"/>
            <a:ext cx="3730916" cy="808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4714884"/>
            <a:ext cx="1715906" cy="911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57356" y="5715016"/>
            <a:ext cx="1702280" cy="977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14744" y="5286388"/>
            <a:ext cx="657229" cy="754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857752" y="5357826"/>
            <a:ext cx="1359682" cy="58579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Фарадея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043362" cy="4525963"/>
          </a:xfrm>
        </p:spPr>
        <p:txBody>
          <a:bodyPr/>
          <a:lstStyle/>
          <a:p>
            <a:r>
              <a:rPr lang="uk-UA" dirty="0" smtClean="0"/>
              <a:t>Маса речовини, що виділяється при електролізі на електроді прямо пропорційна величині заряду,що пройшов через електроліт</a:t>
            </a:r>
            <a:endParaRPr lang="ru-RU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5643578"/>
            <a:ext cx="1359682" cy="58579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214422"/>
            <a:ext cx="3505218" cy="304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4572008"/>
            <a:ext cx="1998278" cy="673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Застосування електролізу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smtClean="0"/>
              <a:t>Очищення або рафінування металів</a:t>
            </a:r>
          </a:p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Електрометалургія</a:t>
            </a:r>
            <a:r>
              <a:rPr lang="uk-UA" dirty="0" smtClean="0"/>
              <a:t> – видобуток металів з руди</a:t>
            </a:r>
          </a:p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Гальваностегія</a:t>
            </a:r>
            <a:r>
              <a:rPr lang="uk-UA" dirty="0" smtClean="0"/>
              <a:t> – покриття металу іншим металом</a:t>
            </a:r>
          </a:p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Гальванопластика </a:t>
            </a:r>
            <a:r>
              <a:rPr lang="uk-UA" dirty="0" smtClean="0"/>
              <a:t>– виготовлення металічних форм (шаблонів)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Опрацюйте підсумки 1 розділу ,що на сторінці 54 підручника</a:t>
            </a:r>
          </a:p>
          <a:p>
            <a:r>
              <a:rPr lang="uk-UA" dirty="0" smtClean="0"/>
              <a:t>Виконайте завдання для самоперевірки, вибираючи посильні для себе задачі  Підготуйтеся до контрольної </a:t>
            </a:r>
            <a:r>
              <a:rPr lang="uk-UA" err="1" smtClean="0"/>
              <a:t>роботи</a:t>
            </a:r>
            <a:r>
              <a:rPr lang="uk-UA" smtClean="0"/>
              <a:t>, що </a:t>
            </a:r>
            <a:r>
              <a:rPr lang="uk-UA" dirty="0" smtClean="0"/>
              <a:t>буде на наступному </a:t>
            </a:r>
            <a:r>
              <a:rPr lang="uk-UA" dirty="0" err="1" smtClean="0"/>
              <a:t>уроці</a:t>
            </a: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88167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Методичний коментар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Сьогоднішній урок –це урок узагальнення вивченого матеріалу теми «Електричний струм»</a:t>
            </a:r>
          </a:p>
          <a:p>
            <a:r>
              <a:rPr lang="uk-UA" dirty="0" smtClean="0"/>
              <a:t>Спробуйте, використовуючи матеріал підручника та презентацій до попередніх </a:t>
            </a:r>
            <a:r>
              <a:rPr lang="uk-UA" dirty="0" err="1" smtClean="0"/>
              <a:t>уроків,порівняти</a:t>
            </a:r>
            <a:r>
              <a:rPr lang="uk-UA" dirty="0" smtClean="0"/>
              <a:t> різні середовища, через які може проходити електричний струм</a:t>
            </a:r>
          </a:p>
          <a:p>
            <a:r>
              <a:rPr lang="uk-UA" dirty="0" smtClean="0"/>
              <a:t>Висновки запишіть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2839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Провідність металів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329114" cy="4525963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Провідність металів електронна (</a:t>
            </a:r>
            <a:r>
              <a:rPr lang="uk-UA" dirty="0" err="1" smtClean="0"/>
              <a:t>Рікке</a:t>
            </a:r>
            <a:r>
              <a:rPr lang="uk-UA" dirty="0" smtClean="0"/>
              <a:t> в 1901 р). Дослід з трьома полірованими і притиснутими циліндрами (мідна-алюмінієва-мідна) по яких протягом 1 року проходив електричний струм. Маси металів не змінилися.</a:t>
            </a:r>
          </a:p>
          <a:p>
            <a:r>
              <a:rPr lang="uk-UA" dirty="0" smtClean="0"/>
              <a:t>1913 р. </a:t>
            </a:r>
            <a:r>
              <a:rPr lang="uk-UA" dirty="0" err="1" smtClean="0"/>
              <a:t>Мандельштам</a:t>
            </a:r>
            <a:r>
              <a:rPr lang="uk-UA" dirty="0" smtClean="0"/>
              <a:t> та </a:t>
            </a:r>
            <a:r>
              <a:rPr lang="uk-UA" dirty="0" err="1" smtClean="0"/>
              <a:t>Папалексі</a:t>
            </a:r>
            <a:endParaRPr lang="uk-UA" dirty="0" smtClean="0"/>
          </a:p>
          <a:p>
            <a:r>
              <a:rPr lang="uk-UA" dirty="0" smtClean="0"/>
              <a:t>1916 р. Стюарт та </a:t>
            </a:r>
            <a:r>
              <a:rPr lang="uk-UA" dirty="0" err="1" smtClean="0"/>
              <a:t>Томленсон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500174"/>
            <a:ext cx="4229405" cy="2736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Провідність металів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Електрони – носії струму в металах</a:t>
            </a:r>
          </a:p>
          <a:p>
            <a:r>
              <a:rPr lang="uk-UA" dirty="0" smtClean="0"/>
              <a:t>В металах існує </a:t>
            </a:r>
            <a:r>
              <a:rPr lang="uk-UA" dirty="0" err="1" smtClean="0"/>
              <a:t>“електронний</a:t>
            </a:r>
            <a:r>
              <a:rPr lang="uk-UA" dirty="0" smtClean="0"/>
              <a:t> </a:t>
            </a:r>
            <a:r>
              <a:rPr lang="uk-UA" dirty="0" err="1" smtClean="0"/>
              <a:t>газ”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643050"/>
            <a:ext cx="3544615" cy="2482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786322"/>
            <a:ext cx="3036184" cy="74771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Надпровідність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92500" lnSpcReduction="10000"/>
          </a:bodyPr>
          <a:lstStyle/>
          <a:p>
            <a:r>
              <a:rPr lang="uk-UA" dirty="0" err="1" smtClean="0"/>
              <a:t>Камерлінг-Оннес</a:t>
            </a:r>
            <a:r>
              <a:rPr lang="uk-UA" dirty="0" smtClean="0"/>
              <a:t> – опір ртуті при 4 </a:t>
            </a:r>
            <a:r>
              <a:rPr lang="ru-RU" dirty="0" smtClean="0"/>
              <a:t>К падав до нуля</a:t>
            </a:r>
          </a:p>
          <a:p>
            <a:r>
              <a:rPr lang="uk-UA" dirty="0" smtClean="0"/>
              <a:t>Властивості:</a:t>
            </a:r>
          </a:p>
          <a:p>
            <a:pPr lvl="1"/>
            <a:r>
              <a:rPr lang="uk-UA" dirty="0" smtClean="0"/>
              <a:t>Струм існує довго навіть без джерела</a:t>
            </a:r>
          </a:p>
          <a:p>
            <a:pPr lvl="1"/>
            <a:r>
              <a:rPr lang="uk-UA" dirty="0" smtClean="0"/>
              <a:t>Неможливо намагнітити</a:t>
            </a:r>
          </a:p>
          <a:p>
            <a:pPr lvl="1"/>
            <a:r>
              <a:rPr lang="uk-UA" dirty="0" smtClean="0"/>
              <a:t>Магнітне поле руйнує надпровідність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357298"/>
            <a:ext cx="2995054" cy="232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Провідність електролітів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Електроліти</a:t>
            </a:r>
            <a:r>
              <a:rPr lang="uk-UA" dirty="0" smtClean="0"/>
              <a:t> – розчини (розплави) електролітів, лугів, солей</a:t>
            </a:r>
          </a:p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Електролітична дисоціація </a:t>
            </a:r>
            <a:r>
              <a:rPr lang="uk-UA" dirty="0" smtClean="0"/>
              <a:t>на іони – розпад речовини на іони під дією молекул розчинника</a:t>
            </a:r>
          </a:p>
          <a:p>
            <a:r>
              <a:rPr lang="uk-UA" dirty="0" smtClean="0"/>
              <a:t>Зворотній процес до дисоціації –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молізація (рекомбінація)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714752"/>
            <a:ext cx="3523603" cy="527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Провідність електролітів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uk-UA" dirty="0" smtClean="0"/>
              <a:t>Катод – негативно заряджений електрод</a:t>
            </a:r>
          </a:p>
          <a:p>
            <a:r>
              <a:rPr lang="uk-UA" dirty="0" smtClean="0"/>
              <a:t>Анод – позитивно заряджений електрод;</a:t>
            </a:r>
          </a:p>
          <a:p>
            <a:r>
              <a:rPr lang="uk-UA" dirty="0" smtClean="0"/>
              <a:t>Аніони і катіони. 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285860"/>
            <a:ext cx="3009916" cy="334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Провідність електролітів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Носіями електричного струму в електролітах є 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позитивно та негативно заряджені іони</a:t>
            </a:r>
            <a:r>
              <a:rPr lang="uk-UA" dirty="0" smtClean="0"/>
              <a:t>. Протікання струму супроводжується перенесенням речовини (окислювально-відновлювальні реакції)</a:t>
            </a:r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4429132"/>
            <a:ext cx="1236495" cy="105251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4429132"/>
            <a:ext cx="1468819" cy="77788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Закон електролізу. (Закон Фарадея )</a:t>
            </a:r>
            <a:endParaRPr lang="ru-RU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2275775" cy="482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571744"/>
            <a:ext cx="2428891" cy="413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143248"/>
            <a:ext cx="2431894" cy="374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1714488"/>
            <a:ext cx="2716227" cy="44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0430" y="2643182"/>
            <a:ext cx="2219677" cy="747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14678" y="3643314"/>
            <a:ext cx="2722124" cy="309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72198" y="1643050"/>
            <a:ext cx="252384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86512" y="2571744"/>
            <a:ext cx="1993712" cy="371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215074" y="3143248"/>
            <a:ext cx="2304524" cy="36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298</Words>
  <Application>Microsoft Office PowerPoint</Application>
  <PresentationFormat>Екран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Порівняльна характеристика різних середовищ, через які може протікати електричний струм </vt:lpstr>
      <vt:lpstr>Методичний коментар</vt:lpstr>
      <vt:lpstr>Провідність металів</vt:lpstr>
      <vt:lpstr>Провідність металів</vt:lpstr>
      <vt:lpstr>Надпровідність</vt:lpstr>
      <vt:lpstr>Провідність електролітів</vt:lpstr>
      <vt:lpstr>Провідність електролітів</vt:lpstr>
      <vt:lpstr>Провідність електролітів</vt:lpstr>
      <vt:lpstr>Закон електролізу. (Закон Фарадея )</vt:lpstr>
      <vt:lpstr>Закон Фарадея</vt:lpstr>
      <vt:lpstr>Закон Фарадея</vt:lpstr>
      <vt:lpstr>Застосування електролізу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Електрична провідність в різних середовищах</dc:title>
  <cp:lastModifiedBy>RePack by Diakov</cp:lastModifiedBy>
  <cp:revision>8</cp:revision>
  <dcterms:modified xsi:type="dcterms:W3CDTF">2021-10-12T15:18:23Z</dcterms:modified>
</cp:coreProperties>
</file>