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74" r:id="rId2"/>
    <p:sldId id="266" r:id="rId3"/>
    <p:sldId id="273" r:id="rId4"/>
    <p:sldId id="272" r:id="rId5"/>
    <p:sldId id="288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9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1" autoAdjust="0"/>
    <p:restoredTop sz="94660"/>
  </p:normalViewPr>
  <p:slideViewPr>
    <p:cSldViewPr>
      <p:cViewPr varScale="1">
        <p:scale>
          <a:sx n="36" d="100"/>
          <a:sy n="36" d="100"/>
        </p:scale>
        <p:origin x="7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756997-6E0B-4EFC-919B-35D0F819F92D}" type="datetimeFigureOut">
              <a:rPr lang="uk-UA"/>
              <a:pPr>
                <a:defRPr/>
              </a:pPr>
              <a:t>31.03.2021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A1D1D3-E870-42BD-9E5C-AAD801AF44C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014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1536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9EF2D69-DE0A-4955-A4DC-CA565AB03E3F}" type="slidenum">
              <a:rPr lang="uk-UA" sz="1200">
                <a:latin typeface="+mn-lt"/>
              </a:rPr>
              <a:pPr algn="r">
                <a:defRPr/>
              </a:pPr>
              <a:t>1</a:t>
            </a:fld>
            <a:endParaRPr lang="uk-UA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686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D5DB1-A716-4BBF-83CD-BD7C2072E50E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BFFEC-4FE2-49C6-98FF-E0C812FDAF7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1D686-62BB-40BF-AE2E-FC39C2AB2156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DFA25-6C51-4BA4-A139-6ADC991FE2B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E9E0B-4912-494B-BACC-753BEA8CAF56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C8C1-EACB-4094-B8DF-6F4DF7209A8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5CFA9-DF03-4DDF-814C-BF586B3B74E8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83E0A-A8B8-45F4-8758-C63D7A45E25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76ED2-B926-4027-9ECD-FC14069A4040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B8DB3-5F8C-41B1-8B1D-EB40830C9EE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AD39C-FF8D-4A59-A95B-8792B7461E26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C4A9D-2C04-4638-9E6B-FC4EFBF922A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4416D-6BCB-464F-BB2C-F3E15EF9C2B5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019E-4A80-40E5-95C7-3B9D4AB2FC1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D2B3-82CC-4419-A1AE-D11DA7872B41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0E00-CF91-4C36-AE89-158BC5229AA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DBFBA-468E-4A55-9F3D-7A16799F0817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E0073-2731-4A75-9769-0002EDA8D12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4AD66-8826-46DF-9F35-71A5E4360999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EC973-91D6-4F5E-B276-79C56953031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70F21-7041-407F-993E-420FD75CB0C3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F8637-DA84-4136-A217-98FB261E65D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3A753-A0C8-424A-8114-EBB2F096F763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68F02-7C7C-4457-AD15-B6462DD413A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202DE0-6BF2-40D1-9EE1-7D5AADF1B08A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9BA69D-F5CB-4A25-8043-DDB75A37293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6" r:id="rId3"/>
    <p:sldLayoutId id="2147483765" r:id="rId4"/>
    <p:sldLayoutId id="2147483764" r:id="rId5"/>
    <p:sldLayoutId id="2147483763" r:id="rId6"/>
    <p:sldLayoutId id="2147483762" r:id="rId7"/>
    <p:sldLayoutId id="2147483761" r:id="rId8"/>
    <p:sldLayoutId id="2147483760" r:id="rId9"/>
    <p:sldLayoutId id="2147483759" r:id="rId10"/>
    <p:sldLayoutId id="2147483758" r:id="rId11"/>
    <p:sldLayoutId id="214748375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4%D0%BE%D0%B2%D0%B6%D0%B8%D0%BD%D0%B0_%D1%85%D0%B2%D0%B8%D0%BB%D1%96" TargetMode="External"/><Relationship Id="rId3" Type="http://schemas.openxmlformats.org/officeDocument/2006/relationships/oleObject" Target="../embeddings/oleObject1.bin"/><Relationship Id="rId7" Type="http://schemas.openxmlformats.org/officeDocument/2006/relationships/hyperlink" Target="https://uk.wikipedia.org/wiki/%D0%A0%D0%B0%D0%B4%D1%96%D0%BE%D1%85%D0%B2%D0%B8%D0%BB%D1%96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s://uk.wikipedia.org/wiki/%D0%9A%D0%BE%D0%B3%D0%B5%D1%80%D0%B5%D0%BD%D1%82%D0%BD%D1%96%D1%81%D1%82%D1%8C" TargetMode="External"/><Relationship Id="rId5" Type="http://schemas.openxmlformats.org/officeDocument/2006/relationships/hyperlink" Target="https://uk.wikipedia.org/wiki/%D0%9A%D0%B2%D0%B0%D0%BD%D1%82%D0%BE%D0%B2%D0%B8%D0%B9_%D0%B3%D0%B5%D0%BD%D0%B5%D1%80%D0%B0%D1%82%D0%BE%D1%80" TargetMode="External"/><Relationship Id="rId4" Type="http://schemas.openxmlformats.org/officeDocument/2006/relationships/image" Target="../media/image4.wmf"/><Relationship Id="rId9" Type="http://schemas.openxmlformats.org/officeDocument/2006/relationships/hyperlink" Target="https://uk.wikipedia.org/wiki/%D0%A1%D0%B0%D0%BD%D1%82%D0%B8%D0%BC%D0%B5%D1%82%D1%8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91625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кругленный прямоугольник 17"/>
          <p:cNvSpPr/>
          <p:nvPr/>
        </p:nvSpPr>
        <p:spPr>
          <a:xfrm>
            <a:off x="266700" y="642938"/>
            <a:ext cx="8786813" cy="588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188" y="2214563"/>
            <a:ext cx="8786812" cy="4643437"/>
          </a:xfrm>
          <a:prstGeom prst="roundRect">
            <a:avLst>
              <a:gd name="adj" fmla="val 6415"/>
            </a:avLst>
          </a:prstGeom>
          <a:noFill/>
          <a:ln w="44450">
            <a:solidFill>
              <a:schemeClr val="accent1">
                <a:shade val="95000"/>
                <a:satMod val="105000"/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57920" y="1530154"/>
            <a:ext cx="6404372" cy="3441012"/>
          </a:xfrm>
        </p:spPr>
        <p:txBody>
          <a:bodyPr/>
          <a:lstStyle/>
          <a:p>
            <a:pPr eaLnBrk="1" hangingPunct="1"/>
            <a:r>
              <a:rPr lang="uk-UA" b="1" dirty="0" smtClean="0">
                <a:solidFill>
                  <a:schemeClr val="bg1"/>
                </a:solidFill>
              </a:rPr>
              <a:t>Принцип дії лазера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/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фізика 11 клас 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01.04.2021</a:t>
            </a:r>
            <a:endParaRPr lang="ru-RU" b="1" dirty="0" smtClean="0">
              <a:solidFill>
                <a:schemeClr val="bg1"/>
              </a:solidFill>
            </a:endParaRPr>
          </a:p>
        </p:txBody>
      </p:sp>
      <p:grpSp>
        <p:nvGrpSpPr>
          <p:cNvPr id="15368" name="Группа 22"/>
          <p:cNvGrpSpPr>
            <a:grpSpLocks/>
          </p:cNvGrpSpPr>
          <p:nvPr/>
        </p:nvGrpSpPr>
        <p:grpSpPr bwMode="auto">
          <a:xfrm>
            <a:off x="-26988" y="25400"/>
            <a:ext cx="768351" cy="6932613"/>
            <a:chOff x="0" y="-47"/>
            <a:chExt cx="767183" cy="7112794"/>
          </a:xfrm>
        </p:grpSpPr>
        <p:pic>
          <p:nvPicPr>
            <p:cNvPr id="15375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376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377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378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379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380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381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38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Rectangle 21"/>
          <p:cNvSpPr>
            <a:spLocks noChangeArrowheads="1"/>
          </p:cNvSpPr>
          <p:nvPr/>
        </p:nvSpPr>
        <p:spPr bwMode="auto">
          <a:xfrm>
            <a:off x="1187450" y="621139"/>
            <a:ext cx="7632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2400" b="1" dirty="0" smtClean="0"/>
              <a:t>Лазери</a:t>
            </a:r>
            <a:r>
              <a:rPr lang="uk-UA" sz="2400" dirty="0" smtClean="0"/>
              <a:t> – генератори індукованого когерентного випромінювання.</a:t>
            </a:r>
            <a:endParaRPr lang="ru-RU" sz="2400" dirty="0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1217176" y="1916832"/>
            <a:ext cx="7632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2400" b="1" dirty="0" smtClean="0"/>
              <a:t>Мазер</a:t>
            </a:r>
            <a:r>
              <a:rPr lang="uk-UA" sz="2400" dirty="0" smtClean="0"/>
              <a:t> – </a:t>
            </a:r>
            <a:r>
              <a:rPr lang="ru-RU" sz="2400" dirty="0"/>
              <a:t> </a:t>
            </a:r>
            <a:r>
              <a:rPr lang="ru-RU" sz="2400" dirty="0" err="1">
                <a:hlinkClick r:id="rId5" tooltip="Квантовий генератор"/>
              </a:rPr>
              <a:t>квантовий</a:t>
            </a:r>
            <a:r>
              <a:rPr lang="ru-RU" sz="2400" dirty="0">
                <a:hlinkClick r:id="rId5" tooltip="Квантовий генератор"/>
              </a:rPr>
              <a:t> генератор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випромінює</a:t>
            </a:r>
            <a:r>
              <a:rPr lang="ru-RU" sz="2400" dirty="0"/>
              <a:t> </a:t>
            </a:r>
            <a:r>
              <a:rPr lang="ru-RU" sz="2400" dirty="0" err="1">
                <a:hlinkClick r:id="rId6" tooltip="Когерентність"/>
              </a:rPr>
              <a:t>когерентні</a:t>
            </a:r>
            <a:r>
              <a:rPr lang="ru-RU" sz="2400" dirty="0"/>
              <a:t> </a:t>
            </a:r>
            <a:r>
              <a:rPr lang="ru-RU" sz="2400" dirty="0" err="1">
                <a:hlinkClick r:id="rId7" tooltip="Радіохвилі"/>
              </a:rPr>
              <a:t>радіохвилі</a:t>
            </a:r>
            <a:r>
              <a:rPr lang="ru-RU" sz="2400" dirty="0"/>
              <a:t> у сантиметровому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міліметровому</a:t>
            </a:r>
            <a:r>
              <a:rPr lang="ru-RU" sz="2400" dirty="0"/>
              <a:t> </a:t>
            </a:r>
            <a:r>
              <a:rPr lang="ru-RU" sz="2400" dirty="0" err="1"/>
              <a:t>діапазоні</a:t>
            </a:r>
            <a:r>
              <a:rPr lang="ru-RU" sz="2400" dirty="0"/>
              <a:t> (</a:t>
            </a:r>
            <a:r>
              <a:rPr lang="ru-RU" sz="2400" dirty="0" err="1">
                <a:hlinkClick r:id="rId8" tooltip="Довжина хвилі"/>
              </a:rPr>
              <a:t>довжина</a:t>
            </a:r>
            <a:r>
              <a:rPr lang="ru-RU" sz="2400" dirty="0">
                <a:hlinkClick r:id="rId8" tooltip="Довжина хвилі"/>
              </a:rPr>
              <a:t> </a:t>
            </a:r>
            <a:r>
              <a:rPr lang="ru-RU" sz="2400" dirty="0" err="1">
                <a:hlinkClick r:id="rId8" tooltip="Довжина хвилі"/>
              </a:rPr>
              <a:t>хвилі</a:t>
            </a:r>
            <a:r>
              <a:rPr lang="ru-RU" sz="2400" dirty="0"/>
              <a:t> порядку </a:t>
            </a:r>
            <a:r>
              <a:rPr lang="ru-RU" sz="2400" dirty="0">
                <a:hlinkClick r:id="rId9"/>
              </a:rPr>
              <a:t>сантиметра</a:t>
            </a:r>
            <a:r>
              <a:rPr lang="ru-RU" sz="24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32421" y="92001"/>
            <a:ext cx="7776864" cy="120188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1343409" y="121444"/>
            <a:ext cx="7354887" cy="1143000"/>
          </a:xfrm>
        </p:spPr>
        <p:txBody>
          <a:bodyPr/>
          <a:lstStyle/>
          <a:p>
            <a:pPr algn="l"/>
            <a:r>
              <a:rPr lang="uk-UA" sz="2800" b="1" dirty="0" smtClean="0">
                <a:solidFill>
                  <a:schemeClr val="bg1"/>
                </a:solidFill>
              </a:rPr>
              <a:t>Властивості лазерного випромінювання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2411760" y="1434196"/>
            <a:ext cx="6492931" cy="4803116"/>
          </a:xfrm>
        </p:spPr>
        <p:txBody>
          <a:bodyPr/>
          <a:lstStyle/>
          <a:p>
            <a:r>
              <a:rPr lang="uk-UA" sz="2400" dirty="0"/>
              <a:t>К</a:t>
            </a:r>
            <a:r>
              <a:rPr lang="uk-UA" sz="2400" dirty="0" smtClean="0"/>
              <a:t>огерентність випромінювання;</a:t>
            </a:r>
          </a:p>
          <a:p>
            <a:endParaRPr lang="uk-UA" sz="2400" dirty="0" smtClean="0"/>
          </a:p>
          <a:p>
            <a:r>
              <a:rPr lang="uk-UA" sz="2400" dirty="0" smtClean="0"/>
              <a:t>Монохроматичність випромінювання;</a:t>
            </a:r>
          </a:p>
          <a:p>
            <a:endParaRPr lang="uk-UA" sz="2400" dirty="0" smtClean="0"/>
          </a:p>
          <a:p>
            <a:r>
              <a:rPr lang="uk-UA" sz="2400" dirty="0" smtClean="0"/>
              <a:t>Значна потужність випромінювання;</a:t>
            </a:r>
          </a:p>
          <a:p>
            <a:endParaRPr lang="uk-UA" sz="2400" dirty="0" smtClean="0"/>
          </a:p>
          <a:p>
            <a:r>
              <a:rPr lang="uk-UA" sz="2400" dirty="0" smtClean="0"/>
              <a:t>Малий кут розходження випромінювання</a:t>
            </a:r>
            <a:endParaRPr lang="ru-RU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140200" y="1557338"/>
            <a:ext cx="4752975" cy="4525962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2400" dirty="0" smtClean="0"/>
              <a:t>       </a:t>
            </a:r>
            <a:endParaRPr lang="ru-RU" sz="2400" dirty="0" smtClean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9825" cy="13684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uk-UA" dirty="0" smtClean="0"/>
              <a:t>Застосування лазерів:</a:t>
            </a:r>
            <a:endParaRPr lang="ru-RU" dirty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2915816" y="1916832"/>
            <a:ext cx="5794213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/>
              <a:t>Медицина;</a:t>
            </a:r>
          </a:p>
          <a:p>
            <a:r>
              <a:rPr lang="uk-UA" sz="2400" dirty="0" smtClean="0"/>
              <a:t>Техніка;</a:t>
            </a:r>
          </a:p>
          <a:p>
            <a:r>
              <a:rPr lang="uk-UA" sz="2400" dirty="0" smtClean="0"/>
              <a:t>Промисловість, утому числі хімічна;</a:t>
            </a:r>
          </a:p>
          <a:p>
            <a:r>
              <a:rPr lang="uk-UA" sz="2400" dirty="0" smtClean="0"/>
              <a:t>Військова справа;</a:t>
            </a:r>
          </a:p>
          <a:p>
            <a:r>
              <a:rPr lang="uk-UA" sz="2400" dirty="0" smtClean="0"/>
              <a:t>Метеорологія;</a:t>
            </a:r>
          </a:p>
          <a:p>
            <a:r>
              <a:rPr lang="uk-UA" sz="2400" dirty="0" smtClean="0"/>
              <a:t>Наукові дослідження;</a:t>
            </a:r>
          </a:p>
          <a:p>
            <a:r>
              <a:rPr lang="uk-UA" sz="2400" dirty="0" smtClean="0"/>
              <a:t>Комп'ютерна техніка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Параграф 38 вивчити</a:t>
            </a:r>
          </a:p>
          <a:p>
            <a:r>
              <a:rPr lang="uk-UA" dirty="0" smtClean="0"/>
              <a:t>Властивості лазерного випромінювання запишіть</a:t>
            </a:r>
          </a:p>
          <a:p>
            <a:r>
              <a:rPr lang="uk-UA" dirty="0" smtClean="0"/>
              <a:t>Зверніть увагу на практичне застосування лазерного випромінювання</a:t>
            </a:r>
          </a:p>
          <a:p>
            <a:r>
              <a:rPr lang="uk-UA" dirty="0" smtClean="0"/>
              <a:t>Знайдіть інші цікаві дані про лазери </a:t>
            </a:r>
            <a:r>
              <a:rPr lang="uk-UA" smtClean="0"/>
              <a:t>та мазери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36787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FOLDER" val="D:\Мои документы\ФАКУЛЬТЕТ\КАФЕДРА_природн\Курси\Дист_освіта\Шаблон вип роботи 2\"/>
  <p:tag name="ISPRING_PRESENTATION_PATH" val="D:\Мои документы\ФАКУЛЬТЕТ\КАФЕДРА_природн\Курси\Дист_освіта\Шаблон вип роботи 2.pptx"/>
  <p:tag name="ISPRING_UUID" val="{88512D06-CDA0-4D20-9983-1E90AA4C1981}"/>
  <p:tag name="ISPRING_PRESENTATION_INFO" val="&lt;?xml version=&quot;1.0&quot; encoding=&quot;UTF-8&quot; standalone=&quot;no&quot; ?&gt;&#10;&lt;presentation&gt;&#10;&#10;  &lt;slides&gt;&#10;    &lt;slide duration=&quot;5046&quot; id=&quot;{0C6E1141-43A0-48D7-A4BD-F0F9795BC24A}&quot; pptId=&quot;258&quot; transitionDuration=&quot;0&quot;/&gt;&#10;    &lt;slide duration=&quot;1501&quot; id=&quot;{1F963A38-C106-4814-AD37-DCE63A3631E1}&quot; pptId=&quot;261&quot; transitionDuration=&quot;0&quot;/&gt;&#10;    &lt;slide duration=&quot;10000&quot; id=&quot;{10A919B0-0095-481F-82BB-86AA0C78D39F}&quot; pptId=&quot;263&quot; transitionDuration=&quot;0&quot;/&gt;&#10;    &lt;slide duration=&quot;10000&quot; id=&quot;{01835D32-1E17-4DB5-ADDF-D7B010273590}&quot; pptId=&quot;264&quot; transitionDuration=&quot;0&quot;/&gt;&#10;  &lt;/slides&gt;&#10;&#10;  &lt;narration&gt;&#10;    &lt;audioTracks&gt;&#10;      &lt;audioTrack duration=&quot;5100&quot; muted=&quot;false&quot; slideId=&quot;{0C6E1141-43A0-48D7-A4BD-F0F9795BC24A}&quot; startTime=&quot;0&quot; stepIndex=&quot;0&quot; volume=&quot;1&quot;&gt;&#10;        &lt;file modifyTime=&quot;2014-10-07T06:51:32&quot; size=&quot;899684&quot;&gt;&#10;          &lt;path full=&quot;D:\Мои документы\ФАКУЛЬТЕТ\КАФЕДРА_природн\Курси\Дист_освіта\Шаблон вип роботи 2\audio\Tue Oct 07 09-51-27 2014.wav&quot; relative=&quot;Шаблон вип роботи 2\audio\Tue Oct 07 09-51-27 2014.wav&quot; resource=&quot;Tue Oct 07 09-51-27 2014.wav&quot;/&gt;&#10;        &lt;/file&gt;&#10;        &lt;trim end=&quot;54&quot; start=&quot;0&quot;/&gt;&#10;        &lt;audio channels=&quot;2&quot; sampleRate=&quot;44100&quot;/&gt;&#10;      &lt;/audioTrack&gt;&#10;    &lt;/audioTracks&gt;&#10;  &lt;/narration&gt;&#10;&#10;&lt;/presentation&gt;&#10;"/>
  <p:tag name="ISPRING_RESOURCE_PATHS_HASH_2" val="c52f8ae6356b45ba97cc24f08262575cad48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" val="{0C6E1141-43A0-48D7-A4BD-F0F9795BC24A}"/>
  <p:tag name="GENSWF_ADVANCE_TIME" val="5.04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1375</TotalTime>
  <Words>78</Words>
  <Application>Microsoft Office PowerPoint</Application>
  <PresentationFormat>Екран (4:3)</PresentationFormat>
  <Paragraphs>26</Paragraphs>
  <Slides>5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Тема Office</vt:lpstr>
      <vt:lpstr>Формула</vt:lpstr>
      <vt:lpstr>Принцип дії лазера  фізика 11 клас  01.04.2021</vt:lpstr>
      <vt:lpstr>Презентація PowerPoint</vt:lpstr>
      <vt:lpstr>Властивості лазерного випромінювання</vt:lpstr>
      <vt:lpstr>Застосування лазерів: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RePack by Diakov</cp:lastModifiedBy>
  <cp:revision>115</cp:revision>
  <dcterms:modified xsi:type="dcterms:W3CDTF">2021-03-31T09:11:28Z</dcterms:modified>
</cp:coreProperties>
</file>