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1634" r:id="rId3"/>
    <p:sldId id="1710" r:id="rId4"/>
    <p:sldId id="1733" r:id="rId5"/>
    <p:sldId id="1734" r:id="rId6"/>
    <p:sldId id="1735" r:id="rId7"/>
    <p:sldId id="1736" r:id="rId8"/>
    <p:sldId id="1737" r:id="rId9"/>
    <p:sldId id="1725" r:id="rId10"/>
    <p:sldId id="1741" r:id="rId11"/>
    <p:sldId id="1742" r:id="rId12"/>
    <p:sldId id="1688" r:id="rId13"/>
    <p:sldId id="1743" r:id="rId14"/>
    <p:sldId id="1715" r:id="rId15"/>
    <p:sldId id="472" r:id="rId16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8F"/>
    <a:srgbClr val="EF6C00"/>
    <a:srgbClr val="689F38"/>
    <a:srgbClr val="D32F2F"/>
    <a:srgbClr val="FF0000"/>
    <a:srgbClr val="8EB76A"/>
    <a:srgbClr val="00B0F0"/>
    <a:srgbClr val="C00000"/>
    <a:srgbClr val="2F5597"/>
    <a:srgbClr val="30B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5226" autoAdjust="0"/>
  </p:normalViewPr>
  <p:slideViewPr>
    <p:cSldViewPr snapToGrid="0">
      <p:cViewPr varScale="1">
        <p:scale>
          <a:sx n="60" d="100"/>
          <a:sy n="60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88539178-5F52-4F81-A25E-4A407973B804}"/>
    <pc:docChg chg="undo custSel addSld delSld modSld sldOrd">
      <pc:chgData name="Nazar Shchur" userId="3faffa111ac016f6" providerId="LiveId" clId="{88539178-5F52-4F81-A25E-4A407973B804}" dt="2019-09-02T16:31:52.967" v="3988"/>
      <pc:docMkLst>
        <pc:docMk/>
      </pc:docMkLst>
      <pc:sldChg chg="addSp delSp modSp add del">
        <pc:chgData name="Nazar Shchur" userId="3faffa111ac016f6" providerId="LiveId" clId="{88539178-5F52-4F81-A25E-4A407973B804}" dt="2019-08-31T14:59:54.310" v="219" actId="2696"/>
        <pc:sldMkLst>
          <pc:docMk/>
          <pc:sldMk cId="0" sldId="256"/>
        </pc:sldMkLst>
        <pc:spChg chg="add mod">
          <ac:chgData name="Nazar Shchur" userId="3faffa111ac016f6" providerId="LiveId" clId="{88539178-5F52-4F81-A25E-4A407973B804}" dt="2019-08-31T14:54:45.073" v="171" actId="164"/>
          <ac:spMkLst>
            <pc:docMk/>
            <pc:sldMk cId="0" sldId="256"/>
            <ac:spMk id="2" creationId="{5D480E73-BB77-41E0-A23B-A31B0E2CE80F}"/>
          </ac:spMkLst>
        </pc:spChg>
        <pc:spChg chg="del">
          <ac:chgData name="Nazar Shchur" userId="3faffa111ac016f6" providerId="LiveId" clId="{88539178-5F52-4F81-A25E-4A407973B804}" dt="2019-08-31T14:54:39.399" v="170" actId="478"/>
          <ac:spMkLst>
            <pc:docMk/>
            <pc:sldMk cId="0" sldId="256"/>
            <ac:spMk id="5" creationId="{C9BBC77E-C85D-4C3E-AE53-A365F63383F5}"/>
          </ac:spMkLst>
        </pc:spChg>
        <pc:spChg chg="add del mod">
          <ac:chgData name="Nazar Shchur" userId="3faffa111ac016f6" providerId="LiveId" clId="{88539178-5F52-4F81-A25E-4A407973B804}" dt="2019-08-31T14:52:30.427" v="122" actId="478"/>
          <ac:spMkLst>
            <pc:docMk/>
            <pc:sldMk cId="0" sldId="256"/>
            <ac:spMk id="28" creationId="{9C5C6572-CFCE-4EFC-A897-3AA570A6A40F}"/>
          </ac:spMkLst>
        </pc:spChg>
        <pc:spChg chg="del">
          <ac:chgData name="Nazar Shchur" userId="3faffa111ac016f6" providerId="LiveId" clId="{88539178-5F52-4F81-A25E-4A407973B804}" dt="2019-08-31T14:51:14.598" v="107" actId="478"/>
          <ac:spMkLst>
            <pc:docMk/>
            <pc:sldMk cId="0" sldId="256"/>
            <ac:spMk id="31" creationId="{A4107479-D7D1-4E9D-B996-1CE4BFE99567}"/>
          </ac:spMkLst>
        </pc:spChg>
        <pc:grpChg chg="add mod">
          <ac:chgData name="Nazar Shchur" userId="3faffa111ac016f6" providerId="LiveId" clId="{88539178-5F52-4F81-A25E-4A407973B804}" dt="2019-08-31T14:53:18.623" v="146" actId="164"/>
          <ac:grpSpMkLst>
            <pc:docMk/>
            <pc:sldMk cId="0" sldId="256"/>
            <ac:grpSpMk id="3" creationId="{17D20F2B-AC50-4F08-BE13-951CA637053B}"/>
          </ac:grpSpMkLst>
        </pc:grpChg>
        <pc:grpChg chg="add mod">
          <ac:chgData name="Nazar Shchur" userId="3faffa111ac016f6" providerId="LiveId" clId="{88539178-5F52-4F81-A25E-4A407973B804}" dt="2019-08-31T14:54:45.073" v="171" actId="164"/>
          <ac:grpSpMkLst>
            <pc:docMk/>
            <pc:sldMk cId="0" sldId="256"/>
            <ac:grpSpMk id="7" creationId="{84397D1F-6627-4822-B30D-AE2B93C91989}"/>
          </ac:grpSpMkLst>
        </pc:grpChg>
        <pc:grpChg chg="add del mod">
          <ac:chgData name="Nazar Shchur" userId="3faffa111ac016f6" providerId="LiveId" clId="{88539178-5F52-4F81-A25E-4A407973B804}" dt="2019-08-31T14:56:35.651" v="192"/>
          <ac:grpSpMkLst>
            <pc:docMk/>
            <pc:sldMk cId="0" sldId="256"/>
            <ac:grpSpMk id="32" creationId="{0AB5DE2A-E60E-4F7B-AF02-919E22F13E4F}"/>
          </ac:grpSpMkLst>
        </pc:grpChg>
        <pc:grpChg chg="mod">
          <ac:chgData name="Nazar Shchur" userId="3faffa111ac016f6" providerId="LiveId" clId="{88539178-5F52-4F81-A25E-4A407973B804}" dt="2019-08-31T14:56:35.027" v="191"/>
          <ac:grpSpMkLst>
            <pc:docMk/>
            <pc:sldMk cId="0" sldId="256"/>
            <ac:grpSpMk id="35" creationId="{313AA546-42B6-4E14-9A2B-D5EA4D136B1B}"/>
          </ac:grpSpMkLst>
        </pc:grpChg>
        <pc:grpChg chg="mod">
          <ac:chgData name="Nazar Shchur" userId="3faffa111ac016f6" providerId="LiveId" clId="{88539178-5F52-4F81-A25E-4A407973B804}" dt="2019-08-31T14:56:35.027" v="191"/>
          <ac:grpSpMkLst>
            <pc:docMk/>
            <pc:sldMk cId="0" sldId="256"/>
            <ac:grpSpMk id="41" creationId="{F2C18B3E-02CB-4ABF-9913-475EF94FD221}"/>
          </ac:grpSpMkLst>
        </pc:grpChg>
        <pc:grpChg chg="mod">
          <ac:chgData name="Nazar Shchur" userId="3faffa111ac016f6" providerId="LiveId" clId="{88539178-5F52-4F81-A25E-4A407973B804}" dt="2019-08-31T14:56:35.027" v="191"/>
          <ac:grpSpMkLst>
            <pc:docMk/>
            <pc:sldMk cId="0" sldId="256"/>
            <ac:grpSpMk id="42" creationId="{98307C8E-C1DB-4D96-8F0E-CE255D16E815}"/>
          </ac:grpSpMkLst>
        </pc:grpChg>
        <pc:grpChg chg="mod">
          <ac:chgData name="Nazar Shchur" userId="3faffa111ac016f6" providerId="LiveId" clId="{88539178-5F52-4F81-A25E-4A407973B804}" dt="2019-08-31T14:56:35.027" v="191"/>
          <ac:grpSpMkLst>
            <pc:docMk/>
            <pc:sldMk cId="0" sldId="256"/>
            <ac:grpSpMk id="43" creationId="{B62E1B24-A3F0-4436-BF5A-6C9D53B4344B}"/>
          </ac:grpSpMkLst>
        </pc:grpChg>
        <pc:grpChg chg="mod">
          <ac:chgData name="Nazar Shchur" userId="3faffa111ac016f6" providerId="LiveId" clId="{88539178-5F52-4F81-A25E-4A407973B804}" dt="2019-08-31T14:56:35.027" v="191"/>
          <ac:grpSpMkLst>
            <pc:docMk/>
            <pc:sldMk cId="0" sldId="256"/>
            <ac:grpSpMk id="46" creationId="{D58C6921-6282-40DA-98EC-660706646D6A}"/>
          </ac:grpSpMkLst>
        </pc:grpChg>
        <pc:grpChg chg="mod">
          <ac:chgData name="Nazar Shchur" userId="3faffa111ac016f6" providerId="LiveId" clId="{88539178-5F52-4F81-A25E-4A407973B804}" dt="2019-08-31T14:56:35.027" v="191"/>
          <ac:grpSpMkLst>
            <pc:docMk/>
            <pc:sldMk cId="0" sldId="256"/>
            <ac:grpSpMk id="49" creationId="{D9674A68-F27B-4535-BB27-65BE9833BB20}"/>
          </ac:grpSpMkLst>
        </pc:grpChg>
        <pc:grpChg chg="del mod">
          <ac:chgData name="Nazar Shchur" userId="3faffa111ac016f6" providerId="LiveId" clId="{88539178-5F52-4F81-A25E-4A407973B804}" dt="2019-08-31T14:53:21.774" v="147" actId="165"/>
          <ac:grpSpMkLst>
            <pc:docMk/>
            <pc:sldMk cId="0" sldId="256"/>
            <ac:grpSpMk id="4101" creationId="{56BC7D81-70F7-4BD4-9965-2F1305DEFBC2}"/>
          </ac:grpSpMkLst>
        </pc:grpChg>
        <pc:grpChg chg="mod topLvl">
          <ac:chgData name="Nazar Shchur" userId="3faffa111ac016f6" providerId="LiveId" clId="{88539178-5F52-4F81-A25E-4A407973B804}" dt="2019-08-31T14:54:45.073" v="171" actId="164"/>
          <ac:grpSpMkLst>
            <pc:docMk/>
            <pc:sldMk cId="0" sldId="256"/>
            <ac:grpSpMk id="4106" creationId="{12515E1F-9236-49AA-B306-724C777B2CD5}"/>
          </ac:grpSpMkLst>
        </pc:grpChg>
        <pc:grpChg chg="mod topLvl">
          <ac:chgData name="Nazar Shchur" userId="3faffa111ac016f6" providerId="LiveId" clId="{88539178-5F52-4F81-A25E-4A407973B804}" dt="2019-08-31T14:54:45.073" v="171" actId="164"/>
          <ac:grpSpMkLst>
            <pc:docMk/>
            <pc:sldMk cId="0" sldId="256"/>
            <ac:grpSpMk id="4107" creationId="{DC670242-1897-4FB6-A42E-E78F1963B622}"/>
          </ac:grpSpMkLst>
        </pc:grpChg>
        <pc:cxnChg chg="del mod">
          <ac:chgData name="Nazar Shchur" userId="3faffa111ac016f6" providerId="LiveId" clId="{88539178-5F52-4F81-A25E-4A407973B804}" dt="2019-08-31T14:53:28.998" v="148"/>
          <ac:cxnSpMkLst>
            <pc:docMk/>
            <pc:sldMk cId="0" sldId="256"/>
            <ac:cxnSpMk id="27" creationId="{8C17920B-41B2-4CF9-A5C9-9A52C2E9DE5A}"/>
          </ac:cxnSpMkLst>
        </pc:cxnChg>
        <pc:cxnChg chg="add mod">
          <ac:chgData name="Nazar Shchur" userId="3faffa111ac016f6" providerId="LiveId" clId="{88539178-5F52-4F81-A25E-4A407973B804}" dt="2019-08-31T14:54:45.073" v="171" actId="164"/>
          <ac:cxnSpMkLst>
            <pc:docMk/>
            <pc:sldMk cId="0" sldId="256"/>
            <ac:cxnSpMk id="30" creationId="{0A8A0F3F-DE6D-4FAB-82E9-330EE4928078}"/>
          </ac:cxnSpMkLst>
        </pc:cxnChg>
      </pc:sldChg>
      <pc:sldChg chg="addSp delSp modSp add del">
        <pc:chgData name="Nazar Shchur" userId="3faffa111ac016f6" providerId="LiveId" clId="{88539178-5F52-4F81-A25E-4A407973B804}" dt="2019-09-01T14:40:11.324" v="2404" actId="2696"/>
        <pc:sldMkLst>
          <pc:docMk/>
          <pc:sldMk cId="0" sldId="257"/>
        </pc:sldMkLst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8" creationId="{577FAE5C-0D8D-4691-B59F-3D39810E6F1C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9" creationId="{7FAB66B8-CD94-4AC7-A944-A4FA9F2C4631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18" creationId="{E21E94E1-217D-4742-8592-474D30B2DA49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30" creationId="{01416763-D181-4AF3-ABC3-8ABC293B27A0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41" creationId="{7F494142-D2C1-48C0-87DE-D31A7D5BA236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50" creationId="{C2CA4A20-200A-462B-BD5B-7AA0830EC814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51" creationId="{788E1B10-BB7C-4CB5-B4FA-09A5CA2B86B5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61" creationId="{0238265F-FDD0-482B-8C37-C6504FC2415D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67" creationId="{A9A24892-1B06-46D2-B3BC-4392D10CF29B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1030" creationId="{32889D10-1FBC-4443-A3C8-0FA8F3C938F4}"/>
          </ac:spMkLst>
        </pc:spChg>
        <pc:spChg chg="mod">
          <ac:chgData name="Nazar Shchur" userId="3faffa111ac016f6" providerId="LiveId" clId="{88539178-5F52-4F81-A25E-4A407973B804}" dt="2019-08-31T15:14:24.614" v="243" actId="164"/>
          <ac:spMkLst>
            <pc:docMk/>
            <pc:sldMk cId="0" sldId="257"/>
            <ac:spMk id="1031" creationId="{191DD783-9577-4C6B-980A-C834A40382F5}"/>
          </ac:spMkLst>
        </pc:spChg>
        <pc:grpChg chg="add mod">
          <ac:chgData name="Nazar Shchur" userId="3faffa111ac016f6" providerId="LiveId" clId="{88539178-5F52-4F81-A25E-4A407973B804}" dt="2019-08-31T15:14:24.614" v="243" actId="164"/>
          <ac:grpSpMkLst>
            <pc:docMk/>
            <pc:sldMk cId="0" sldId="257"/>
            <ac:grpSpMk id="2" creationId="{8905C996-3673-45E4-8015-2AB8C8DF7378}"/>
          </ac:grpSpMkLst>
        </pc:grpChg>
        <pc:grpChg chg="mod">
          <ac:chgData name="Nazar Shchur" userId="3faffa111ac016f6" providerId="LiveId" clId="{88539178-5F52-4F81-A25E-4A407973B804}" dt="2019-08-31T15:14:24.614" v="243" actId="164"/>
          <ac:grpSpMkLst>
            <pc:docMk/>
            <pc:sldMk cId="0" sldId="257"/>
            <ac:grpSpMk id="3085" creationId="{B0978F06-886E-48F4-B1EA-44D933ED393C}"/>
          </ac:grpSpMkLst>
        </pc:grpChg>
        <pc:picChg chg="del">
          <ac:chgData name="Nazar Shchur" userId="3faffa111ac016f6" providerId="LiveId" clId="{88539178-5F52-4F81-A25E-4A407973B804}" dt="2019-08-31T15:14:18.375" v="242" actId="478"/>
          <ac:picMkLst>
            <pc:docMk/>
            <pc:sldMk cId="0" sldId="257"/>
            <ac:picMk id="3074" creationId="{6A59242E-3980-4ED3-A774-37C2E934ACD8}"/>
          </ac:picMkLst>
        </pc:picChg>
        <pc:picChg chg="mod">
          <ac:chgData name="Nazar Shchur" userId="3faffa111ac016f6" providerId="LiveId" clId="{88539178-5F52-4F81-A25E-4A407973B804}" dt="2019-08-31T15:14:24.614" v="243" actId="164"/>
          <ac:picMkLst>
            <pc:docMk/>
            <pc:sldMk cId="0" sldId="257"/>
            <ac:picMk id="3089" creationId="{95F7C49C-6694-47CA-B61E-CB7EE9118D7F}"/>
          </ac:picMkLst>
        </pc:picChg>
        <pc:picChg chg="mod">
          <ac:chgData name="Nazar Shchur" userId="3faffa111ac016f6" providerId="LiveId" clId="{88539178-5F52-4F81-A25E-4A407973B804}" dt="2019-08-31T15:14:24.614" v="243" actId="164"/>
          <ac:picMkLst>
            <pc:docMk/>
            <pc:sldMk cId="0" sldId="257"/>
            <ac:picMk id="3090" creationId="{CC3B8C08-FC62-42DA-8E6D-1437894A892F}"/>
          </ac:picMkLst>
        </pc:picChg>
        <pc:cxnChg chg="mod">
          <ac:chgData name="Nazar Shchur" userId="3faffa111ac016f6" providerId="LiveId" clId="{88539178-5F52-4F81-A25E-4A407973B804}" dt="2019-08-31T15:14:24.614" v="243" actId="164"/>
          <ac:cxnSpMkLst>
            <pc:docMk/>
            <pc:sldMk cId="0" sldId="257"/>
            <ac:cxnSpMk id="13" creationId="{411CA1FE-CC99-4D01-80BD-ADFC51FB0D59}"/>
          </ac:cxnSpMkLst>
        </pc:cxnChg>
        <pc:cxnChg chg="mod">
          <ac:chgData name="Nazar Shchur" userId="3faffa111ac016f6" providerId="LiveId" clId="{88539178-5F52-4F81-A25E-4A407973B804}" dt="2019-08-31T15:14:24.614" v="243" actId="164"/>
          <ac:cxnSpMkLst>
            <pc:docMk/>
            <pc:sldMk cId="0" sldId="257"/>
            <ac:cxnSpMk id="16" creationId="{81CB54F1-ED68-4084-A9CB-FE46BF9F4844}"/>
          </ac:cxnSpMkLst>
        </pc:cxnChg>
      </pc:sldChg>
      <pc:sldChg chg="delSp add del">
        <pc:chgData name="Nazar Shchur" userId="3faffa111ac016f6" providerId="LiveId" clId="{88539178-5F52-4F81-A25E-4A407973B804}" dt="2019-09-01T14:40:11.334" v="2405" actId="2696"/>
        <pc:sldMkLst>
          <pc:docMk/>
          <pc:sldMk cId="0" sldId="258"/>
        </pc:sldMkLst>
        <pc:picChg chg="del">
          <ac:chgData name="Nazar Shchur" userId="3faffa111ac016f6" providerId="LiveId" clId="{88539178-5F52-4F81-A25E-4A407973B804}" dt="2019-08-31T15:14:31.647" v="246" actId="478"/>
          <ac:picMkLst>
            <pc:docMk/>
            <pc:sldMk cId="0" sldId="258"/>
            <ac:picMk id="4098" creationId="{9428963A-C146-4FA2-9C79-E239367E9007}"/>
          </ac:picMkLst>
        </pc:picChg>
      </pc:sldChg>
      <pc:sldChg chg="addSp delSp modSp add del">
        <pc:chgData name="Nazar Shchur" userId="3faffa111ac016f6" providerId="LiveId" clId="{88539178-5F52-4F81-A25E-4A407973B804}" dt="2019-09-01T14:40:11.345" v="2406" actId="2696"/>
        <pc:sldMkLst>
          <pc:docMk/>
          <pc:sldMk cId="0" sldId="259"/>
        </pc:sldMkLst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8" creationId="{F1248486-4430-40D7-B3D3-F8C101C68B02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9" creationId="{64BBE9E7-F847-4C17-AB3E-BE78112DA354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18" creationId="{CDEC48E5-D2DB-4E52-B793-44D5241E42C9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20" creationId="{A027F0B9-4D59-4C82-8C81-26C192071A38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30" creationId="{7401BC88-50E9-42F6-908B-E1ACFF596676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41" creationId="{65215E3D-2BD4-4C1D-A358-7E4266443F7E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45" creationId="{9BCF55A0-A17A-4FF4-8B41-98A2F35172A7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49" creationId="{3C90D2CA-54E2-4C78-B3AB-7F0DAEB8AAD6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51" creationId="{BCF27B7B-2765-489A-A797-F9BAEC54701E}"/>
          </ac:spMkLst>
        </pc:spChg>
        <pc:spChg chg="mod">
          <ac:chgData name="Nazar Shchur" userId="3faffa111ac016f6" providerId="LiveId" clId="{88539178-5F52-4F81-A25E-4A407973B804}" dt="2019-08-31T15:15:09.494" v="255" actId="164"/>
          <ac:spMkLst>
            <pc:docMk/>
            <pc:sldMk cId="0" sldId="259"/>
            <ac:spMk id="61" creationId="{DBEF3D5B-6608-414C-9268-D6E1F79C07C8}"/>
          </ac:spMkLst>
        </pc:spChg>
        <pc:grpChg chg="add mod">
          <ac:chgData name="Nazar Shchur" userId="3faffa111ac016f6" providerId="LiveId" clId="{88539178-5F52-4F81-A25E-4A407973B804}" dt="2019-08-31T15:15:09.494" v="255" actId="164"/>
          <ac:grpSpMkLst>
            <pc:docMk/>
            <pc:sldMk cId="0" sldId="259"/>
            <ac:grpSpMk id="2" creationId="{3D0EF1E7-6644-43BA-891A-5C0C4EFD12F3}"/>
          </ac:grpSpMkLst>
        </pc:grpChg>
        <pc:grpChg chg="mod">
          <ac:chgData name="Nazar Shchur" userId="3faffa111ac016f6" providerId="LiveId" clId="{88539178-5F52-4F81-A25E-4A407973B804}" dt="2019-08-31T15:15:09.494" v="255" actId="164"/>
          <ac:grpSpMkLst>
            <pc:docMk/>
            <pc:sldMk cId="0" sldId="259"/>
            <ac:grpSpMk id="5133" creationId="{D7128018-466E-412E-B152-982F3ADD3C2D}"/>
          </ac:grpSpMkLst>
        </pc:grpChg>
        <pc:picChg chg="del">
          <ac:chgData name="Nazar Shchur" userId="3faffa111ac016f6" providerId="LiveId" clId="{88539178-5F52-4F81-A25E-4A407973B804}" dt="2019-08-31T15:15:05.966" v="254" actId="478"/>
          <ac:picMkLst>
            <pc:docMk/>
            <pc:sldMk cId="0" sldId="259"/>
            <ac:picMk id="5122" creationId="{48693013-B889-43CC-9986-4038AB6882C5}"/>
          </ac:picMkLst>
        </pc:picChg>
        <pc:picChg chg="mod">
          <ac:chgData name="Nazar Shchur" userId="3faffa111ac016f6" providerId="LiveId" clId="{88539178-5F52-4F81-A25E-4A407973B804}" dt="2019-08-31T15:15:09.494" v="255" actId="164"/>
          <ac:picMkLst>
            <pc:docMk/>
            <pc:sldMk cId="0" sldId="259"/>
            <ac:picMk id="5137" creationId="{86D9DC9D-C0EA-4E95-931C-669E204F0F4E}"/>
          </ac:picMkLst>
        </pc:picChg>
        <pc:picChg chg="mod">
          <ac:chgData name="Nazar Shchur" userId="3faffa111ac016f6" providerId="LiveId" clId="{88539178-5F52-4F81-A25E-4A407973B804}" dt="2019-08-31T15:15:09.494" v="255" actId="164"/>
          <ac:picMkLst>
            <pc:docMk/>
            <pc:sldMk cId="0" sldId="259"/>
            <ac:picMk id="5138" creationId="{B2FE4DE3-D30C-42D7-A9FD-C85F8C0F42C9}"/>
          </ac:picMkLst>
        </pc:picChg>
        <pc:cxnChg chg="mod">
          <ac:chgData name="Nazar Shchur" userId="3faffa111ac016f6" providerId="LiveId" clId="{88539178-5F52-4F81-A25E-4A407973B804}" dt="2019-08-31T15:15:09.494" v="255" actId="164"/>
          <ac:cxnSpMkLst>
            <pc:docMk/>
            <pc:sldMk cId="0" sldId="259"/>
            <ac:cxnSpMk id="13" creationId="{1D9BF62A-FD7C-402F-A6B2-BCB56DE64B7D}"/>
          </ac:cxnSpMkLst>
        </pc:cxnChg>
        <pc:cxnChg chg="mod">
          <ac:chgData name="Nazar Shchur" userId="3faffa111ac016f6" providerId="LiveId" clId="{88539178-5F52-4F81-A25E-4A407973B804}" dt="2019-08-31T15:15:09.494" v="255" actId="164"/>
          <ac:cxnSpMkLst>
            <pc:docMk/>
            <pc:sldMk cId="0" sldId="259"/>
            <ac:cxnSpMk id="16" creationId="{FFB1730A-5925-48CB-99A4-1F5E9681426A}"/>
          </ac:cxnSpMkLst>
        </pc:cxnChg>
      </pc:sldChg>
      <pc:sldChg chg="add del">
        <pc:chgData name="Nazar Shchur" userId="3faffa111ac016f6" providerId="LiveId" clId="{88539178-5F52-4F81-A25E-4A407973B804}" dt="2019-09-01T15:41:49.761" v="3189" actId="2696"/>
        <pc:sldMkLst>
          <pc:docMk/>
          <pc:sldMk cId="2004607914" sldId="260"/>
        </pc:sldMkLst>
      </pc:sldChg>
      <pc:sldChg chg="add del">
        <pc:chgData name="Nazar Shchur" userId="3faffa111ac016f6" providerId="LiveId" clId="{88539178-5F52-4F81-A25E-4A407973B804}" dt="2019-09-01T15:41:49.843" v="3190" actId="2696"/>
        <pc:sldMkLst>
          <pc:docMk/>
          <pc:sldMk cId="233579669" sldId="261"/>
        </pc:sldMkLst>
      </pc:sldChg>
      <pc:sldChg chg="delSp add del">
        <pc:chgData name="Nazar Shchur" userId="3faffa111ac016f6" providerId="LiveId" clId="{88539178-5F52-4F81-A25E-4A407973B804}" dt="2019-09-01T15:41:49.909" v="3191" actId="2696"/>
        <pc:sldMkLst>
          <pc:docMk/>
          <pc:sldMk cId="1597224780" sldId="262"/>
        </pc:sldMkLst>
        <pc:picChg chg="del">
          <ac:chgData name="Nazar Shchur" userId="3faffa111ac016f6" providerId="LiveId" clId="{88539178-5F52-4F81-A25E-4A407973B804}" dt="2019-09-01T14:44:48.996" v="2460" actId="478"/>
          <ac:picMkLst>
            <pc:docMk/>
            <pc:sldMk cId="1597224780" sldId="262"/>
            <ac:picMk id="2" creationId="{00000000-0000-0000-0000-000000000000}"/>
          </ac:picMkLst>
        </pc:picChg>
      </pc:sldChg>
      <pc:sldChg chg="addSp delSp modSp add del">
        <pc:chgData name="Nazar Shchur" userId="3faffa111ac016f6" providerId="LiveId" clId="{88539178-5F52-4F81-A25E-4A407973B804}" dt="2019-09-01T14:40:11.363" v="2407" actId="2696"/>
        <pc:sldMkLst>
          <pc:docMk/>
          <pc:sldMk cId="0" sldId="263"/>
        </pc:sldMkLst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8" creationId="{4C9F1ECA-0F33-46AB-9033-C1B1D860DBE0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9" creationId="{44C913B1-4DF2-4BE4-B826-63235A9C9896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14" creationId="{1A519BAB-D66E-4C67-A285-10341BA40440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18" creationId="{9ABC93DA-F8CB-444A-B128-7541F83210CD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20" creationId="{137BEA07-E91D-4468-A2F1-410AE2A12E74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29" creationId="{A65AF2FD-0569-4B8B-8DCF-ECC7386D9E2C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30" creationId="{8E6F2554-A4F3-4B9C-AB3B-5CC5AFCA522B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41" creationId="{70A1D1AD-29B1-433B-B609-054988C96AD9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51" creationId="{664755BF-98CB-42EA-9832-C48E428FDBA8}"/>
          </ac:spMkLst>
        </pc:spChg>
        <pc:spChg chg="mod">
          <ac:chgData name="Nazar Shchur" userId="3faffa111ac016f6" providerId="LiveId" clId="{88539178-5F52-4F81-A25E-4A407973B804}" dt="2019-08-31T15:15:37.184" v="267" actId="164"/>
          <ac:spMkLst>
            <pc:docMk/>
            <pc:sldMk cId="0" sldId="263"/>
            <ac:spMk id="61" creationId="{7C62E0F1-F9BD-4030-A65A-6CFB1141EEB1}"/>
          </ac:spMkLst>
        </pc:spChg>
        <pc:grpChg chg="add mod">
          <ac:chgData name="Nazar Shchur" userId="3faffa111ac016f6" providerId="LiveId" clId="{88539178-5F52-4F81-A25E-4A407973B804}" dt="2019-08-31T15:15:37.184" v="267" actId="164"/>
          <ac:grpSpMkLst>
            <pc:docMk/>
            <pc:sldMk cId="0" sldId="263"/>
            <ac:grpSpMk id="2" creationId="{70881584-4EE0-48C0-9D37-C7B20143342F}"/>
          </ac:grpSpMkLst>
        </pc:grpChg>
        <pc:grpChg chg="mod">
          <ac:chgData name="Nazar Shchur" userId="3faffa111ac016f6" providerId="LiveId" clId="{88539178-5F52-4F81-A25E-4A407973B804}" dt="2019-08-31T15:15:37.184" v="267" actId="164"/>
          <ac:grpSpMkLst>
            <pc:docMk/>
            <pc:sldMk cId="0" sldId="263"/>
            <ac:grpSpMk id="9229" creationId="{3B8D26BB-0C02-46F1-8A2D-78991FEB74AC}"/>
          </ac:grpSpMkLst>
        </pc:grpChg>
        <pc:picChg chg="del">
          <ac:chgData name="Nazar Shchur" userId="3faffa111ac016f6" providerId="LiveId" clId="{88539178-5F52-4F81-A25E-4A407973B804}" dt="2019-08-31T15:15:33.037" v="266" actId="478"/>
          <ac:picMkLst>
            <pc:docMk/>
            <pc:sldMk cId="0" sldId="263"/>
            <ac:picMk id="9218" creationId="{0230C192-2D1F-47C5-85CD-73F38B0AADF5}"/>
          </ac:picMkLst>
        </pc:picChg>
        <pc:cxnChg chg="mod">
          <ac:chgData name="Nazar Shchur" userId="3faffa111ac016f6" providerId="LiveId" clId="{88539178-5F52-4F81-A25E-4A407973B804}" dt="2019-08-31T15:15:37.184" v="267" actId="164"/>
          <ac:cxnSpMkLst>
            <pc:docMk/>
            <pc:sldMk cId="0" sldId="263"/>
            <ac:cxnSpMk id="3" creationId="{3EAF9FAD-5B57-40A6-8B9A-544F07910E1C}"/>
          </ac:cxnSpMkLst>
        </pc:cxnChg>
        <pc:cxnChg chg="mod">
          <ac:chgData name="Nazar Shchur" userId="3faffa111ac016f6" providerId="LiveId" clId="{88539178-5F52-4F81-A25E-4A407973B804}" dt="2019-08-31T15:15:37.184" v="267" actId="164"/>
          <ac:cxnSpMkLst>
            <pc:docMk/>
            <pc:sldMk cId="0" sldId="263"/>
            <ac:cxnSpMk id="13" creationId="{F669097E-0DE0-417F-8B9D-D42B4261EB4D}"/>
          </ac:cxnSpMkLst>
        </pc:cxnChg>
        <pc:cxnChg chg="mod">
          <ac:chgData name="Nazar Shchur" userId="3faffa111ac016f6" providerId="LiveId" clId="{88539178-5F52-4F81-A25E-4A407973B804}" dt="2019-08-31T15:15:37.184" v="267" actId="164"/>
          <ac:cxnSpMkLst>
            <pc:docMk/>
            <pc:sldMk cId="0" sldId="263"/>
            <ac:cxnSpMk id="16" creationId="{77BEA910-DF87-4E29-B2FB-0BF4A83636CB}"/>
          </ac:cxnSpMkLst>
        </pc:cxnChg>
      </pc:sldChg>
      <pc:sldChg chg="addSp delSp modSp add del">
        <pc:chgData name="Nazar Shchur" userId="3faffa111ac016f6" providerId="LiveId" clId="{88539178-5F52-4F81-A25E-4A407973B804}" dt="2019-08-31T14:59:54.353" v="220" actId="2696"/>
        <pc:sldMkLst>
          <pc:docMk/>
          <pc:sldMk cId="0" sldId="264"/>
        </pc:sldMkLst>
        <pc:spChg chg="del">
          <ac:chgData name="Nazar Shchur" userId="3faffa111ac016f6" providerId="LiveId" clId="{88539178-5F52-4F81-A25E-4A407973B804}" dt="2019-08-31T14:54:32.659" v="168" actId="478"/>
          <ac:spMkLst>
            <pc:docMk/>
            <pc:sldMk cId="0" sldId="264"/>
            <ac:spMk id="5" creationId="{0824B1ED-34BA-48CA-A07C-335F005B358C}"/>
          </ac:spMkLst>
        </pc:spChg>
        <pc:spChg chg="add mod">
          <ac:chgData name="Nazar Shchur" userId="3faffa111ac016f6" providerId="LiveId" clId="{88539178-5F52-4F81-A25E-4A407973B804}" dt="2019-08-31T14:54:36.383" v="169" actId="164"/>
          <ac:spMkLst>
            <pc:docMk/>
            <pc:sldMk cId="0" sldId="264"/>
            <ac:spMk id="23" creationId="{36F43F06-5618-4C16-95E9-B2CFD00BA59D}"/>
          </ac:spMkLst>
        </pc:spChg>
        <pc:spChg chg="del">
          <ac:chgData name="Nazar Shchur" userId="3faffa111ac016f6" providerId="LiveId" clId="{88539178-5F52-4F81-A25E-4A407973B804}" dt="2019-08-31T14:53:39.287" v="151" actId="478"/>
          <ac:spMkLst>
            <pc:docMk/>
            <pc:sldMk cId="0" sldId="264"/>
            <ac:spMk id="31" creationId="{2927140E-D7F3-4FF5-B84D-4F916229D00F}"/>
          </ac:spMkLst>
        </pc:spChg>
        <pc:spChg chg="mod">
          <ac:chgData name="Nazar Shchur" userId="3faffa111ac016f6" providerId="LiveId" clId="{88539178-5F52-4F81-A25E-4A407973B804}" dt="2019-08-31T14:54:36.383" v="169" actId="164"/>
          <ac:spMkLst>
            <pc:docMk/>
            <pc:sldMk cId="0" sldId="264"/>
            <ac:spMk id="34" creationId="{6715B532-8DD5-4750-ADF7-C239B7230C75}"/>
          </ac:spMkLst>
        </pc:spChg>
        <pc:grpChg chg="add mod">
          <ac:chgData name="Nazar Shchur" userId="3faffa111ac016f6" providerId="LiveId" clId="{88539178-5F52-4F81-A25E-4A407973B804}" dt="2019-08-31T14:54:36.383" v="169" actId="164"/>
          <ac:grpSpMkLst>
            <pc:docMk/>
            <pc:sldMk cId="0" sldId="264"/>
            <ac:grpSpMk id="2" creationId="{C5042DFB-1FBA-4B73-AB1C-BB3E5F779B53}"/>
          </ac:grpSpMkLst>
        </pc:grpChg>
        <pc:grpChg chg="mod">
          <ac:chgData name="Nazar Shchur" userId="3faffa111ac016f6" providerId="LiveId" clId="{88539178-5F52-4F81-A25E-4A407973B804}" dt="2019-08-31T14:54:36.383" v="169" actId="164"/>
          <ac:grpSpMkLst>
            <pc:docMk/>
            <pc:sldMk cId="0" sldId="264"/>
            <ac:grpSpMk id="5125" creationId="{77ED9668-9CDA-47D5-A5C0-BD91912F5FD3}"/>
          </ac:grpSpMkLst>
        </pc:grpChg>
        <pc:grpChg chg="mod">
          <ac:chgData name="Nazar Shchur" userId="3faffa111ac016f6" providerId="LiveId" clId="{88539178-5F52-4F81-A25E-4A407973B804}" dt="2019-08-31T14:54:36.383" v="169" actId="164"/>
          <ac:grpSpMkLst>
            <pc:docMk/>
            <pc:sldMk cId="0" sldId="264"/>
            <ac:grpSpMk id="5126" creationId="{192794DB-0309-4CD7-95E7-A82F8A1F16A5}"/>
          </ac:grpSpMkLst>
        </pc:grpChg>
        <pc:cxnChg chg="del">
          <ac:chgData name="Nazar Shchur" userId="3faffa111ac016f6" providerId="LiveId" clId="{88539178-5F52-4F81-A25E-4A407973B804}" dt="2019-08-31T14:53:37.589" v="150" actId="478"/>
          <ac:cxnSpMkLst>
            <pc:docMk/>
            <pc:sldMk cId="0" sldId="264"/>
            <ac:cxnSpMk id="27" creationId="{F8F8C564-DAF3-4D93-B8F5-391750CC006C}"/>
          </ac:cxnSpMkLst>
        </pc:cxnChg>
        <pc:cxnChg chg="add mod">
          <ac:chgData name="Nazar Shchur" userId="3faffa111ac016f6" providerId="LiveId" clId="{88539178-5F52-4F81-A25E-4A407973B804}" dt="2019-08-31T14:54:36.383" v="169" actId="164"/>
          <ac:cxnSpMkLst>
            <pc:docMk/>
            <pc:sldMk cId="0" sldId="264"/>
            <ac:cxnSpMk id="28" creationId="{D7E7A008-0769-4BAB-AB2E-7A2DABC83578}"/>
          </ac:cxnSpMkLst>
        </pc:cxnChg>
        <pc:cxnChg chg="mod">
          <ac:chgData name="Nazar Shchur" userId="3faffa111ac016f6" providerId="LiveId" clId="{88539178-5F52-4F81-A25E-4A407973B804}" dt="2019-08-31T14:54:36.383" v="169" actId="164"/>
          <ac:cxnSpMkLst>
            <pc:docMk/>
            <pc:sldMk cId="0" sldId="264"/>
            <ac:cxnSpMk id="33" creationId="{6FCEDF5A-532D-42E8-8ED7-298E7D7034D5}"/>
          </ac:cxnSpMkLst>
        </pc:cxnChg>
      </pc:sldChg>
      <pc:sldChg chg="addSp delSp modSp add del">
        <pc:chgData name="Nazar Shchur" userId="3faffa111ac016f6" providerId="LiveId" clId="{88539178-5F52-4F81-A25E-4A407973B804}" dt="2019-09-01T15:20:54.947" v="2842" actId="2696"/>
        <pc:sldMkLst>
          <pc:docMk/>
          <pc:sldMk cId="1083491973" sldId="265"/>
        </pc:sldMkLst>
        <pc:spChg chg="del">
          <ac:chgData name="Nazar Shchur" userId="3faffa111ac016f6" providerId="LiveId" clId="{88539178-5F52-4F81-A25E-4A407973B804}" dt="2019-08-31T14:54:25.368" v="166" actId="478"/>
          <ac:spMkLst>
            <pc:docMk/>
            <pc:sldMk cId="1083491973" sldId="265"/>
            <ac:spMk id="5" creationId="{1083C4A9-3E84-4693-A3BC-CC1345FF41D8}"/>
          </ac:spMkLst>
        </pc:spChg>
        <pc:spChg chg="add mod">
          <ac:chgData name="Nazar Shchur" userId="3faffa111ac016f6" providerId="LiveId" clId="{88539178-5F52-4F81-A25E-4A407973B804}" dt="2019-08-31T14:54:29.857" v="167" actId="164"/>
          <ac:spMkLst>
            <pc:docMk/>
            <pc:sldMk cId="1083491973" sldId="265"/>
            <ac:spMk id="28" creationId="{452A1021-0713-4C68-B84C-6028F930B2A2}"/>
          </ac:spMkLst>
        </pc:spChg>
        <pc:spChg chg="del">
          <ac:chgData name="Nazar Shchur" userId="3faffa111ac016f6" providerId="LiveId" clId="{88539178-5F52-4F81-A25E-4A407973B804}" dt="2019-08-31T14:53:47.566" v="154" actId="478"/>
          <ac:spMkLst>
            <pc:docMk/>
            <pc:sldMk cId="1083491973" sldId="265"/>
            <ac:spMk id="31" creationId="{2E19B21B-A33B-42E3-8B42-034C823578B1}"/>
          </ac:spMkLst>
        </pc:spChg>
        <pc:grpChg chg="add mod">
          <ac:chgData name="Nazar Shchur" userId="3faffa111ac016f6" providerId="LiveId" clId="{88539178-5F52-4F81-A25E-4A407973B804}" dt="2019-08-31T14:54:29.857" v="167" actId="164"/>
          <ac:grpSpMkLst>
            <pc:docMk/>
            <pc:sldMk cId="1083491973" sldId="265"/>
            <ac:grpSpMk id="2" creationId="{149011B1-A905-4CC7-803A-0DBAAC7D0306}"/>
          </ac:grpSpMkLst>
        </pc:grpChg>
        <pc:grpChg chg="mod">
          <ac:chgData name="Nazar Shchur" userId="3faffa111ac016f6" providerId="LiveId" clId="{88539178-5F52-4F81-A25E-4A407973B804}" dt="2019-08-31T14:54:29.857" v="167" actId="164"/>
          <ac:grpSpMkLst>
            <pc:docMk/>
            <pc:sldMk cId="1083491973" sldId="265"/>
            <ac:grpSpMk id="6149" creationId="{6D1F2A71-3969-4E33-8CE4-D85764DCC700}"/>
          </ac:grpSpMkLst>
        </pc:grpChg>
        <pc:grpChg chg="mod">
          <ac:chgData name="Nazar Shchur" userId="3faffa111ac016f6" providerId="LiveId" clId="{88539178-5F52-4F81-A25E-4A407973B804}" dt="2019-08-31T14:54:29.857" v="167" actId="164"/>
          <ac:grpSpMkLst>
            <pc:docMk/>
            <pc:sldMk cId="1083491973" sldId="265"/>
            <ac:grpSpMk id="6150" creationId="{63B2EA51-B5D4-4A51-900F-8C00F82AE466}"/>
          </ac:grpSpMkLst>
        </pc:grpChg>
        <pc:picChg chg="mod">
          <ac:chgData name="Nazar Shchur" userId="3faffa111ac016f6" providerId="LiveId" clId="{88539178-5F52-4F81-A25E-4A407973B804}" dt="2019-09-01T09:45:25.812" v="1138" actId="1076"/>
          <ac:picMkLst>
            <pc:docMk/>
            <pc:sldMk cId="1083491973" sldId="265"/>
            <ac:picMk id="16" creationId="{00000000-0000-0000-0000-000000000000}"/>
          </ac:picMkLst>
        </pc:picChg>
        <pc:cxnChg chg="del">
          <ac:chgData name="Nazar Shchur" userId="3faffa111ac016f6" providerId="LiveId" clId="{88539178-5F52-4F81-A25E-4A407973B804}" dt="2019-08-31T14:53:45.852" v="153" actId="478"/>
          <ac:cxnSpMkLst>
            <pc:docMk/>
            <pc:sldMk cId="1083491973" sldId="265"/>
            <ac:cxnSpMk id="27" creationId="{15505F5D-D032-4C08-BDF0-8E33CD8BEE44}"/>
          </ac:cxnSpMkLst>
        </pc:cxnChg>
        <pc:cxnChg chg="add mod">
          <ac:chgData name="Nazar Shchur" userId="3faffa111ac016f6" providerId="LiveId" clId="{88539178-5F52-4F81-A25E-4A407973B804}" dt="2019-08-31T14:54:29.857" v="167" actId="164"/>
          <ac:cxnSpMkLst>
            <pc:docMk/>
            <pc:sldMk cId="1083491973" sldId="265"/>
            <ac:cxnSpMk id="29" creationId="{319370A7-6FBE-4145-BC64-B597FF0E7BE5}"/>
          </ac:cxnSpMkLst>
        </pc:cxnChg>
      </pc:sldChg>
      <pc:sldChg chg="addSp delSp modSp add del">
        <pc:chgData name="Nazar Shchur" userId="3faffa111ac016f6" providerId="LiveId" clId="{88539178-5F52-4F81-A25E-4A407973B804}" dt="2019-08-31T14:59:54.464" v="222" actId="2696"/>
        <pc:sldMkLst>
          <pc:docMk/>
          <pc:sldMk cId="0" sldId="266"/>
        </pc:sldMkLst>
        <pc:spChg chg="del">
          <ac:chgData name="Nazar Shchur" userId="3faffa111ac016f6" providerId="LiveId" clId="{88539178-5F52-4F81-A25E-4A407973B804}" dt="2019-08-31T14:54:18.297" v="164" actId="478"/>
          <ac:spMkLst>
            <pc:docMk/>
            <pc:sldMk cId="0" sldId="266"/>
            <ac:spMk id="5" creationId="{582E441C-9947-4587-8699-5FAAD198D3AC}"/>
          </ac:spMkLst>
        </pc:spChg>
        <pc:spChg chg="add mod">
          <ac:chgData name="Nazar Shchur" userId="3faffa111ac016f6" providerId="LiveId" clId="{88539178-5F52-4F81-A25E-4A407973B804}" dt="2019-08-31T14:54:22.717" v="165" actId="164"/>
          <ac:spMkLst>
            <pc:docMk/>
            <pc:sldMk cId="0" sldId="266"/>
            <ac:spMk id="23" creationId="{277922E2-AA00-4108-83C2-C04FE8612C14}"/>
          </ac:spMkLst>
        </pc:spChg>
        <pc:spChg chg="del">
          <ac:chgData name="Nazar Shchur" userId="3faffa111ac016f6" providerId="LiveId" clId="{88539178-5F52-4F81-A25E-4A407973B804}" dt="2019-08-31T14:53:54.157" v="157" actId="478"/>
          <ac:spMkLst>
            <pc:docMk/>
            <pc:sldMk cId="0" sldId="266"/>
            <ac:spMk id="31" creationId="{60A42C6B-AB67-4291-941F-1C58002C6278}"/>
          </ac:spMkLst>
        </pc:spChg>
        <pc:spChg chg="mod">
          <ac:chgData name="Nazar Shchur" userId="3faffa111ac016f6" providerId="LiveId" clId="{88539178-5F52-4F81-A25E-4A407973B804}" dt="2019-08-31T14:54:22.717" v="165" actId="164"/>
          <ac:spMkLst>
            <pc:docMk/>
            <pc:sldMk cId="0" sldId="266"/>
            <ac:spMk id="34" creationId="{491BD3C3-8459-4A34-B69D-67935C5D8B2E}"/>
          </ac:spMkLst>
        </pc:spChg>
        <pc:grpChg chg="add mod">
          <ac:chgData name="Nazar Shchur" userId="3faffa111ac016f6" providerId="LiveId" clId="{88539178-5F52-4F81-A25E-4A407973B804}" dt="2019-08-31T14:54:22.717" v="165" actId="164"/>
          <ac:grpSpMkLst>
            <pc:docMk/>
            <pc:sldMk cId="0" sldId="266"/>
            <ac:grpSpMk id="2" creationId="{7AD5DBE1-3597-4566-947D-45A2FC9D89A1}"/>
          </ac:grpSpMkLst>
        </pc:grpChg>
        <pc:grpChg chg="mod">
          <ac:chgData name="Nazar Shchur" userId="3faffa111ac016f6" providerId="LiveId" clId="{88539178-5F52-4F81-A25E-4A407973B804}" dt="2019-08-31T14:54:22.717" v="165" actId="164"/>
          <ac:grpSpMkLst>
            <pc:docMk/>
            <pc:sldMk cId="0" sldId="266"/>
            <ac:grpSpMk id="7173" creationId="{1A39ACC7-C3F4-49A4-83E1-46A3824FBE9D}"/>
          </ac:grpSpMkLst>
        </pc:grpChg>
        <pc:grpChg chg="mod">
          <ac:chgData name="Nazar Shchur" userId="3faffa111ac016f6" providerId="LiveId" clId="{88539178-5F52-4F81-A25E-4A407973B804}" dt="2019-08-31T14:54:22.717" v="165" actId="164"/>
          <ac:grpSpMkLst>
            <pc:docMk/>
            <pc:sldMk cId="0" sldId="266"/>
            <ac:grpSpMk id="7174" creationId="{C3067674-51BF-43F0-9B1B-0467860A9039}"/>
          </ac:grpSpMkLst>
        </pc:grpChg>
        <pc:cxnChg chg="add mod">
          <ac:chgData name="Nazar Shchur" userId="3faffa111ac016f6" providerId="LiveId" clId="{88539178-5F52-4F81-A25E-4A407973B804}" dt="2019-08-31T14:54:22.717" v="165" actId="164"/>
          <ac:cxnSpMkLst>
            <pc:docMk/>
            <pc:sldMk cId="0" sldId="266"/>
            <ac:cxnSpMk id="25" creationId="{99474218-AA4C-40DF-A8E3-F5F2F191C532}"/>
          </ac:cxnSpMkLst>
        </pc:cxnChg>
        <pc:cxnChg chg="del">
          <ac:chgData name="Nazar Shchur" userId="3faffa111ac016f6" providerId="LiveId" clId="{88539178-5F52-4F81-A25E-4A407973B804}" dt="2019-08-31T14:53:52.765" v="156" actId="478"/>
          <ac:cxnSpMkLst>
            <pc:docMk/>
            <pc:sldMk cId="0" sldId="266"/>
            <ac:cxnSpMk id="27" creationId="{D4F7C5C5-E5D6-4F0D-968D-8DF3205C35D3}"/>
          </ac:cxnSpMkLst>
        </pc:cxnChg>
        <pc:cxnChg chg="mod">
          <ac:chgData name="Nazar Shchur" userId="3faffa111ac016f6" providerId="LiveId" clId="{88539178-5F52-4F81-A25E-4A407973B804}" dt="2019-08-31T14:54:22.717" v="165" actId="164"/>
          <ac:cxnSpMkLst>
            <pc:docMk/>
            <pc:sldMk cId="0" sldId="266"/>
            <ac:cxnSpMk id="33" creationId="{5FAF1468-D761-4EE4-A471-8153046E768D}"/>
          </ac:cxnSpMkLst>
        </pc:cxnChg>
      </pc:sldChg>
      <pc:sldChg chg="addSp delSp modSp add del">
        <pc:chgData name="Nazar Shchur" userId="3faffa111ac016f6" providerId="LiveId" clId="{88539178-5F52-4F81-A25E-4A407973B804}" dt="2019-08-31T14:59:54.495" v="223" actId="2696"/>
        <pc:sldMkLst>
          <pc:docMk/>
          <pc:sldMk cId="0" sldId="267"/>
        </pc:sldMkLst>
        <pc:spChg chg="del">
          <ac:chgData name="Nazar Shchur" userId="3faffa111ac016f6" providerId="LiveId" clId="{88539178-5F52-4F81-A25E-4A407973B804}" dt="2019-08-31T14:54:08.578" v="162" actId="478"/>
          <ac:spMkLst>
            <pc:docMk/>
            <pc:sldMk cId="0" sldId="267"/>
            <ac:spMk id="5" creationId="{EC615CC9-CDB4-450F-8E81-848FAA4F9E4D}"/>
          </ac:spMkLst>
        </pc:spChg>
        <pc:spChg chg="add mod">
          <ac:chgData name="Nazar Shchur" userId="3faffa111ac016f6" providerId="LiveId" clId="{88539178-5F52-4F81-A25E-4A407973B804}" dt="2019-08-31T14:54:14.745" v="163" actId="164"/>
          <ac:spMkLst>
            <pc:docMk/>
            <pc:sldMk cId="0" sldId="267"/>
            <ac:spMk id="28" creationId="{AC102BEC-70B4-4C91-A05A-619BB860484D}"/>
          </ac:spMkLst>
        </pc:spChg>
        <pc:spChg chg="del">
          <ac:chgData name="Nazar Shchur" userId="3faffa111ac016f6" providerId="LiveId" clId="{88539178-5F52-4F81-A25E-4A407973B804}" dt="2019-08-31T14:54:00.858" v="160" actId="478"/>
          <ac:spMkLst>
            <pc:docMk/>
            <pc:sldMk cId="0" sldId="267"/>
            <ac:spMk id="31" creationId="{4C2B8A7A-2629-4FA7-BFB1-82305FDC95CC}"/>
          </ac:spMkLst>
        </pc:spChg>
        <pc:grpChg chg="add mod">
          <ac:chgData name="Nazar Shchur" userId="3faffa111ac016f6" providerId="LiveId" clId="{88539178-5F52-4F81-A25E-4A407973B804}" dt="2019-08-31T14:54:14.745" v="163" actId="164"/>
          <ac:grpSpMkLst>
            <pc:docMk/>
            <pc:sldMk cId="0" sldId="267"/>
            <ac:grpSpMk id="2" creationId="{7F13C0A2-F7D4-4CB7-B0B5-338ADD6F7E4E}"/>
          </ac:grpSpMkLst>
        </pc:grpChg>
        <pc:grpChg chg="mod">
          <ac:chgData name="Nazar Shchur" userId="3faffa111ac016f6" providerId="LiveId" clId="{88539178-5F52-4F81-A25E-4A407973B804}" dt="2019-08-31T14:54:14.745" v="163" actId="164"/>
          <ac:grpSpMkLst>
            <pc:docMk/>
            <pc:sldMk cId="0" sldId="267"/>
            <ac:grpSpMk id="8197" creationId="{77A40D96-9216-484D-97B2-661BF1A63685}"/>
          </ac:grpSpMkLst>
        </pc:grpChg>
        <pc:cxnChg chg="del">
          <ac:chgData name="Nazar Shchur" userId="3faffa111ac016f6" providerId="LiveId" clId="{88539178-5F52-4F81-A25E-4A407973B804}" dt="2019-08-31T14:53:58.765" v="159" actId="478"/>
          <ac:cxnSpMkLst>
            <pc:docMk/>
            <pc:sldMk cId="0" sldId="267"/>
            <ac:cxnSpMk id="27" creationId="{59CE6C23-FBD1-4337-B7E9-CD6F33ECE9D7}"/>
          </ac:cxnSpMkLst>
        </pc:cxnChg>
        <pc:cxnChg chg="add mod">
          <ac:chgData name="Nazar Shchur" userId="3faffa111ac016f6" providerId="LiveId" clId="{88539178-5F52-4F81-A25E-4A407973B804}" dt="2019-08-31T14:54:14.745" v="163" actId="164"/>
          <ac:cxnSpMkLst>
            <pc:docMk/>
            <pc:sldMk cId="0" sldId="267"/>
            <ac:cxnSpMk id="29" creationId="{D9EEB2DA-C763-4238-8377-12E8592155E8}"/>
          </ac:cxnSpMkLst>
        </pc:cxnChg>
      </pc:sldChg>
      <pc:sldChg chg="add del">
        <pc:chgData name="Nazar Shchur" userId="3faffa111ac016f6" providerId="LiveId" clId="{88539178-5F52-4F81-A25E-4A407973B804}" dt="2019-09-01T15:41:49.964" v="3193" actId="2696"/>
        <pc:sldMkLst>
          <pc:docMk/>
          <pc:sldMk cId="2285311517" sldId="275"/>
        </pc:sldMkLst>
      </pc:sldChg>
      <pc:sldChg chg="add del">
        <pc:chgData name="Nazar Shchur" userId="3faffa111ac016f6" providerId="LiveId" clId="{88539178-5F52-4F81-A25E-4A407973B804}" dt="2019-09-01T15:41:49.985" v="3194" actId="2696"/>
        <pc:sldMkLst>
          <pc:docMk/>
          <pc:sldMk cId="988074080" sldId="276"/>
        </pc:sldMkLst>
      </pc:sldChg>
      <pc:sldChg chg="add del">
        <pc:chgData name="Nazar Shchur" userId="3faffa111ac016f6" providerId="LiveId" clId="{88539178-5F52-4F81-A25E-4A407973B804}" dt="2019-09-01T15:20:49.717" v="2839" actId="2696"/>
        <pc:sldMkLst>
          <pc:docMk/>
          <pc:sldMk cId="3899278712" sldId="280"/>
        </pc:sldMkLst>
      </pc:sldChg>
      <pc:sldChg chg="add del">
        <pc:chgData name="Nazar Shchur" userId="3faffa111ac016f6" providerId="LiveId" clId="{88539178-5F52-4F81-A25E-4A407973B804}" dt="2019-09-01T15:20:52.218" v="2841" actId="2696"/>
        <pc:sldMkLst>
          <pc:docMk/>
          <pc:sldMk cId="4037300849" sldId="282"/>
        </pc:sldMkLst>
      </pc:sldChg>
      <pc:sldChg chg="addSp delSp modSp add del ord addAnim delAnim">
        <pc:chgData name="Nazar Shchur" userId="3faffa111ac016f6" providerId="LiveId" clId="{88539178-5F52-4F81-A25E-4A407973B804}" dt="2019-09-01T15:20:47.270" v="2838" actId="2696"/>
        <pc:sldMkLst>
          <pc:docMk/>
          <pc:sldMk cId="2651640399" sldId="285"/>
        </pc:sldMkLst>
        <pc:spChg chg="del">
          <ac:chgData name="Nazar Shchur" userId="3faffa111ac016f6" providerId="LiveId" clId="{88539178-5F52-4F81-A25E-4A407973B804}" dt="2019-09-01T15:14:14.253" v="2776" actId="478"/>
          <ac:spMkLst>
            <pc:docMk/>
            <pc:sldMk cId="2651640399" sldId="285"/>
            <ac:spMk id="10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40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41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45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49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50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51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52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53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14:59.480" v="2783" actId="403"/>
          <ac:spMkLst>
            <pc:docMk/>
            <pc:sldMk cId="2651640399" sldId="285"/>
            <ac:spMk id="54" creationId="{00000000-0000-0000-0000-000000000000}"/>
          </ac:spMkLst>
        </pc:spChg>
        <pc:spChg chg="mod">
          <ac:chgData name="Nazar Shchur" userId="3faffa111ac016f6" providerId="LiveId" clId="{88539178-5F52-4F81-A25E-4A407973B804}" dt="2019-08-31T15:20:34.686" v="318" actId="20577"/>
          <ac:spMkLst>
            <pc:docMk/>
            <pc:sldMk cId="2651640399" sldId="285"/>
            <ac:spMk id="123" creationId="{00000000-0000-0000-0000-000000000000}"/>
          </ac:spMkLst>
        </pc:spChg>
        <pc:spChg chg="mod">
          <ac:chgData name="Nazar Shchur" userId="3faffa111ac016f6" providerId="LiveId" clId="{88539178-5F52-4F81-A25E-4A407973B804}" dt="2019-08-31T15:20:47.862" v="320" actId="20577"/>
          <ac:spMkLst>
            <pc:docMk/>
            <pc:sldMk cId="2651640399" sldId="285"/>
            <ac:spMk id="136" creationId="{00000000-0000-0000-0000-000000000000}"/>
          </ac:spMkLst>
        </pc:spChg>
        <pc:grpChg chg="mod">
          <ac:chgData name="Nazar Shchur" userId="3faffa111ac016f6" providerId="LiveId" clId="{88539178-5F52-4F81-A25E-4A407973B804}" dt="2019-08-31T15:20:34.686" v="318" actId="20577"/>
          <ac:grpSpMkLst>
            <pc:docMk/>
            <pc:sldMk cId="2651640399" sldId="285"/>
            <ac:grpSpMk id="8" creationId="{00000000-0000-0000-0000-000000000000}"/>
          </ac:grpSpMkLst>
        </pc:grpChg>
        <pc:grpChg chg="add del">
          <ac:chgData name="Nazar Shchur" userId="3faffa111ac016f6" providerId="LiveId" clId="{88539178-5F52-4F81-A25E-4A407973B804}" dt="2019-09-01T15:14:48.163" v="2780" actId="478"/>
          <ac:grpSpMkLst>
            <pc:docMk/>
            <pc:sldMk cId="2651640399" sldId="285"/>
            <ac:grpSpMk id="55" creationId="{00000000-0000-0000-0000-000000000000}"/>
          </ac:grpSpMkLst>
        </pc:grpChg>
        <pc:grpChg chg="del">
          <ac:chgData name="Nazar Shchur" userId="3faffa111ac016f6" providerId="LiveId" clId="{88539178-5F52-4F81-A25E-4A407973B804}" dt="2019-09-01T15:14:53.444" v="2781" actId="478"/>
          <ac:grpSpMkLst>
            <pc:docMk/>
            <pc:sldMk cId="2651640399" sldId="285"/>
            <ac:grpSpMk id="56" creationId="{00000000-0000-0000-0000-000000000000}"/>
          </ac:grpSpMkLst>
        </pc:grpChg>
        <pc:grpChg chg="mod">
          <ac:chgData name="Nazar Shchur" userId="3faffa111ac016f6" providerId="LiveId" clId="{88539178-5F52-4F81-A25E-4A407973B804}" dt="2019-08-31T15:20:46.404" v="319"/>
          <ac:grpSpMkLst>
            <pc:docMk/>
            <pc:sldMk cId="2651640399" sldId="285"/>
            <ac:grpSpMk id="124" creationId="{00000000-0000-0000-0000-000000000000}"/>
          </ac:grpSpMkLst>
        </pc:grpChg>
        <pc:picChg chg="del">
          <ac:chgData name="Nazar Shchur" userId="3faffa111ac016f6" providerId="LiveId" clId="{88539178-5F52-4F81-A25E-4A407973B804}" dt="2019-09-01T15:14:15.795" v="2777" actId="478"/>
          <ac:picMkLst>
            <pc:docMk/>
            <pc:sldMk cId="2651640399" sldId="285"/>
            <ac:picMk id="2" creationId="{00000000-0000-0000-0000-000000000000}"/>
          </ac:picMkLst>
        </pc:picChg>
      </pc:sldChg>
      <pc:sldChg chg="add del">
        <pc:chgData name="Nazar Shchur" userId="3faffa111ac016f6" providerId="LiveId" clId="{88539178-5F52-4F81-A25E-4A407973B804}" dt="2019-09-01T15:41:50.070" v="3198" actId="2696"/>
        <pc:sldMkLst>
          <pc:docMk/>
          <pc:sldMk cId="0" sldId="352"/>
        </pc:sldMkLst>
      </pc:sldChg>
      <pc:sldChg chg="add del">
        <pc:chgData name="Nazar Shchur" userId="3faffa111ac016f6" providerId="LiveId" clId="{88539178-5F52-4F81-A25E-4A407973B804}" dt="2019-09-01T15:41:50.030" v="3196" actId="2696"/>
        <pc:sldMkLst>
          <pc:docMk/>
          <pc:sldMk cId="0" sldId="356"/>
        </pc:sldMkLst>
      </pc:sldChg>
      <pc:sldChg chg="add del">
        <pc:chgData name="Nazar Shchur" userId="3faffa111ac016f6" providerId="LiveId" clId="{88539178-5F52-4F81-A25E-4A407973B804}" dt="2019-09-01T15:41:50.055" v="3197" actId="2696"/>
        <pc:sldMkLst>
          <pc:docMk/>
          <pc:sldMk cId="0" sldId="360"/>
        </pc:sldMkLst>
      </pc:sldChg>
      <pc:sldChg chg="add del">
        <pc:chgData name="Nazar Shchur" userId="3faffa111ac016f6" providerId="LiveId" clId="{88539178-5F52-4F81-A25E-4A407973B804}" dt="2019-09-01T15:41:50.010" v="3195" actId="2696"/>
        <pc:sldMkLst>
          <pc:docMk/>
          <pc:sldMk cId="0" sldId="361"/>
        </pc:sldMkLst>
      </pc:sldChg>
      <pc:sldChg chg="modSp modAnim">
        <pc:chgData name="Nazar Shchur" userId="3faffa111ac016f6" providerId="LiveId" clId="{88539178-5F52-4F81-A25E-4A407973B804}" dt="2019-09-01T15:46:34.193" v="3274" actId="20577"/>
        <pc:sldMkLst>
          <pc:docMk/>
          <pc:sldMk cId="3971564400" sldId="472"/>
        </pc:sldMkLst>
        <pc:spChg chg="mod">
          <ac:chgData name="Nazar Shchur" userId="3faffa111ac016f6" providerId="LiveId" clId="{88539178-5F52-4F81-A25E-4A407973B804}" dt="2019-09-01T15:46:34.193" v="327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 add del">
        <pc:chgData name="Nazar Shchur" userId="3faffa111ac016f6" providerId="LiveId" clId="{88539178-5F52-4F81-A25E-4A407973B804}" dt="2019-09-01T15:21:08.494" v="2846" actId="2696"/>
        <pc:sldMkLst>
          <pc:docMk/>
          <pc:sldMk cId="521476642" sldId="823"/>
        </pc:sldMkLst>
        <pc:spChg chg="mod">
          <ac:chgData name="Nazar Shchur" userId="3faffa111ac016f6" providerId="LiveId" clId="{88539178-5F52-4F81-A25E-4A407973B804}" dt="2019-08-31T15:01:58.417" v="227" actId="1076"/>
          <ac:spMkLst>
            <pc:docMk/>
            <pc:sldMk cId="521476642" sldId="823"/>
            <ac:spMk id="38" creationId="{2D474087-66E2-49F4-BD1A-2DF7E9F88965}"/>
          </ac:spMkLst>
        </pc:spChg>
        <pc:spChg chg="mod">
          <ac:chgData name="Nazar Shchur" userId="3faffa111ac016f6" providerId="LiveId" clId="{88539178-5F52-4F81-A25E-4A407973B804}" dt="2019-08-31T15:02:01.042" v="228" actId="1076"/>
          <ac:spMkLst>
            <pc:docMk/>
            <pc:sldMk cId="521476642" sldId="823"/>
            <ac:spMk id="40" creationId="{500B163A-CCCD-4D0E-9848-3517CEE314F7}"/>
          </ac:spMkLst>
        </pc:spChg>
      </pc:sldChg>
      <pc:sldChg chg="delSp add del delAnim">
        <pc:chgData name="Nazar Shchur" userId="3faffa111ac016f6" providerId="LiveId" clId="{88539178-5F52-4F81-A25E-4A407973B804}" dt="2019-08-31T14:45:56.703" v="87" actId="2696"/>
        <pc:sldMkLst>
          <pc:docMk/>
          <pc:sldMk cId="1387924464" sldId="827"/>
        </pc:sldMkLst>
        <pc:spChg chg="del">
          <ac:chgData name="Nazar Shchur" userId="3faffa111ac016f6" providerId="LiveId" clId="{88539178-5F52-4F81-A25E-4A407973B804}" dt="2019-08-31T14:39:12.842" v="11" actId="478"/>
          <ac:spMkLst>
            <pc:docMk/>
            <pc:sldMk cId="1387924464" sldId="827"/>
            <ac:spMk id="47" creationId="{8EED442B-0CF0-4172-A3A1-03C96924C481}"/>
          </ac:spMkLst>
        </pc:spChg>
        <pc:spChg chg="del">
          <ac:chgData name="Nazar Shchur" userId="3faffa111ac016f6" providerId="LiveId" clId="{88539178-5F52-4F81-A25E-4A407973B804}" dt="2019-08-31T14:39:06.517" v="10" actId="478"/>
          <ac:spMkLst>
            <pc:docMk/>
            <pc:sldMk cId="1387924464" sldId="827"/>
            <ac:spMk id="48" creationId="{2E069E92-EDBA-405E-934E-1DB5C9B3DEB5}"/>
          </ac:spMkLst>
        </pc:spChg>
      </pc:sldChg>
      <pc:sldChg chg="delSp add del delAnim">
        <pc:chgData name="Nazar Shchur" userId="3faffa111ac016f6" providerId="LiveId" clId="{88539178-5F52-4F81-A25E-4A407973B804}" dt="2019-08-31T14:45:56.719" v="88" actId="2696"/>
        <pc:sldMkLst>
          <pc:docMk/>
          <pc:sldMk cId="1160288195" sldId="829"/>
        </pc:sldMkLst>
        <pc:spChg chg="del">
          <ac:chgData name="Nazar Shchur" userId="3faffa111ac016f6" providerId="LiveId" clId="{88539178-5F52-4F81-A25E-4A407973B804}" dt="2019-08-31T14:39:42.583" v="17" actId="478"/>
          <ac:spMkLst>
            <pc:docMk/>
            <pc:sldMk cId="1160288195" sldId="829"/>
            <ac:spMk id="57" creationId="{6549DB62-4D6C-418B-8ED8-5D1A75C848DF}"/>
          </ac:spMkLst>
        </pc:spChg>
        <pc:spChg chg="del">
          <ac:chgData name="Nazar Shchur" userId="3faffa111ac016f6" providerId="LiveId" clId="{88539178-5F52-4F81-A25E-4A407973B804}" dt="2019-08-31T14:39:45.479" v="19" actId="478"/>
          <ac:spMkLst>
            <pc:docMk/>
            <pc:sldMk cId="1160288195" sldId="829"/>
            <ac:spMk id="110" creationId="{3F4F8DC4-2E41-4087-AF54-7BD1DB9D3EE0}"/>
          </ac:spMkLst>
        </pc:spChg>
        <pc:spChg chg="del">
          <ac:chgData name="Nazar Shchur" userId="3faffa111ac016f6" providerId="LiveId" clId="{88539178-5F52-4F81-A25E-4A407973B804}" dt="2019-08-31T14:39:43.660" v="18" actId="478"/>
          <ac:spMkLst>
            <pc:docMk/>
            <pc:sldMk cId="1160288195" sldId="829"/>
            <ac:spMk id="111" creationId="{015A2FD1-B363-4BD6-BC20-A99A1DA56016}"/>
          </ac:spMkLst>
        </pc:spChg>
      </pc:sldChg>
      <pc:sldChg chg="addSp delSp modSp modAnim">
        <pc:chgData name="Nazar Shchur" userId="3faffa111ac016f6" providerId="LiveId" clId="{88539178-5F52-4F81-A25E-4A407973B804}" dt="2019-09-01T08:40:17.872" v="800"/>
        <pc:sldMkLst>
          <pc:docMk/>
          <pc:sldMk cId="1493424970" sldId="1634"/>
        </pc:sldMkLst>
        <pc:spChg chg="mod">
          <ac:chgData name="Nazar Shchur" userId="3faffa111ac016f6" providerId="LiveId" clId="{88539178-5F52-4F81-A25E-4A407973B804}" dt="2019-09-01T08:40:04.734" v="796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88539178-5F52-4F81-A25E-4A407973B804}" dt="2019-09-01T08:39:55.289" v="768" actId="1076"/>
          <ac:picMkLst>
            <pc:docMk/>
            <pc:sldMk cId="1493424970" sldId="1634"/>
            <ac:picMk id="9" creationId="{41B76B8B-86EB-4FE3-9668-7E6754DF209D}"/>
          </ac:picMkLst>
        </pc:picChg>
        <pc:picChg chg="add del mod">
          <ac:chgData name="Nazar Shchur" userId="3faffa111ac016f6" providerId="LiveId" clId="{88539178-5F52-4F81-A25E-4A407973B804}" dt="2019-09-01T08:39:44.955" v="765" actId="478"/>
          <ac:picMkLst>
            <pc:docMk/>
            <pc:sldMk cId="1493424970" sldId="1634"/>
            <ac:picMk id="10" creationId="{8D10248E-CCFF-4E6D-8A7A-34B341CAAD28}"/>
          </ac:picMkLst>
        </pc:picChg>
      </pc:sldChg>
      <pc:sldChg chg="del">
        <pc:chgData name="Nazar Shchur" userId="3faffa111ac016f6" providerId="LiveId" clId="{88539178-5F52-4F81-A25E-4A407973B804}" dt="2019-09-01T15:41:50.194" v="3200" actId="2696"/>
        <pc:sldMkLst>
          <pc:docMk/>
          <pc:sldMk cId="1075932285" sldId="1674"/>
        </pc:sldMkLst>
      </pc:sldChg>
      <pc:sldChg chg="modSp">
        <pc:chgData name="Nazar Shchur" userId="3faffa111ac016f6" providerId="LiveId" clId="{88539178-5F52-4F81-A25E-4A407973B804}" dt="2019-09-01T15:47:54.503" v="3288" actId="207"/>
        <pc:sldMkLst>
          <pc:docMk/>
          <pc:sldMk cId="2694290420" sldId="1686"/>
        </pc:sldMkLst>
        <pc:spChg chg="mod">
          <ac:chgData name="Nazar Shchur" userId="3faffa111ac016f6" providerId="LiveId" clId="{88539178-5F52-4F81-A25E-4A407973B804}" dt="2019-09-01T15:47:32.179" v="3285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47:40.641" v="3287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47:54.503" v="3288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88539178-5F52-4F81-A25E-4A407973B804}" dt="2019-09-01T15:42:40.189" v="3215" actId="1076"/>
        <pc:sldMkLst>
          <pc:docMk/>
          <pc:sldMk cId="3142631282" sldId="1688"/>
        </pc:sldMkLst>
        <pc:spChg chg="mod">
          <ac:chgData name="Nazar Shchur" userId="3faffa111ac016f6" providerId="LiveId" clId="{88539178-5F52-4F81-A25E-4A407973B804}" dt="2019-09-01T15:42:38.110" v="3214" actId="1076"/>
          <ac:spMkLst>
            <pc:docMk/>
            <pc:sldMk cId="3142631282" sldId="1688"/>
            <ac:spMk id="113" creationId="{7E521B96-5627-43B0-A863-8EBB6E012C0E}"/>
          </ac:spMkLst>
        </pc:spChg>
        <pc:picChg chg="add mod">
          <ac:chgData name="Nazar Shchur" userId="3faffa111ac016f6" providerId="LiveId" clId="{88539178-5F52-4F81-A25E-4A407973B804}" dt="2019-09-01T15:42:40.189" v="3215" actId="1076"/>
          <ac:picMkLst>
            <pc:docMk/>
            <pc:sldMk cId="3142631282" sldId="1688"/>
            <ac:picMk id="12" creationId="{1153DBEF-3A96-4065-9D33-0A85E0BC41A0}"/>
          </ac:picMkLst>
        </pc:picChg>
        <pc:picChg chg="del">
          <ac:chgData name="Nazar Shchur" userId="3faffa111ac016f6" providerId="LiveId" clId="{88539178-5F52-4F81-A25E-4A407973B804}" dt="2019-09-01T15:42:14.758" v="3208" actId="478"/>
          <ac:picMkLst>
            <pc:docMk/>
            <pc:sldMk cId="3142631282" sldId="1688"/>
            <ac:picMk id="1026" creationId="{2A235D02-760F-4E23-8F14-A50A9C57A4D5}"/>
          </ac:picMkLst>
        </pc:picChg>
      </pc:sldChg>
      <pc:sldChg chg="addSp delSp modSp delAnim modAnim">
        <pc:chgData name="Nazar Shchur" userId="3faffa111ac016f6" providerId="LiveId" clId="{88539178-5F52-4F81-A25E-4A407973B804}" dt="2019-09-01T09:06:44.878" v="1019" actId="1076"/>
        <pc:sldMkLst>
          <pc:docMk/>
          <pc:sldMk cId="4276479364" sldId="1699"/>
        </pc:sldMkLst>
        <pc:spChg chg="del">
          <ac:chgData name="Nazar Shchur" userId="3faffa111ac016f6" providerId="LiveId" clId="{88539178-5F52-4F81-A25E-4A407973B804}" dt="2019-08-31T14:36:12.401" v="2" actId="478"/>
          <ac:spMkLst>
            <pc:docMk/>
            <pc:sldMk cId="4276479364" sldId="1699"/>
            <ac:spMk id="14" creationId="{1122067B-F135-4090-9794-9D1DA0AAEE3B}"/>
          </ac:spMkLst>
        </pc:spChg>
        <pc:spChg chg="add mod">
          <ac:chgData name="Nazar Shchur" userId="3faffa111ac016f6" providerId="LiveId" clId="{88539178-5F52-4F81-A25E-4A407973B804}" dt="2019-09-01T08:39:02.014" v="752" actId="1035"/>
          <ac:spMkLst>
            <pc:docMk/>
            <pc:sldMk cId="4276479364" sldId="1699"/>
            <ac:spMk id="15" creationId="{2461F5A1-B1AF-4A21-AF4A-9AFAE070A1F3}"/>
          </ac:spMkLst>
        </pc:spChg>
        <pc:spChg chg="del">
          <ac:chgData name="Nazar Shchur" userId="3faffa111ac016f6" providerId="LiveId" clId="{88539178-5F52-4F81-A25E-4A407973B804}" dt="2019-08-31T14:36:14.226" v="4" actId="478"/>
          <ac:spMkLst>
            <pc:docMk/>
            <pc:sldMk cId="4276479364" sldId="1699"/>
            <ac:spMk id="15" creationId="{DC200A5B-29EF-4D38-A529-2183EFE803BE}"/>
          </ac:spMkLst>
        </pc:spChg>
        <pc:spChg chg="add mod">
          <ac:chgData name="Nazar Shchur" userId="3faffa111ac016f6" providerId="LiveId" clId="{88539178-5F52-4F81-A25E-4A407973B804}" dt="2019-09-01T08:43:14.264" v="842" actId="1076"/>
          <ac:spMkLst>
            <pc:docMk/>
            <pc:sldMk cId="4276479364" sldId="1699"/>
            <ac:spMk id="16" creationId="{66BB1411-083C-4629-B06C-1D31A7A2CDC3}"/>
          </ac:spMkLst>
        </pc:spChg>
        <pc:spChg chg="del">
          <ac:chgData name="Nazar Shchur" userId="3faffa111ac016f6" providerId="LiveId" clId="{88539178-5F52-4F81-A25E-4A407973B804}" dt="2019-08-31T14:36:15.018" v="5" actId="478"/>
          <ac:spMkLst>
            <pc:docMk/>
            <pc:sldMk cId="4276479364" sldId="1699"/>
            <ac:spMk id="16" creationId="{B504E65B-8AF1-47B5-945C-FE6083CED8B5}"/>
          </ac:spMkLst>
        </pc:spChg>
        <pc:spChg chg="add mod">
          <ac:chgData name="Nazar Shchur" userId="3faffa111ac016f6" providerId="LiveId" clId="{88539178-5F52-4F81-A25E-4A407973B804}" dt="2019-09-01T08:39:02.014" v="752" actId="1035"/>
          <ac:spMkLst>
            <pc:docMk/>
            <pc:sldMk cId="4276479364" sldId="1699"/>
            <ac:spMk id="20" creationId="{3AE09598-67B8-49BE-9B16-37ECC7DAA210}"/>
          </ac:spMkLst>
        </pc:spChg>
        <pc:picChg chg="del">
          <ac:chgData name="Nazar Shchur" userId="3faffa111ac016f6" providerId="LiveId" clId="{88539178-5F52-4F81-A25E-4A407973B804}" dt="2019-08-31T14:36:11.059" v="1" actId="478"/>
          <ac:picMkLst>
            <pc:docMk/>
            <pc:sldMk cId="4276479364" sldId="1699"/>
            <ac:picMk id="10" creationId="{AA1DF876-1977-4A63-853E-CC49081C6176}"/>
          </ac:picMkLst>
        </pc:picChg>
        <pc:picChg chg="del">
          <ac:chgData name="Nazar Shchur" userId="3faffa111ac016f6" providerId="LiveId" clId="{88539178-5F52-4F81-A25E-4A407973B804}" dt="2019-08-31T14:36:12.967" v="3" actId="478"/>
          <ac:picMkLst>
            <pc:docMk/>
            <pc:sldMk cId="4276479364" sldId="1699"/>
            <ac:picMk id="12" creationId="{BCA0186E-94D1-4164-B6A1-33B0A78A1B40}"/>
          </ac:picMkLst>
        </pc:picChg>
        <pc:picChg chg="add mod">
          <ac:chgData name="Nazar Shchur" userId="3faffa111ac016f6" providerId="LiveId" clId="{88539178-5F52-4F81-A25E-4A407973B804}" dt="2019-09-01T09:06:44.878" v="1019" actId="1076"/>
          <ac:picMkLst>
            <pc:docMk/>
            <pc:sldMk cId="4276479364" sldId="1699"/>
            <ac:picMk id="13" creationId="{7047FB0F-2925-4ECF-B5E0-77DC5C03B782}"/>
          </ac:picMkLst>
        </pc:picChg>
        <pc:picChg chg="add del">
          <ac:chgData name="Nazar Shchur" userId="3faffa111ac016f6" providerId="LiveId" clId="{88539178-5F52-4F81-A25E-4A407973B804}" dt="2019-09-01T08:34:53.077" v="686"/>
          <ac:picMkLst>
            <pc:docMk/>
            <pc:sldMk cId="4276479364" sldId="1699"/>
            <ac:picMk id="14" creationId="{E47EF04F-18F6-4B88-95A8-29E718500F9C}"/>
          </ac:picMkLst>
        </pc:picChg>
        <pc:picChg chg="add mod">
          <ac:chgData name="Nazar Shchur" userId="3faffa111ac016f6" providerId="LiveId" clId="{88539178-5F52-4F81-A25E-4A407973B804}" dt="2019-09-01T08:42:10.357" v="829" actId="1035"/>
          <ac:picMkLst>
            <pc:docMk/>
            <pc:sldMk cId="4276479364" sldId="1699"/>
            <ac:picMk id="17" creationId="{D636A896-77C8-4155-80EC-A1E81C977772}"/>
          </ac:picMkLst>
        </pc:picChg>
        <pc:picChg chg="add mod">
          <ac:chgData name="Nazar Shchur" userId="3faffa111ac016f6" providerId="LiveId" clId="{88539178-5F52-4F81-A25E-4A407973B804}" dt="2019-09-01T08:42:46.413" v="838" actId="1036"/>
          <ac:picMkLst>
            <pc:docMk/>
            <pc:sldMk cId="4276479364" sldId="1699"/>
            <ac:picMk id="18" creationId="{C91BA8B3-C94A-445E-BB30-1BD88028C219}"/>
          </ac:picMkLst>
        </pc:picChg>
        <pc:picChg chg="add mod">
          <ac:chgData name="Nazar Shchur" userId="3faffa111ac016f6" providerId="LiveId" clId="{88539178-5F52-4F81-A25E-4A407973B804}" dt="2019-09-01T08:43:07.373" v="839" actId="1076"/>
          <ac:picMkLst>
            <pc:docMk/>
            <pc:sldMk cId="4276479364" sldId="1699"/>
            <ac:picMk id="19" creationId="{6B13BA2E-4C58-4C67-9941-F5755B10A232}"/>
          </ac:picMkLst>
        </pc:picChg>
      </pc:sldChg>
      <pc:sldChg chg="del">
        <pc:chgData name="Nazar Shchur" userId="3faffa111ac016f6" providerId="LiveId" clId="{88539178-5F52-4F81-A25E-4A407973B804}" dt="2019-09-01T15:41:50.990" v="3207" actId="2696"/>
        <pc:sldMkLst>
          <pc:docMk/>
          <pc:sldMk cId="3135020560" sldId="1704"/>
        </pc:sldMkLst>
      </pc:sldChg>
      <pc:sldChg chg="del">
        <pc:chgData name="Nazar Shchur" userId="3faffa111ac016f6" providerId="LiveId" clId="{88539178-5F52-4F81-A25E-4A407973B804}" dt="2019-09-01T15:41:50.396" v="3202" actId="2696"/>
        <pc:sldMkLst>
          <pc:docMk/>
          <pc:sldMk cId="284762362" sldId="1706"/>
        </pc:sldMkLst>
      </pc:sldChg>
      <pc:sldChg chg="del">
        <pc:chgData name="Nazar Shchur" userId="3faffa111ac016f6" providerId="LiveId" clId="{88539178-5F52-4F81-A25E-4A407973B804}" dt="2019-09-01T15:41:50.326" v="3201" actId="2696"/>
        <pc:sldMkLst>
          <pc:docMk/>
          <pc:sldMk cId="2775591294" sldId="1707"/>
        </pc:sldMkLst>
      </pc:sldChg>
      <pc:sldChg chg="del">
        <pc:chgData name="Nazar Shchur" userId="3faffa111ac016f6" providerId="LiveId" clId="{88539178-5F52-4F81-A25E-4A407973B804}" dt="2019-09-01T15:41:50.559" v="3203" actId="2696"/>
        <pc:sldMkLst>
          <pc:docMk/>
          <pc:sldMk cId="1407319094" sldId="1708"/>
        </pc:sldMkLst>
      </pc:sldChg>
      <pc:sldChg chg="del">
        <pc:chgData name="Nazar Shchur" userId="3faffa111ac016f6" providerId="LiveId" clId="{88539178-5F52-4F81-A25E-4A407973B804}" dt="2019-09-01T15:41:50.720" v="3204" actId="2696"/>
        <pc:sldMkLst>
          <pc:docMk/>
          <pc:sldMk cId="1274497304" sldId="1709"/>
        </pc:sldMkLst>
      </pc:sldChg>
      <pc:sldChg chg="addSp delSp modSp ord delAnim modAnim">
        <pc:chgData name="Nazar Shchur" userId="3faffa111ac016f6" providerId="LiveId" clId="{88539178-5F52-4F81-A25E-4A407973B804}" dt="2019-09-01T09:07:16.608" v="1023"/>
        <pc:sldMkLst>
          <pc:docMk/>
          <pc:sldMk cId="3844610575" sldId="1710"/>
        </pc:sldMkLst>
        <pc:spChg chg="mod">
          <ac:chgData name="Nazar Shchur" userId="3faffa111ac016f6" providerId="LiveId" clId="{88539178-5F52-4F81-A25E-4A407973B804}" dt="2019-09-01T08:49:57.196" v="844"/>
          <ac:spMkLst>
            <pc:docMk/>
            <pc:sldMk cId="3844610575" sldId="1710"/>
            <ac:spMk id="5" creationId="{00000000-0000-0000-0000-000000000000}"/>
          </ac:spMkLst>
        </pc:spChg>
        <pc:spChg chg="add del mod ord">
          <ac:chgData name="Nazar Shchur" userId="3faffa111ac016f6" providerId="LiveId" clId="{88539178-5F52-4F81-A25E-4A407973B804}" dt="2019-09-01T09:06:29.742" v="1015" actId="478"/>
          <ac:spMkLst>
            <pc:docMk/>
            <pc:sldMk cId="3844610575" sldId="1710"/>
            <ac:spMk id="46" creationId="{2E6F32FB-CBFC-4F04-97D3-BCA2F1AAC715}"/>
          </ac:spMkLst>
        </pc:spChg>
        <pc:spChg chg="del">
          <ac:chgData name="Nazar Shchur" userId="3faffa111ac016f6" providerId="LiveId" clId="{88539178-5F52-4F81-A25E-4A407973B804}" dt="2019-09-01T08:50:03.595" v="847" actId="478"/>
          <ac:spMkLst>
            <pc:docMk/>
            <pc:sldMk cId="3844610575" sldId="1710"/>
            <ac:spMk id="78" creationId="{E6BB7009-ED98-486C-8867-07E2D60124B8}"/>
          </ac:spMkLst>
        </pc:spChg>
        <pc:spChg chg="del">
          <ac:chgData name="Nazar Shchur" userId="3faffa111ac016f6" providerId="LiveId" clId="{88539178-5F52-4F81-A25E-4A407973B804}" dt="2019-09-01T08:50:01.885" v="846" actId="478"/>
          <ac:spMkLst>
            <pc:docMk/>
            <pc:sldMk cId="3844610575" sldId="1710"/>
            <ac:spMk id="80" creationId="{E0AD2D99-4E6B-4CCC-959D-D7480CF5498A}"/>
          </ac:spMkLst>
        </pc:spChg>
        <pc:spChg chg="del">
          <ac:chgData name="Nazar Shchur" userId="3faffa111ac016f6" providerId="LiveId" clId="{88539178-5F52-4F81-A25E-4A407973B804}" dt="2019-09-01T08:50:01.885" v="846" actId="478"/>
          <ac:spMkLst>
            <pc:docMk/>
            <pc:sldMk cId="3844610575" sldId="1710"/>
            <ac:spMk id="113" creationId="{97CB9AF9-D3D6-44F6-A196-AB45E791A31C}"/>
          </ac:spMkLst>
        </pc:spChg>
        <pc:spChg chg="add del mod">
          <ac:chgData name="Nazar Shchur" userId="3faffa111ac016f6" providerId="LiveId" clId="{88539178-5F52-4F81-A25E-4A407973B804}" dt="2019-09-01T09:06:30.311" v="1016" actId="478"/>
          <ac:spMkLst>
            <pc:docMk/>
            <pc:sldMk cId="3844610575" sldId="1710"/>
            <ac:spMk id="128" creationId="{4A624519-0E1B-40CF-9E43-03792584D066}"/>
          </ac:spMkLst>
        </pc:spChg>
        <pc:spChg chg="del">
          <ac:chgData name="Nazar Shchur" userId="3faffa111ac016f6" providerId="LiveId" clId="{88539178-5F52-4F81-A25E-4A407973B804}" dt="2019-09-01T08:50:01.885" v="846" actId="478"/>
          <ac:spMkLst>
            <pc:docMk/>
            <pc:sldMk cId="3844610575" sldId="1710"/>
            <ac:spMk id="134" creationId="{63D18608-3A27-44C5-A305-EA4E5C279CCA}"/>
          </ac:spMkLst>
        </pc:spChg>
        <pc:spChg chg="del">
          <ac:chgData name="Nazar Shchur" userId="3faffa111ac016f6" providerId="LiveId" clId="{88539178-5F52-4F81-A25E-4A407973B804}" dt="2019-09-01T08:50:01.885" v="846" actId="478"/>
          <ac:spMkLst>
            <pc:docMk/>
            <pc:sldMk cId="3844610575" sldId="1710"/>
            <ac:spMk id="135" creationId="{A3C94AA6-334A-4370-B888-F6BEF01F00CE}"/>
          </ac:spMkLst>
        </pc:spChg>
        <pc:spChg chg="del">
          <ac:chgData name="Nazar Shchur" userId="3faffa111ac016f6" providerId="LiveId" clId="{88539178-5F52-4F81-A25E-4A407973B804}" dt="2019-09-01T08:50:01.885" v="846" actId="478"/>
          <ac:spMkLst>
            <pc:docMk/>
            <pc:sldMk cId="3844610575" sldId="1710"/>
            <ac:spMk id="136" creationId="{1FFD6390-3C8A-4AF3-8E30-262E54D1158F}"/>
          </ac:spMkLst>
        </pc:spChg>
        <pc:spChg chg="del">
          <ac:chgData name="Nazar Shchur" userId="3faffa111ac016f6" providerId="LiveId" clId="{88539178-5F52-4F81-A25E-4A407973B804}" dt="2019-09-01T08:50:01.885" v="846" actId="478"/>
          <ac:spMkLst>
            <pc:docMk/>
            <pc:sldMk cId="3844610575" sldId="1710"/>
            <ac:spMk id="137" creationId="{66255A6C-7944-4796-9206-A852B113F942}"/>
          </ac:spMkLst>
        </pc:spChg>
        <pc:spChg chg="mod">
          <ac:chgData name="Nazar Shchur" userId="3faffa111ac016f6" providerId="LiveId" clId="{88539178-5F52-4F81-A25E-4A407973B804}" dt="2019-09-01T08:51:33.882" v="858" actId="1035"/>
          <ac:spMkLst>
            <pc:docMk/>
            <pc:sldMk cId="3844610575" sldId="1710"/>
            <ac:spMk id="185" creationId="{5591A640-3CE7-4F12-99FA-E34BEF122B0B}"/>
          </ac:spMkLst>
        </pc:spChg>
        <pc:spChg chg="add del mod ord">
          <ac:chgData name="Nazar Shchur" userId="3faffa111ac016f6" providerId="LiveId" clId="{88539178-5F52-4F81-A25E-4A407973B804}" dt="2019-09-01T09:06:31.359" v="1017" actId="478"/>
          <ac:spMkLst>
            <pc:docMk/>
            <pc:sldMk cId="3844610575" sldId="1710"/>
            <ac:spMk id="406" creationId="{4C4A04D5-03DC-4769-8067-A3BCAB7444EE}"/>
          </ac:spMkLst>
        </pc:spChg>
        <pc:grpChg chg="add del mod">
          <ac:chgData name="Nazar Shchur" userId="3faffa111ac016f6" providerId="LiveId" clId="{88539178-5F52-4F81-A25E-4A407973B804}" dt="2019-09-01T09:06:18.547" v="1002" actId="478"/>
          <ac:grpSpMkLst>
            <pc:docMk/>
            <pc:sldMk cId="3844610575" sldId="1710"/>
            <ac:grpSpMk id="19" creationId="{7DFC586B-8754-4F86-A463-2B9F749B1170}"/>
          </ac:grpSpMkLst>
        </pc:grpChg>
        <pc:grpChg chg="add del mod">
          <ac:chgData name="Nazar Shchur" userId="3faffa111ac016f6" providerId="LiveId" clId="{88539178-5F52-4F81-A25E-4A407973B804}" dt="2019-09-01T09:06:17.995" v="1001" actId="478"/>
          <ac:grpSpMkLst>
            <pc:docMk/>
            <pc:sldMk cId="3844610575" sldId="1710"/>
            <ac:grpSpMk id="25" creationId="{9F2E34C3-F485-4F51-BAF9-61C7C5A9FAD1}"/>
          </ac:grpSpMkLst>
        </pc:grpChg>
        <pc:grpChg chg="mod">
          <ac:chgData name="Nazar Shchur" userId="3faffa111ac016f6" providerId="LiveId" clId="{88539178-5F52-4F81-A25E-4A407973B804}" dt="2019-09-01T08:56:43.819" v="894" actId="1076"/>
          <ac:grpSpMkLst>
            <pc:docMk/>
            <pc:sldMk cId="3844610575" sldId="1710"/>
            <ac:grpSpMk id="27" creationId="{84D5CEC1-6439-4965-AEBC-F2E5E71DA4FF}"/>
          </ac:grpSpMkLst>
        </pc:grpChg>
        <pc:grpChg chg="add del mod">
          <ac:chgData name="Nazar Shchur" userId="3faffa111ac016f6" providerId="LiveId" clId="{88539178-5F52-4F81-A25E-4A407973B804}" dt="2019-09-01T09:06:19.315" v="1003" actId="478"/>
          <ac:grpSpMkLst>
            <pc:docMk/>
            <pc:sldMk cId="3844610575" sldId="1710"/>
            <ac:grpSpMk id="34" creationId="{BEA54A28-4DD9-4014-8D8E-460321CAB00E}"/>
          </ac:grpSpMkLst>
        </pc:grpChg>
        <pc:grpChg chg="mod">
          <ac:chgData name="Nazar Shchur" userId="3faffa111ac016f6" providerId="LiveId" clId="{88539178-5F52-4F81-A25E-4A407973B804}" dt="2019-09-01T08:56:43.819" v="894" actId="1076"/>
          <ac:grpSpMkLst>
            <pc:docMk/>
            <pc:sldMk cId="3844610575" sldId="1710"/>
            <ac:grpSpMk id="36" creationId="{2DD0BFEE-E18C-4D82-A76E-6ADFD470257A}"/>
          </ac:grpSpMkLst>
        </pc:grpChg>
        <pc:grpChg chg="add del mod">
          <ac:chgData name="Nazar Shchur" userId="3faffa111ac016f6" providerId="LiveId" clId="{88539178-5F52-4F81-A25E-4A407973B804}" dt="2019-09-01T09:06:17.459" v="1000" actId="478"/>
          <ac:grpSpMkLst>
            <pc:docMk/>
            <pc:sldMk cId="3844610575" sldId="1710"/>
            <ac:grpSpMk id="40" creationId="{A459BB2B-0292-4E0A-A692-1A7CAA26D0D9}"/>
          </ac:grpSpMkLst>
        </pc:grpChg>
        <pc:grpChg chg="mod">
          <ac:chgData name="Nazar Shchur" userId="3faffa111ac016f6" providerId="LiveId" clId="{88539178-5F52-4F81-A25E-4A407973B804}" dt="2019-09-01T08:56:43.819" v="894" actId="1076"/>
          <ac:grpSpMkLst>
            <pc:docMk/>
            <pc:sldMk cId="3844610575" sldId="1710"/>
            <ac:grpSpMk id="42" creationId="{5E307E0D-3A8A-47DB-8F17-D3A14CD67425}"/>
          </ac:grpSpMkLst>
        </pc:grpChg>
        <pc:grpChg chg="add del">
          <ac:chgData name="Nazar Shchur" userId="3faffa111ac016f6" providerId="LiveId" clId="{88539178-5F52-4F81-A25E-4A407973B804}" dt="2019-09-01T08:56:59.141" v="897"/>
          <ac:grpSpMkLst>
            <pc:docMk/>
            <pc:sldMk cId="3844610575" sldId="1710"/>
            <ac:grpSpMk id="47" creationId="{628B335D-3CF6-4678-959D-49006852917E}"/>
          </ac:grpSpMkLst>
        </pc:grpChg>
        <pc:grpChg chg="add del">
          <ac:chgData name="Nazar Shchur" userId="3faffa111ac016f6" providerId="LiveId" clId="{88539178-5F52-4F81-A25E-4A407973B804}" dt="2019-09-01T08:56:59.141" v="897"/>
          <ac:grpSpMkLst>
            <pc:docMk/>
            <pc:sldMk cId="3844610575" sldId="1710"/>
            <ac:grpSpMk id="53" creationId="{97469891-139B-4B46-83DF-558F642C1F4D}"/>
          </ac:grpSpMkLst>
        </pc:grpChg>
        <pc:grpChg chg="add del">
          <ac:chgData name="Nazar Shchur" userId="3faffa111ac016f6" providerId="LiveId" clId="{88539178-5F52-4F81-A25E-4A407973B804}" dt="2019-09-01T08:56:59.141" v="897"/>
          <ac:grpSpMkLst>
            <pc:docMk/>
            <pc:sldMk cId="3844610575" sldId="1710"/>
            <ac:grpSpMk id="60" creationId="{CE4BA39B-46B9-494B-9F20-6B0260919014}"/>
          </ac:grpSpMkLst>
        </pc:grpChg>
        <pc:grpChg chg="add del">
          <ac:chgData name="Nazar Shchur" userId="3faffa111ac016f6" providerId="LiveId" clId="{88539178-5F52-4F81-A25E-4A407973B804}" dt="2019-09-01T08:56:59.141" v="897"/>
          <ac:grpSpMkLst>
            <pc:docMk/>
            <pc:sldMk cId="3844610575" sldId="1710"/>
            <ac:grpSpMk id="66" creationId="{A5CC273A-3F1D-46BD-A210-98EECB61C927}"/>
          </ac:grpSpMkLst>
        </pc:grpChg>
        <pc:grpChg chg="add del">
          <ac:chgData name="Nazar Shchur" userId="3faffa111ac016f6" providerId="LiveId" clId="{88539178-5F52-4F81-A25E-4A407973B804}" dt="2019-09-01T08:56:59.141" v="897"/>
          <ac:grpSpMkLst>
            <pc:docMk/>
            <pc:sldMk cId="3844610575" sldId="1710"/>
            <ac:grpSpMk id="73" creationId="{19342B67-27D2-4BCA-92A9-254AE5D130D2}"/>
          </ac:grpSpMkLst>
        </pc:grpChg>
        <pc:grpChg chg="add del">
          <ac:chgData name="Nazar Shchur" userId="3faffa111ac016f6" providerId="LiveId" clId="{88539178-5F52-4F81-A25E-4A407973B804}" dt="2019-09-01T08:56:59.141" v="897"/>
          <ac:grpSpMkLst>
            <pc:docMk/>
            <pc:sldMk cId="3844610575" sldId="1710"/>
            <ac:grpSpMk id="81" creationId="{E4846F97-DD65-49C8-8340-B7CF6AB70406}"/>
          </ac:grpSpMkLst>
        </pc:grpChg>
        <pc:grpChg chg="add del mod">
          <ac:chgData name="Nazar Shchur" userId="3faffa111ac016f6" providerId="LiveId" clId="{88539178-5F52-4F81-A25E-4A407973B804}" dt="2019-09-01T09:06:24.118" v="1010" actId="478"/>
          <ac:grpSpMkLst>
            <pc:docMk/>
            <pc:sldMk cId="3844610575" sldId="1710"/>
            <ac:grpSpMk id="88" creationId="{92A808DC-18E5-4D4D-8D62-7DE6D98F6ADF}"/>
          </ac:grpSpMkLst>
        </pc:grpChg>
        <pc:grpChg chg="add del mod">
          <ac:chgData name="Nazar Shchur" userId="3faffa111ac016f6" providerId="LiveId" clId="{88539178-5F52-4F81-A25E-4A407973B804}" dt="2019-09-01T09:06:25.268" v="1011" actId="478"/>
          <ac:grpSpMkLst>
            <pc:docMk/>
            <pc:sldMk cId="3844610575" sldId="1710"/>
            <ac:grpSpMk id="94" creationId="{DA27B0B5-5E61-4A9D-B71D-8F526ED4F773}"/>
          </ac:grpSpMkLst>
        </pc:grpChg>
        <pc:grpChg chg="mod">
          <ac:chgData name="Nazar Shchur" userId="3faffa111ac016f6" providerId="LiveId" clId="{88539178-5F52-4F81-A25E-4A407973B804}" dt="2019-09-01T08:57:08.432" v="899" actId="1076"/>
          <ac:grpSpMkLst>
            <pc:docMk/>
            <pc:sldMk cId="3844610575" sldId="1710"/>
            <ac:grpSpMk id="96" creationId="{CA2AD9B7-AD62-4C41-B717-B88D73563460}"/>
          </ac:grpSpMkLst>
        </pc:grpChg>
        <pc:grpChg chg="add del mod">
          <ac:chgData name="Nazar Shchur" userId="3faffa111ac016f6" providerId="LiveId" clId="{88539178-5F52-4F81-A25E-4A407973B804}" dt="2019-09-01T09:06:23.553" v="1009" actId="478"/>
          <ac:grpSpMkLst>
            <pc:docMk/>
            <pc:sldMk cId="3844610575" sldId="1710"/>
            <ac:grpSpMk id="101" creationId="{509F7435-FF2F-4EBF-860D-5C9656434CC8}"/>
          </ac:grpSpMkLst>
        </pc:grpChg>
        <pc:grpChg chg="add del mod">
          <ac:chgData name="Nazar Shchur" userId="3faffa111ac016f6" providerId="LiveId" clId="{88539178-5F52-4F81-A25E-4A407973B804}" dt="2019-09-01T09:06:22.140" v="1007" actId="478"/>
          <ac:grpSpMkLst>
            <pc:docMk/>
            <pc:sldMk cId="3844610575" sldId="1710"/>
            <ac:grpSpMk id="107" creationId="{315BAC20-CDB2-4EE8-ACC1-16466F2C577A}"/>
          </ac:grpSpMkLst>
        </pc:grpChg>
        <pc:grpChg chg="mod">
          <ac:chgData name="Nazar Shchur" userId="3faffa111ac016f6" providerId="LiveId" clId="{88539178-5F52-4F81-A25E-4A407973B804}" dt="2019-09-01T08:57:08.432" v="899" actId="1076"/>
          <ac:grpSpMkLst>
            <pc:docMk/>
            <pc:sldMk cId="3844610575" sldId="1710"/>
            <ac:grpSpMk id="109" creationId="{B9BD4D02-7761-4980-AC19-D8F80CC501E4}"/>
          </ac:grpSpMkLst>
        </pc:grpChg>
        <pc:grpChg chg="add del mod">
          <ac:chgData name="Nazar Shchur" userId="3faffa111ac016f6" providerId="LiveId" clId="{88539178-5F52-4F81-A25E-4A407973B804}" dt="2019-09-01T09:06:21.006" v="1005" actId="478"/>
          <ac:grpSpMkLst>
            <pc:docMk/>
            <pc:sldMk cId="3844610575" sldId="1710"/>
            <ac:grpSpMk id="115" creationId="{DB1588A3-FAE6-448F-94F1-1987163CB28C}"/>
          </ac:grpSpMkLst>
        </pc:grpChg>
        <pc:grpChg chg="add del mod">
          <ac:chgData name="Nazar Shchur" userId="3faffa111ac016f6" providerId="LiveId" clId="{88539178-5F52-4F81-A25E-4A407973B804}" dt="2019-09-01T09:06:19.995" v="1004" actId="478"/>
          <ac:grpSpMkLst>
            <pc:docMk/>
            <pc:sldMk cId="3844610575" sldId="1710"/>
            <ac:grpSpMk id="121" creationId="{69B3CC6C-9155-4A76-A003-1FA23B17F996}"/>
          </ac:grpSpMkLst>
        </pc:grpChg>
        <pc:grpChg chg="mod">
          <ac:chgData name="Nazar Shchur" userId="3faffa111ac016f6" providerId="LiveId" clId="{88539178-5F52-4F81-A25E-4A407973B804}" dt="2019-09-01T08:57:08.432" v="899" actId="1076"/>
          <ac:grpSpMkLst>
            <pc:docMk/>
            <pc:sldMk cId="3844610575" sldId="1710"/>
            <ac:grpSpMk id="123" creationId="{77F06856-4247-41F8-ACC7-7A4F95E2E8F5}"/>
          </ac:grpSpMkLst>
        </pc:grpChg>
        <pc:grpChg chg="add del">
          <ac:chgData name="Nazar Shchur" userId="3faffa111ac016f6" providerId="LiveId" clId="{88539178-5F52-4F81-A25E-4A407973B804}" dt="2019-09-01T09:00:59.380" v="938"/>
          <ac:grpSpMkLst>
            <pc:docMk/>
            <pc:sldMk cId="3844610575" sldId="1710"/>
            <ac:grpSpMk id="130" creationId="{D6E60186-25DE-49FA-873F-24F7ED797BAB}"/>
          </ac:grpSpMkLst>
        </pc:grpChg>
        <pc:grpChg chg="add del">
          <ac:chgData name="Nazar Shchur" userId="3faffa111ac016f6" providerId="LiveId" clId="{88539178-5F52-4F81-A25E-4A407973B804}" dt="2019-09-01T09:00:59.380" v="938"/>
          <ac:grpSpMkLst>
            <pc:docMk/>
            <pc:sldMk cId="3844610575" sldId="1710"/>
            <ac:grpSpMk id="153" creationId="{F8D43A19-25E0-4F00-BBD4-5F5A2368BBA1}"/>
          </ac:grpSpMkLst>
        </pc:grpChg>
        <pc:grpChg chg="add del">
          <ac:chgData name="Nazar Shchur" userId="3faffa111ac016f6" providerId="LiveId" clId="{88539178-5F52-4F81-A25E-4A407973B804}" dt="2019-09-01T09:00:59.380" v="938"/>
          <ac:grpSpMkLst>
            <pc:docMk/>
            <pc:sldMk cId="3844610575" sldId="1710"/>
            <ac:grpSpMk id="170" creationId="{B52AA954-5596-40DC-B914-038D4AA816D9}"/>
          </ac:grpSpMkLst>
        </pc:grpChg>
        <pc:grpChg chg="add del">
          <ac:chgData name="Nazar Shchur" userId="3faffa111ac016f6" providerId="LiveId" clId="{88539178-5F52-4F81-A25E-4A407973B804}" dt="2019-09-01T09:00:59.380" v="938"/>
          <ac:grpSpMkLst>
            <pc:docMk/>
            <pc:sldMk cId="3844610575" sldId="1710"/>
            <ac:grpSpMk id="189" creationId="{9162737B-7344-420E-93C4-484BA729C5A8}"/>
          </ac:grpSpMkLst>
        </pc:grpChg>
        <pc:grpChg chg="add del">
          <ac:chgData name="Nazar Shchur" userId="3faffa111ac016f6" providerId="LiveId" clId="{88539178-5F52-4F81-A25E-4A407973B804}" dt="2019-09-01T09:00:59.380" v="938"/>
          <ac:grpSpMkLst>
            <pc:docMk/>
            <pc:sldMk cId="3844610575" sldId="1710"/>
            <ac:grpSpMk id="206" creationId="{A780D68E-B429-4B27-835E-E5C969EB24E2}"/>
          </ac:grpSpMkLst>
        </pc:grpChg>
        <pc:grpChg chg="add del mod">
          <ac:chgData name="Nazar Shchur" userId="3faffa111ac016f6" providerId="LiveId" clId="{88539178-5F52-4F81-A25E-4A407973B804}" dt="2019-09-01T09:01:15.389" v="943" actId="478"/>
          <ac:grpSpMkLst>
            <pc:docMk/>
            <pc:sldMk cId="3844610575" sldId="1710"/>
            <ac:grpSpMk id="226" creationId="{4E44BFFC-7460-4A02-AE5B-E9EE8DED4E0F}"/>
          </ac:grpSpMkLst>
        </pc:grpChg>
        <pc:grpChg chg="add del mod">
          <ac:chgData name="Nazar Shchur" userId="3faffa111ac016f6" providerId="LiveId" clId="{88539178-5F52-4F81-A25E-4A407973B804}" dt="2019-09-01T09:01:15.389" v="943" actId="478"/>
          <ac:grpSpMkLst>
            <pc:docMk/>
            <pc:sldMk cId="3844610575" sldId="1710"/>
            <ac:grpSpMk id="244" creationId="{653F11BC-7346-4513-9BC7-6D5EBF33F330}"/>
          </ac:grpSpMkLst>
        </pc:grpChg>
        <pc:grpChg chg="add del mod">
          <ac:chgData name="Nazar Shchur" userId="3faffa111ac016f6" providerId="LiveId" clId="{88539178-5F52-4F81-A25E-4A407973B804}" dt="2019-09-01T09:01:15.389" v="943" actId="478"/>
          <ac:grpSpMkLst>
            <pc:docMk/>
            <pc:sldMk cId="3844610575" sldId="1710"/>
            <ac:grpSpMk id="261" creationId="{1790534E-7951-463C-BCF3-E25D9CD7EC08}"/>
          </ac:grpSpMkLst>
        </pc:grpChg>
        <pc:grpChg chg="add del mod">
          <ac:chgData name="Nazar Shchur" userId="3faffa111ac016f6" providerId="LiveId" clId="{88539178-5F52-4F81-A25E-4A407973B804}" dt="2019-09-01T09:01:15.389" v="943" actId="478"/>
          <ac:grpSpMkLst>
            <pc:docMk/>
            <pc:sldMk cId="3844610575" sldId="1710"/>
            <ac:grpSpMk id="279" creationId="{B3D46FE4-F75D-4459-B0A8-50FD1BD29D94}"/>
          </ac:grpSpMkLst>
        </pc:grpChg>
        <pc:grpChg chg="add del mod">
          <ac:chgData name="Nazar Shchur" userId="3faffa111ac016f6" providerId="LiveId" clId="{88539178-5F52-4F81-A25E-4A407973B804}" dt="2019-09-01T09:01:15.389" v="943" actId="478"/>
          <ac:grpSpMkLst>
            <pc:docMk/>
            <pc:sldMk cId="3844610575" sldId="1710"/>
            <ac:grpSpMk id="296" creationId="{52C100FB-6119-45FB-AE0E-78FC576084EF}"/>
          </ac:grpSpMkLst>
        </pc:grpChg>
        <pc:grpChg chg="add del mod">
          <ac:chgData name="Nazar Shchur" userId="3faffa111ac016f6" providerId="LiveId" clId="{88539178-5F52-4F81-A25E-4A407973B804}" dt="2019-09-01T09:06:27.986" v="1014" actId="478"/>
          <ac:grpSpMkLst>
            <pc:docMk/>
            <pc:sldMk cId="3844610575" sldId="1710"/>
            <ac:grpSpMk id="315" creationId="{5576B017-55C8-4F98-85EF-82FF4D5E8091}"/>
          </ac:grpSpMkLst>
        </pc:grpChg>
        <pc:grpChg chg="add del mod">
          <ac:chgData name="Nazar Shchur" userId="3faffa111ac016f6" providerId="LiveId" clId="{88539178-5F52-4F81-A25E-4A407973B804}" dt="2019-09-01T09:06:27.024" v="1013" actId="478"/>
          <ac:grpSpMkLst>
            <pc:docMk/>
            <pc:sldMk cId="3844610575" sldId="1710"/>
            <ac:grpSpMk id="333" creationId="{85A1E5B9-E008-4D8A-95FC-F3DEF56415B3}"/>
          </ac:grpSpMkLst>
        </pc:grpChg>
        <pc:grpChg chg="add del mod">
          <ac:chgData name="Nazar Shchur" userId="3faffa111ac016f6" providerId="LiveId" clId="{88539178-5F52-4F81-A25E-4A407973B804}" dt="2019-09-01T09:06:25.932" v="1012" actId="478"/>
          <ac:grpSpMkLst>
            <pc:docMk/>
            <pc:sldMk cId="3844610575" sldId="1710"/>
            <ac:grpSpMk id="350" creationId="{91DC1183-3671-4A03-B5B4-E45B58C2A579}"/>
          </ac:grpSpMkLst>
        </pc:grpChg>
        <pc:grpChg chg="add del mod">
          <ac:chgData name="Nazar Shchur" userId="3faffa111ac016f6" providerId="LiveId" clId="{88539178-5F52-4F81-A25E-4A407973B804}" dt="2019-09-01T09:06:22.983" v="1008" actId="478"/>
          <ac:grpSpMkLst>
            <pc:docMk/>
            <pc:sldMk cId="3844610575" sldId="1710"/>
            <ac:grpSpMk id="368" creationId="{3A284D32-FD9C-4E51-8EC7-D4260C9E542C}"/>
          </ac:grpSpMkLst>
        </pc:grpChg>
        <pc:grpChg chg="add del mod">
          <ac:chgData name="Nazar Shchur" userId="3faffa111ac016f6" providerId="LiveId" clId="{88539178-5F52-4F81-A25E-4A407973B804}" dt="2019-09-01T09:06:21.572" v="1006" actId="478"/>
          <ac:grpSpMkLst>
            <pc:docMk/>
            <pc:sldMk cId="3844610575" sldId="1710"/>
            <ac:grpSpMk id="385" creationId="{57801581-8F33-4675-AC94-E6D4BE11D337}"/>
          </ac:grpSpMkLst>
        </pc:grpChg>
        <pc:picChg chg="add del mod">
          <ac:chgData name="Nazar Shchur" userId="3faffa111ac016f6" providerId="LiveId" clId="{88539178-5F52-4F81-A25E-4A407973B804}" dt="2019-09-01T09:00:59.380" v="938"/>
          <ac:picMkLst>
            <pc:docMk/>
            <pc:sldMk cId="3844610575" sldId="1710"/>
            <ac:picMk id="129" creationId="{D3ECE82A-2DAE-4793-A409-EF773F027C99}"/>
          </ac:picMkLst>
        </pc:picChg>
        <pc:picChg chg="del">
          <ac:chgData name="Nazar Shchur" userId="3faffa111ac016f6" providerId="LiveId" clId="{88539178-5F52-4F81-A25E-4A407973B804}" dt="2019-09-01T08:49:59.606" v="845" actId="478"/>
          <ac:picMkLst>
            <pc:docMk/>
            <pc:sldMk cId="3844610575" sldId="1710"/>
            <ac:picMk id="138" creationId="{29486127-3E8A-41B6-B224-37D3502E8CCA}"/>
          </ac:picMkLst>
        </pc:picChg>
        <pc:picChg chg="add del mod">
          <ac:chgData name="Nazar Shchur" userId="3faffa111ac016f6" providerId="LiveId" clId="{88539178-5F52-4F81-A25E-4A407973B804}" dt="2019-09-01T09:01:12.356" v="942" actId="478"/>
          <ac:picMkLst>
            <pc:docMk/>
            <pc:sldMk cId="3844610575" sldId="1710"/>
            <ac:picMk id="225" creationId="{371A081A-75C4-4EF6-AD05-24AC00EFA297}"/>
          </ac:picMkLst>
        </pc:picChg>
        <pc:picChg chg="add del mod">
          <ac:chgData name="Nazar Shchur" userId="3faffa111ac016f6" providerId="LiveId" clId="{88539178-5F52-4F81-A25E-4A407973B804}" dt="2019-09-01T09:06:15.080" v="999" actId="478"/>
          <ac:picMkLst>
            <pc:docMk/>
            <pc:sldMk cId="3844610575" sldId="1710"/>
            <ac:picMk id="404" creationId="{2E911941-E6F4-4077-ADF6-E1FFD1B2D833}"/>
          </ac:picMkLst>
        </pc:picChg>
        <pc:picChg chg="add del">
          <ac:chgData name="Nazar Shchur" userId="3faffa111ac016f6" providerId="LiveId" clId="{88539178-5F52-4F81-A25E-4A407973B804}" dt="2019-09-01T09:02:08.722" v="960"/>
          <ac:picMkLst>
            <pc:docMk/>
            <pc:sldMk cId="3844610575" sldId="1710"/>
            <ac:picMk id="405" creationId="{1D08FCE2-6C5E-4F36-B93A-613899CB1C56}"/>
          </ac:picMkLst>
        </pc:picChg>
        <pc:picChg chg="add mod">
          <ac:chgData name="Nazar Shchur" userId="3faffa111ac016f6" providerId="LiveId" clId="{88539178-5F52-4F81-A25E-4A407973B804}" dt="2019-09-01T09:07:03.547" v="1022" actId="1076"/>
          <ac:picMkLst>
            <pc:docMk/>
            <pc:sldMk cId="3844610575" sldId="1710"/>
            <ac:picMk id="407" creationId="{1C97746C-4C69-4157-946A-C7ACB7B491F4}"/>
          </ac:picMkLst>
        </pc:picChg>
        <pc:picChg chg="add mod">
          <ac:chgData name="Nazar Shchur" userId="3faffa111ac016f6" providerId="LiveId" clId="{88539178-5F52-4F81-A25E-4A407973B804}" dt="2019-09-01T09:07:03.547" v="1022" actId="1076"/>
          <ac:picMkLst>
            <pc:docMk/>
            <pc:sldMk cId="3844610575" sldId="1710"/>
            <ac:picMk id="408" creationId="{9240B7A5-086B-40A3-93C2-85AF5958F3F1}"/>
          </ac:picMkLst>
        </pc:picChg>
        <pc:picChg chg="add mod">
          <ac:chgData name="Nazar Shchur" userId="3faffa111ac016f6" providerId="LiveId" clId="{88539178-5F52-4F81-A25E-4A407973B804}" dt="2019-09-01T09:07:03.547" v="1022" actId="1076"/>
          <ac:picMkLst>
            <pc:docMk/>
            <pc:sldMk cId="3844610575" sldId="1710"/>
            <ac:picMk id="409" creationId="{A5F02107-929C-4582-A0CC-87D0731A5E1E}"/>
          </ac:picMkLst>
        </pc:picChg>
        <pc:picChg chg="add mod">
          <ac:chgData name="Nazar Shchur" userId="3faffa111ac016f6" providerId="LiveId" clId="{88539178-5F52-4F81-A25E-4A407973B804}" dt="2019-09-01T09:07:03.547" v="1022" actId="1076"/>
          <ac:picMkLst>
            <pc:docMk/>
            <pc:sldMk cId="3844610575" sldId="1710"/>
            <ac:picMk id="410" creationId="{D1A128E7-BFEF-4344-91F6-772494BC315B}"/>
          </ac:picMkLst>
        </pc:picChg>
      </pc:sldChg>
      <pc:sldChg chg="del">
        <pc:chgData name="Nazar Shchur" userId="3faffa111ac016f6" providerId="LiveId" clId="{88539178-5F52-4F81-A25E-4A407973B804}" dt="2019-09-01T15:41:50.894" v="3205" actId="2696"/>
        <pc:sldMkLst>
          <pc:docMk/>
          <pc:sldMk cId="2186877301" sldId="1712"/>
        </pc:sldMkLst>
      </pc:sldChg>
      <pc:sldChg chg="del">
        <pc:chgData name="Nazar Shchur" userId="3faffa111ac016f6" providerId="LiveId" clId="{88539178-5F52-4F81-A25E-4A407973B804}" dt="2019-09-01T15:41:50.931" v="3206" actId="2696"/>
        <pc:sldMkLst>
          <pc:docMk/>
          <pc:sldMk cId="1635607488" sldId="1713"/>
        </pc:sldMkLst>
      </pc:sldChg>
      <pc:sldChg chg="del">
        <pc:chgData name="Nazar Shchur" userId="3faffa111ac016f6" providerId="LiveId" clId="{88539178-5F52-4F81-A25E-4A407973B804}" dt="2019-09-01T15:47:26.081" v="3284" actId="2696"/>
        <pc:sldMkLst>
          <pc:docMk/>
          <pc:sldMk cId="279174076" sldId="1714"/>
        </pc:sldMkLst>
      </pc:sldChg>
      <pc:sldChg chg="addSp delSp modSp delAnim modAnim">
        <pc:chgData name="Nazar Shchur" userId="3faffa111ac016f6" providerId="LiveId" clId="{88539178-5F52-4F81-A25E-4A407973B804}" dt="2019-09-01T15:46:05.904" v="3265" actId="207"/>
        <pc:sldMkLst>
          <pc:docMk/>
          <pc:sldMk cId="2640482631" sldId="1715"/>
        </pc:sldMkLst>
        <pc:spChg chg="mod ord">
          <ac:chgData name="Nazar Shchur" userId="3faffa111ac016f6" providerId="LiveId" clId="{88539178-5F52-4F81-A25E-4A407973B804}" dt="2019-09-01T15:46:05.904" v="3265" actId="207"/>
          <ac:spMkLst>
            <pc:docMk/>
            <pc:sldMk cId="2640482631" sldId="1715"/>
            <ac:spMk id="113" creationId="{7E521B96-5627-43B0-A863-8EBB6E012C0E}"/>
          </ac:spMkLst>
        </pc:spChg>
        <pc:picChg chg="del">
          <ac:chgData name="Nazar Shchur" userId="3faffa111ac016f6" providerId="LiveId" clId="{88539178-5F52-4F81-A25E-4A407973B804}" dt="2019-09-01T15:45:10.906" v="3249" actId="478"/>
          <ac:picMkLst>
            <pc:docMk/>
            <pc:sldMk cId="2640482631" sldId="1715"/>
            <ac:picMk id="12" creationId="{593FFDAD-BAD8-41E2-BB17-94BD149DE13A}"/>
          </ac:picMkLst>
        </pc:picChg>
        <pc:picChg chg="add">
          <ac:chgData name="Nazar Shchur" userId="3faffa111ac016f6" providerId="LiveId" clId="{88539178-5F52-4F81-A25E-4A407973B804}" dt="2019-09-01T15:45:11.724" v="3250"/>
          <ac:picMkLst>
            <pc:docMk/>
            <pc:sldMk cId="2640482631" sldId="1715"/>
            <ac:picMk id="13" creationId="{3B023511-57EC-4121-869D-A526A615D760}"/>
          </ac:picMkLst>
        </pc:picChg>
      </pc:sldChg>
      <pc:sldChg chg="del">
        <pc:chgData name="Nazar Shchur" userId="3faffa111ac016f6" providerId="LiveId" clId="{88539178-5F52-4F81-A25E-4A407973B804}" dt="2019-09-01T15:46:14.236" v="3266" actId="2696"/>
        <pc:sldMkLst>
          <pc:docMk/>
          <pc:sldMk cId="3195413548" sldId="1716"/>
        </pc:sldMkLst>
      </pc:sldChg>
      <pc:sldChg chg="del">
        <pc:chgData name="Nazar Shchur" userId="3faffa111ac016f6" providerId="LiveId" clId="{88539178-5F52-4F81-A25E-4A407973B804}" dt="2019-09-01T15:46:14.249" v="3267" actId="2696"/>
        <pc:sldMkLst>
          <pc:docMk/>
          <pc:sldMk cId="2931662366" sldId="1717"/>
        </pc:sldMkLst>
      </pc:sldChg>
      <pc:sldChg chg="del">
        <pc:chgData name="Nazar Shchur" userId="3faffa111ac016f6" providerId="LiveId" clId="{88539178-5F52-4F81-A25E-4A407973B804}" dt="2019-09-01T15:46:14.262" v="3268" actId="2696"/>
        <pc:sldMkLst>
          <pc:docMk/>
          <pc:sldMk cId="3853056855" sldId="1718"/>
        </pc:sldMkLst>
      </pc:sldChg>
      <pc:sldChg chg="addSp delSp modSp add del delAnim modAnim">
        <pc:chgData name="Nazar Shchur" userId="3faffa111ac016f6" providerId="LiveId" clId="{88539178-5F52-4F81-A25E-4A407973B804}" dt="2019-09-01T14:40:11.227" v="2402" actId="2696"/>
        <pc:sldMkLst>
          <pc:docMk/>
          <pc:sldMk cId="148335430" sldId="1719"/>
        </pc:sldMkLst>
        <pc:spChg chg="del">
          <ac:chgData name="Nazar Shchur" userId="3faffa111ac016f6" providerId="LiveId" clId="{88539178-5F52-4F81-A25E-4A407973B804}" dt="2019-08-31T14:46:32.408" v="91" actId="478"/>
          <ac:spMkLst>
            <pc:docMk/>
            <pc:sldMk cId="148335430" sldId="1719"/>
            <ac:spMk id="14" creationId="{1122067B-F135-4090-9794-9D1DA0AAEE3B}"/>
          </ac:spMkLst>
        </pc:spChg>
        <pc:spChg chg="del">
          <ac:chgData name="Nazar Shchur" userId="3faffa111ac016f6" providerId="LiveId" clId="{88539178-5F52-4F81-A25E-4A407973B804}" dt="2019-08-31T14:46:33.966" v="93" actId="478"/>
          <ac:spMkLst>
            <pc:docMk/>
            <pc:sldMk cId="148335430" sldId="1719"/>
            <ac:spMk id="15" creationId="{DC200A5B-29EF-4D38-A529-2183EFE803BE}"/>
          </ac:spMkLst>
        </pc:spChg>
        <pc:spChg chg="del">
          <ac:chgData name="Nazar Shchur" userId="3faffa111ac016f6" providerId="LiveId" clId="{88539178-5F52-4F81-A25E-4A407973B804}" dt="2019-08-31T14:46:34.749" v="94" actId="478"/>
          <ac:spMkLst>
            <pc:docMk/>
            <pc:sldMk cId="148335430" sldId="1719"/>
            <ac:spMk id="16" creationId="{B504E65B-8AF1-47B5-945C-FE6083CED8B5}"/>
          </ac:spMkLst>
        </pc:spChg>
        <pc:grpChg chg="add mod">
          <ac:chgData name="Nazar Shchur" userId="3faffa111ac016f6" providerId="LiveId" clId="{88539178-5F52-4F81-A25E-4A407973B804}" dt="2019-08-31T14:59:39.534" v="217" actId="1076"/>
          <ac:grpSpMkLst>
            <pc:docMk/>
            <pc:sldMk cId="148335430" sldId="1719"/>
            <ac:grpSpMk id="19" creationId="{2B536198-2E66-4E9E-9FC4-94A58C4D6D3D}"/>
          </ac:grpSpMkLst>
        </pc:grpChg>
        <pc:grpChg chg="add mod">
          <ac:chgData name="Nazar Shchur" userId="3faffa111ac016f6" providerId="LiveId" clId="{88539178-5F52-4F81-A25E-4A407973B804}" dt="2019-08-31T14:59:39.534" v="217" actId="1076"/>
          <ac:grpSpMkLst>
            <pc:docMk/>
            <pc:sldMk cId="148335430" sldId="1719"/>
            <ac:grpSpMk id="41" creationId="{AA11E2F7-F2EA-4669-84E5-5E4444A83E05}"/>
          </ac:grpSpMkLst>
        </pc:grpChg>
        <pc:grpChg chg="add mod">
          <ac:chgData name="Nazar Shchur" userId="3faffa111ac016f6" providerId="LiveId" clId="{88539178-5F52-4F81-A25E-4A407973B804}" dt="2019-08-31T14:59:39.534" v="217" actId="1076"/>
          <ac:grpSpMkLst>
            <pc:docMk/>
            <pc:sldMk cId="148335430" sldId="1719"/>
            <ac:grpSpMk id="58" creationId="{314BA7FA-B7A8-4CDC-A95C-6938E52A7AF3}"/>
          </ac:grpSpMkLst>
        </pc:grpChg>
        <pc:grpChg chg="add mod">
          <ac:chgData name="Nazar Shchur" userId="3faffa111ac016f6" providerId="LiveId" clId="{88539178-5F52-4F81-A25E-4A407973B804}" dt="2019-08-31T14:59:39.534" v="217" actId="1076"/>
          <ac:grpSpMkLst>
            <pc:docMk/>
            <pc:sldMk cId="148335430" sldId="1719"/>
            <ac:grpSpMk id="76" creationId="{A0DA0875-F199-4B2C-B4BC-3C1307F5CFCC}"/>
          </ac:grpSpMkLst>
        </pc:grpChg>
        <pc:grpChg chg="add mod">
          <ac:chgData name="Nazar Shchur" userId="3faffa111ac016f6" providerId="LiveId" clId="{88539178-5F52-4F81-A25E-4A407973B804}" dt="2019-08-31T14:59:39.534" v="217" actId="1076"/>
          <ac:grpSpMkLst>
            <pc:docMk/>
            <pc:sldMk cId="148335430" sldId="1719"/>
            <ac:grpSpMk id="93" creationId="{C6B02652-9C5C-4E7C-9A34-44BF4DE4CD6F}"/>
          </ac:grpSpMkLst>
        </pc:grpChg>
        <pc:picChg chg="del">
          <ac:chgData name="Nazar Shchur" userId="3faffa111ac016f6" providerId="LiveId" clId="{88539178-5F52-4F81-A25E-4A407973B804}" dt="2019-08-31T14:46:31.122" v="90" actId="478"/>
          <ac:picMkLst>
            <pc:docMk/>
            <pc:sldMk cId="148335430" sldId="1719"/>
            <ac:picMk id="10" creationId="{AA1DF876-1977-4A63-853E-CC49081C6176}"/>
          </ac:picMkLst>
        </pc:picChg>
        <pc:picChg chg="del">
          <ac:chgData name="Nazar Shchur" userId="3faffa111ac016f6" providerId="LiveId" clId="{88539178-5F52-4F81-A25E-4A407973B804}" dt="2019-08-31T14:46:33.023" v="92" actId="478"/>
          <ac:picMkLst>
            <pc:docMk/>
            <pc:sldMk cId="148335430" sldId="1719"/>
            <ac:picMk id="12" creationId="{BCA0186E-94D1-4164-B6A1-33B0A78A1B40}"/>
          </ac:picMkLst>
        </pc:picChg>
        <pc:picChg chg="add">
          <ac:chgData name="Nazar Shchur" userId="3faffa111ac016f6" providerId="LiveId" clId="{88539178-5F52-4F81-A25E-4A407973B804}" dt="2019-08-31T14:47:32.245" v="99"/>
          <ac:picMkLst>
            <pc:docMk/>
            <pc:sldMk cId="148335430" sldId="1719"/>
            <ac:picMk id="17" creationId="{4E501E78-DDF4-498D-944A-C4708F18A489}"/>
          </ac:picMkLst>
        </pc:picChg>
        <pc:picChg chg="add">
          <ac:chgData name="Nazar Shchur" userId="3faffa111ac016f6" providerId="LiveId" clId="{88539178-5F52-4F81-A25E-4A407973B804}" dt="2019-08-31T14:47:32.245" v="99"/>
          <ac:picMkLst>
            <pc:docMk/>
            <pc:sldMk cId="148335430" sldId="1719"/>
            <ac:picMk id="18" creationId="{EEC4BFA1-ECFD-4FF8-BD3C-65FC098BF7E2}"/>
          </ac:picMkLst>
        </pc:picChg>
      </pc:sldChg>
      <pc:sldChg chg="addSp delSp modSp add del delAnim modAnim">
        <pc:chgData name="Nazar Shchur" userId="3faffa111ac016f6" providerId="LiveId" clId="{88539178-5F52-4F81-A25E-4A407973B804}" dt="2019-08-31T14:45:56.682" v="86" actId="2696"/>
        <pc:sldMkLst>
          <pc:docMk/>
          <pc:sldMk cId="4261137964" sldId="1720"/>
        </pc:sldMkLst>
        <pc:grpChg chg="add mod">
          <ac:chgData name="Nazar Shchur" userId="3faffa111ac016f6" providerId="LiveId" clId="{88539178-5F52-4F81-A25E-4A407973B804}" dt="2019-08-31T14:39:24.677" v="15" actId="14100"/>
          <ac:grpSpMkLst>
            <pc:docMk/>
            <pc:sldMk cId="4261137964" sldId="1720"/>
            <ac:grpSpMk id="13" creationId="{D3AED139-6130-4D63-B02E-A7B1F3F8EDEF}"/>
          </ac:grpSpMkLst>
        </pc:grpChg>
        <pc:grpChg chg="add mod">
          <ac:chgData name="Nazar Shchur" userId="3faffa111ac016f6" providerId="LiveId" clId="{88539178-5F52-4F81-A25E-4A407973B804}" dt="2019-08-31T14:39:24.677" v="15" actId="14100"/>
          <ac:grpSpMkLst>
            <pc:docMk/>
            <pc:sldMk cId="4261137964" sldId="1720"/>
            <ac:grpSpMk id="22" creationId="{EB414DA5-8F65-428E-8C37-443C5422CA49}"/>
          </ac:grpSpMkLst>
        </pc:grpChg>
        <pc:grpChg chg="mod">
          <ac:chgData name="Nazar Shchur" userId="3faffa111ac016f6" providerId="LiveId" clId="{88539178-5F52-4F81-A25E-4A407973B804}" dt="2019-08-31T14:39:24.677" v="15" actId="14100"/>
          <ac:grpSpMkLst>
            <pc:docMk/>
            <pc:sldMk cId="4261137964" sldId="1720"/>
            <ac:grpSpMk id="24" creationId="{9CF8288F-5D96-40B5-9FDC-1F67667AE813}"/>
          </ac:grpSpMkLst>
        </pc:grpChg>
        <pc:grpChg chg="add mod">
          <ac:chgData name="Nazar Shchur" userId="3faffa111ac016f6" providerId="LiveId" clId="{88539178-5F52-4F81-A25E-4A407973B804}" dt="2019-08-31T14:39:24.677" v="15" actId="14100"/>
          <ac:grpSpMkLst>
            <pc:docMk/>
            <pc:sldMk cId="4261137964" sldId="1720"/>
            <ac:grpSpMk id="28" creationId="{7F7DD9E0-5E1F-4739-9B84-EAF2C45C50A9}"/>
          </ac:grpSpMkLst>
        </pc:grpChg>
        <pc:grpChg chg="mod">
          <ac:chgData name="Nazar Shchur" userId="3faffa111ac016f6" providerId="LiveId" clId="{88539178-5F52-4F81-A25E-4A407973B804}" dt="2019-08-31T14:39:24.677" v="15" actId="14100"/>
          <ac:grpSpMkLst>
            <pc:docMk/>
            <pc:sldMk cId="4261137964" sldId="1720"/>
            <ac:grpSpMk id="30" creationId="{6F13FADF-8EAD-43E8-95FB-0E3FA64CECE3}"/>
          </ac:grpSpMkLst>
        </pc:grpChg>
        <pc:grpChg chg="add mod">
          <ac:chgData name="Nazar Shchur" userId="3faffa111ac016f6" providerId="LiveId" clId="{88539178-5F52-4F81-A25E-4A407973B804}" dt="2019-08-31T14:39:24.677" v="15" actId="14100"/>
          <ac:grpSpMkLst>
            <pc:docMk/>
            <pc:sldMk cId="4261137964" sldId="1720"/>
            <ac:grpSpMk id="37" creationId="{603E16D7-4283-4F3F-8B58-F06F3A118976}"/>
          </ac:grpSpMkLst>
        </pc:grpChg>
        <pc:grpChg chg="mod">
          <ac:chgData name="Nazar Shchur" userId="3faffa111ac016f6" providerId="LiveId" clId="{88539178-5F52-4F81-A25E-4A407973B804}" dt="2019-08-31T14:39:24.677" v="15" actId="14100"/>
          <ac:grpSpMkLst>
            <pc:docMk/>
            <pc:sldMk cId="4261137964" sldId="1720"/>
            <ac:grpSpMk id="39" creationId="{8F43A229-C607-43C6-B9B5-0F53DC27A6ED}"/>
          </ac:grpSpMkLst>
        </pc:grpChg>
        <pc:grpChg chg="add mod">
          <ac:chgData name="Nazar Shchur" userId="3faffa111ac016f6" providerId="LiveId" clId="{88539178-5F52-4F81-A25E-4A407973B804}" dt="2019-08-31T14:44:24.591" v="82" actId="1076"/>
          <ac:grpSpMkLst>
            <pc:docMk/>
            <pc:sldMk cId="4261137964" sldId="1720"/>
            <ac:grpSpMk id="43" creationId="{DA0615D9-7E87-459F-81D5-80B175F7AE63}"/>
          </ac:grpSpMkLst>
        </pc:grpChg>
        <pc:grpChg chg="add mod">
          <ac:chgData name="Nazar Shchur" userId="3faffa111ac016f6" providerId="LiveId" clId="{88539178-5F52-4F81-A25E-4A407973B804}" dt="2019-08-31T14:44:26.797" v="83" actId="1076"/>
          <ac:grpSpMkLst>
            <pc:docMk/>
            <pc:sldMk cId="4261137964" sldId="1720"/>
            <ac:grpSpMk id="49" creationId="{A1DA1D0D-35EB-4979-8CEA-6B0FC313337B}"/>
          </ac:grpSpMkLst>
        </pc:grpChg>
        <pc:grpChg chg="mod">
          <ac:chgData name="Nazar Shchur" userId="3faffa111ac016f6" providerId="LiveId" clId="{88539178-5F52-4F81-A25E-4A407973B804}" dt="2019-08-31T14:44:26.797" v="83" actId="1076"/>
          <ac:grpSpMkLst>
            <pc:docMk/>
            <pc:sldMk cId="4261137964" sldId="1720"/>
            <ac:grpSpMk id="51" creationId="{8B4F6D3E-CF4D-438C-9A0A-0B15B205DFB2}"/>
          </ac:grpSpMkLst>
        </pc:grpChg>
        <pc:grpChg chg="add mod">
          <ac:chgData name="Nazar Shchur" userId="3faffa111ac016f6" providerId="LiveId" clId="{88539178-5F52-4F81-A25E-4A407973B804}" dt="2019-08-31T14:44:21.912" v="80" actId="1076"/>
          <ac:grpSpMkLst>
            <pc:docMk/>
            <pc:sldMk cId="4261137964" sldId="1720"/>
            <ac:grpSpMk id="56" creationId="{0069A3C5-4AE1-4BDB-8DB4-400200A50586}"/>
          </ac:grpSpMkLst>
        </pc:grpChg>
        <pc:grpChg chg="add mod">
          <ac:chgData name="Nazar Shchur" userId="3faffa111ac016f6" providerId="LiveId" clId="{88539178-5F52-4F81-A25E-4A407973B804}" dt="2019-08-31T14:44:21.092" v="79" actId="1076"/>
          <ac:grpSpMkLst>
            <pc:docMk/>
            <pc:sldMk cId="4261137964" sldId="1720"/>
            <ac:grpSpMk id="62" creationId="{7BD62C26-3B9C-44D1-BE68-7A7A2EE52157}"/>
          </ac:grpSpMkLst>
        </pc:grpChg>
        <pc:grpChg chg="mod">
          <ac:chgData name="Nazar Shchur" userId="3faffa111ac016f6" providerId="LiveId" clId="{88539178-5F52-4F81-A25E-4A407973B804}" dt="2019-08-31T14:44:21.092" v="79" actId="1076"/>
          <ac:grpSpMkLst>
            <pc:docMk/>
            <pc:sldMk cId="4261137964" sldId="1720"/>
            <ac:grpSpMk id="64" creationId="{5523EB42-F34D-4D60-A310-65B1CC2325C2}"/>
          </ac:grpSpMkLst>
        </pc:grpChg>
        <pc:grpChg chg="add mod">
          <ac:chgData name="Nazar Shchur" userId="3faffa111ac016f6" providerId="LiveId" clId="{88539178-5F52-4F81-A25E-4A407973B804}" dt="2019-08-31T14:44:20.259" v="78" actId="1076"/>
          <ac:grpSpMkLst>
            <pc:docMk/>
            <pc:sldMk cId="4261137964" sldId="1720"/>
            <ac:grpSpMk id="69" creationId="{A8F0C71A-04D9-453C-9618-237B9CA4C56F}"/>
          </ac:grpSpMkLst>
        </pc:grpChg>
        <pc:grpChg chg="add mod">
          <ac:chgData name="Nazar Shchur" userId="3faffa111ac016f6" providerId="LiveId" clId="{88539178-5F52-4F81-A25E-4A407973B804}" dt="2019-08-31T14:44:19.141" v="77" actId="1076"/>
          <ac:grpSpMkLst>
            <pc:docMk/>
            <pc:sldMk cId="4261137964" sldId="1720"/>
            <ac:grpSpMk id="75" creationId="{ADE16C2D-761B-42A9-9059-2CD673C11431}"/>
          </ac:grpSpMkLst>
        </pc:grpChg>
        <pc:grpChg chg="mod">
          <ac:chgData name="Nazar Shchur" userId="3faffa111ac016f6" providerId="LiveId" clId="{88539178-5F52-4F81-A25E-4A407973B804}" dt="2019-08-31T14:44:19.141" v="77" actId="1076"/>
          <ac:grpSpMkLst>
            <pc:docMk/>
            <pc:sldMk cId="4261137964" sldId="1720"/>
            <ac:grpSpMk id="77" creationId="{FA848243-8AE7-4F0F-9D54-475481300A8F}"/>
          </ac:grpSpMkLst>
        </pc:grpChg>
        <pc:picChg chg="del">
          <ac:chgData name="Nazar Shchur" userId="3faffa111ac016f6" providerId="LiveId" clId="{88539178-5F52-4F81-A25E-4A407973B804}" dt="2019-08-31T14:39:01.513" v="9" actId="478"/>
          <ac:picMkLst>
            <pc:docMk/>
            <pc:sldMk cId="4261137964" sldId="1720"/>
            <ac:picMk id="17" creationId="{D636A896-77C8-4155-80EC-A1E81C977772}"/>
          </ac:picMkLst>
        </pc:picChg>
        <pc:picChg chg="del">
          <ac:chgData name="Nazar Shchur" userId="3faffa111ac016f6" providerId="LiveId" clId="{88539178-5F52-4F81-A25E-4A407973B804}" dt="2019-08-31T14:39:01.513" v="9" actId="478"/>
          <ac:picMkLst>
            <pc:docMk/>
            <pc:sldMk cId="4261137964" sldId="1720"/>
            <ac:picMk id="18" creationId="{C91BA8B3-C94A-445E-BB30-1BD88028C219}"/>
          </ac:picMkLst>
        </pc:picChg>
        <pc:picChg chg="del">
          <ac:chgData name="Nazar Shchur" userId="3faffa111ac016f6" providerId="LiveId" clId="{88539178-5F52-4F81-A25E-4A407973B804}" dt="2019-08-31T14:39:01.513" v="9" actId="478"/>
          <ac:picMkLst>
            <pc:docMk/>
            <pc:sldMk cId="4261137964" sldId="1720"/>
            <ac:picMk id="19" creationId="{6B13BA2E-4C58-4C67-9941-F5755B10A232}"/>
          </ac:picMkLst>
        </pc:picChg>
      </pc:sldChg>
      <pc:sldChg chg="addSp delSp modSp add del ord modAnim">
        <pc:chgData name="Nazar Shchur" userId="3faffa111ac016f6" providerId="LiveId" clId="{88539178-5F52-4F81-A25E-4A407973B804}" dt="2019-09-01T14:40:11.052" v="2401" actId="2696"/>
        <pc:sldMkLst>
          <pc:docMk/>
          <pc:sldMk cId="3853781554" sldId="1721"/>
        </pc:sldMkLst>
        <pc:grpChg chg="del">
          <ac:chgData name="Nazar Shchur" userId="3faffa111ac016f6" providerId="LiveId" clId="{88539178-5F52-4F81-A25E-4A407973B804}" dt="2019-08-31T14:40:26.764" v="25" actId="478"/>
          <ac:grpSpMkLst>
            <pc:docMk/>
            <pc:sldMk cId="3853781554" sldId="1721"/>
            <ac:grpSpMk id="3" creationId="{00000000-0000-0000-0000-000000000000}"/>
          </ac:grpSpMkLst>
        </pc:grpChg>
        <pc:grpChg chg="mod">
          <ac:chgData name="Nazar Shchur" userId="3faffa111ac016f6" providerId="LiveId" clId="{88539178-5F52-4F81-A25E-4A407973B804}" dt="2019-08-31T14:42:16.060" v="51" actId="1076"/>
          <ac:grpSpMkLst>
            <pc:docMk/>
            <pc:sldMk cId="3853781554" sldId="1721"/>
            <ac:grpSpMk id="13" creationId="{D3AED139-6130-4D63-B02E-A7B1F3F8EDEF}"/>
          </ac:grpSpMkLst>
        </pc:grpChg>
        <pc:grpChg chg="mod">
          <ac:chgData name="Nazar Shchur" userId="3faffa111ac016f6" providerId="LiveId" clId="{88539178-5F52-4F81-A25E-4A407973B804}" dt="2019-08-31T14:42:29.260" v="53" actId="1076"/>
          <ac:grpSpMkLst>
            <pc:docMk/>
            <pc:sldMk cId="3853781554" sldId="1721"/>
            <ac:grpSpMk id="22" creationId="{EB414DA5-8F65-428E-8C37-443C5422CA49}"/>
          </ac:grpSpMkLst>
        </pc:grpChg>
        <pc:grpChg chg="mod">
          <ac:chgData name="Nazar Shchur" userId="3faffa111ac016f6" providerId="LiveId" clId="{88539178-5F52-4F81-A25E-4A407973B804}" dt="2019-08-31T14:42:29.260" v="53" actId="1076"/>
          <ac:grpSpMkLst>
            <pc:docMk/>
            <pc:sldMk cId="3853781554" sldId="1721"/>
            <ac:grpSpMk id="24" creationId="{9CF8288F-5D96-40B5-9FDC-1F67667AE813}"/>
          </ac:grpSpMkLst>
        </pc:grpChg>
        <pc:grpChg chg="mod">
          <ac:chgData name="Nazar Shchur" userId="3faffa111ac016f6" providerId="LiveId" clId="{88539178-5F52-4F81-A25E-4A407973B804}" dt="2019-08-31T14:42:40.761" v="55" actId="1076"/>
          <ac:grpSpMkLst>
            <pc:docMk/>
            <pc:sldMk cId="3853781554" sldId="1721"/>
            <ac:grpSpMk id="28" creationId="{7F7DD9E0-5E1F-4739-9B84-EAF2C45C50A9}"/>
          </ac:grpSpMkLst>
        </pc:grpChg>
        <pc:grpChg chg="mod">
          <ac:chgData name="Nazar Shchur" userId="3faffa111ac016f6" providerId="LiveId" clId="{88539178-5F52-4F81-A25E-4A407973B804}" dt="2019-08-31T14:42:40.761" v="55" actId="1076"/>
          <ac:grpSpMkLst>
            <pc:docMk/>
            <pc:sldMk cId="3853781554" sldId="1721"/>
            <ac:grpSpMk id="30" creationId="{6F13FADF-8EAD-43E8-95FB-0E3FA64CECE3}"/>
          </ac:grpSpMkLst>
        </pc:grpChg>
        <pc:grpChg chg="del">
          <ac:chgData name="Nazar Shchur" userId="3faffa111ac016f6" providerId="LiveId" clId="{88539178-5F52-4F81-A25E-4A407973B804}" dt="2019-08-31T14:40:28.341" v="26" actId="478"/>
          <ac:grpSpMkLst>
            <pc:docMk/>
            <pc:sldMk cId="3853781554" sldId="1721"/>
            <ac:grpSpMk id="31" creationId="{00000000-0000-0000-0000-000000000000}"/>
          </ac:grpSpMkLst>
        </pc:grpChg>
        <pc:grpChg chg="mod">
          <ac:chgData name="Nazar Shchur" userId="3faffa111ac016f6" providerId="LiveId" clId="{88539178-5F52-4F81-A25E-4A407973B804}" dt="2019-08-31T14:42:34.152" v="54" actId="1076"/>
          <ac:grpSpMkLst>
            <pc:docMk/>
            <pc:sldMk cId="3853781554" sldId="1721"/>
            <ac:grpSpMk id="37" creationId="{603E16D7-4283-4F3F-8B58-F06F3A118976}"/>
          </ac:grpSpMkLst>
        </pc:grpChg>
        <pc:grpChg chg="mod">
          <ac:chgData name="Nazar Shchur" userId="3faffa111ac016f6" providerId="LiveId" clId="{88539178-5F52-4F81-A25E-4A407973B804}" dt="2019-08-31T14:42:34.152" v="54" actId="1076"/>
          <ac:grpSpMkLst>
            <pc:docMk/>
            <pc:sldMk cId="3853781554" sldId="1721"/>
            <ac:grpSpMk id="39" creationId="{8F43A229-C607-43C6-B9B5-0F53DC27A6ED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43" creationId="{DA0615D9-7E87-459F-81D5-80B175F7AE63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49" creationId="{A1DA1D0D-35EB-4979-8CEA-6B0FC313337B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51" creationId="{8B4F6D3E-CF4D-438C-9A0A-0B15B205DFB2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56" creationId="{0069A3C5-4AE1-4BDB-8DB4-400200A50586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62" creationId="{7BD62C26-3B9C-44D1-BE68-7A7A2EE52157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64" creationId="{5523EB42-F34D-4D60-A310-65B1CC2325C2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69" creationId="{A8F0C71A-04D9-453C-9618-237B9CA4C56F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75" creationId="{ADE16C2D-761B-42A9-9059-2CD673C11431}"/>
          </ac:grpSpMkLst>
        </pc:grpChg>
        <pc:grpChg chg="mod">
          <ac:chgData name="Nazar Shchur" userId="3faffa111ac016f6" providerId="LiveId" clId="{88539178-5F52-4F81-A25E-4A407973B804}" dt="2019-08-31T14:47:18.973" v="95" actId="1076"/>
          <ac:grpSpMkLst>
            <pc:docMk/>
            <pc:sldMk cId="3853781554" sldId="1721"/>
            <ac:grpSpMk id="77" creationId="{FA848243-8AE7-4F0F-9D54-475481300A8F}"/>
          </ac:grpSpMkLst>
        </pc:grpChg>
        <pc:picChg chg="add del">
          <ac:chgData name="Nazar Shchur" userId="3faffa111ac016f6" providerId="LiveId" clId="{88539178-5F52-4F81-A25E-4A407973B804}" dt="2019-08-31T14:47:28.226" v="97"/>
          <ac:picMkLst>
            <pc:docMk/>
            <pc:sldMk cId="3853781554" sldId="1721"/>
            <ac:picMk id="82" creationId="{B16A4A6B-FB21-4BAC-8B9A-177303B885D4}"/>
          </ac:picMkLst>
        </pc:picChg>
        <pc:picChg chg="add del">
          <ac:chgData name="Nazar Shchur" userId="3faffa111ac016f6" providerId="LiveId" clId="{88539178-5F52-4F81-A25E-4A407973B804}" dt="2019-08-31T14:47:28.226" v="97"/>
          <ac:picMkLst>
            <pc:docMk/>
            <pc:sldMk cId="3853781554" sldId="1721"/>
            <ac:picMk id="83" creationId="{A38A654E-ACFD-4327-9B2F-31C34EBA7549}"/>
          </ac:picMkLst>
        </pc:picChg>
      </pc:sldChg>
      <pc:sldChg chg="add del">
        <pc:chgData name="Nazar Shchur" userId="3faffa111ac016f6" providerId="LiveId" clId="{88539178-5F52-4F81-A25E-4A407973B804}" dt="2019-09-01T15:41:50.099" v="3199" actId="2696"/>
        <pc:sldMkLst>
          <pc:docMk/>
          <pc:sldMk cId="905105201" sldId="1722"/>
        </pc:sldMkLst>
      </pc:sldChg>
      <pc:sldChg chg="addSp modSp add del modAnim">
        <pc:chgData name="Nazar Shchur" userId="3faffa111ac016f6" providerId="LiveId" clId="{88539178-5F52-4F81-A25E-4A407973B804}" dt="2019-08-31T14:59:54.255" v="218" actId="2696"/>
        <pc:sldMkLst>
          <pc:docMk/>
          <pc:sldMk cId="3460078363" sldId="1723"/>
        </pc:sldMkLst>
        <pc:grpChg chg="add mod">
          <ac:chgData name="Nazar Shchur" userId="3faffa111ac016f6" providerId="LiveId" clId="{88539178-5F52-4F81-A25E-4A407973B804}" dt="2019-08-31T14:58:06.556" v="209" actId="1076"/>
          <ac:grpSpMkLst>
            <pc:docMk/>
            <pc:sldMk cId="3460078363" sldId="1723"/>
            <ac:grpSpMk id="10" creationId="{B917E43E-2E45-4AB6-B84C-30CCBC9BFF5E}"/>
          </ac:grpSpMkLst>
        </pc:grpChg>
        <pc:grpChg chg="add mod">
          <ac:chgData name="Nazar Shchur" userId="3faffa111ac016f6" providerId="LiveId" clId="{88539178-5F52-4F81-A25E-4A407973B804}" dt="2019-08-31T14:59:09.206" v="215" actId="1076"/>
          <ac:grpSpMkLst>
            <pc:docMk/>
            <pc:sldMk cId="3460078363" sldId="1723"/>
            <ac:grpSpMk id="29" creationId="{6C61D712-0E4D-4212-8C30-4E7386244D1A}"/>
          </ac:grpSpMkLst>
        </pc:grpChg>
        <pc:grpChg chg="mod">
          <ac:chgData name="Nazar Shchur" userId="3faffa111ac016f6" providerId="LiveId" clId="{88539178-5F52-4F81-A25E-4A407973B804}" dt="2019-08-31T14:55:15.035" v="175"/>
          <ac:grpSpMkLst>
            <pc:docMk/>
            <pc:sldMk cId="3460078363" sldId="1723"/>
            <ac:grpSpMk id="35" creationId="{7B5D40A1-A139-4DF4-8370-C89DE163D6FD}"/>
          </ac:grpSpMkLst>
        </pc:grpChg>
        <pc:grpChg chg="mod">
          <ac:chgData name="Nazar Shchur" userId="3faffa111ac016f6" providerId="LiveId" clId="{88539178-5F52-4F81-A25E-4A407973B804}" dt="2019-08-31T14:55:15.035" v="175"/>
          <ac:grpSpMkLst>
            <pc:docMk/>
            <pc:sldMk cId="3460078363" sldId="1723"/>
            <ac:grpSpMk id="36" creationId="{1873A566-75B3-4537-B42A-F08556F867F5}"/>
          </ac:grpSpMkLst>
        </pc:grpChg>
        <pc:grpChg chg="mod">
          <ac:chgData name="Nazar Shchur" userId="3faffa111ac016f6" providerId="LiveId" clId="{88539178-5F52-4F81-A25E-4A407973B804}" dt="2019-08-31T14:55:15.035" v="175"/>
          <ac:grpSpMkLst>
            <pc:docMk/>
            <pc:sldMk cId="3460078363" sldId="1723"/>
            <ac:grpSpMk id="39" creationId="{46FE1618-B05E-4BC1-BD4F-B20CCC3B6127}"/>
          </ac:grpSpMkLst>
        </pc:grpChg>
        <pc:grpChg chg="mod">
          <ac:chgData name="Nazar Shchur" userId="3faffa111ac016f6" providerId="LiveId" clId="{88539178-5F52-4F81-A25E-4A407973B804}" dt="2019-08-31T14:55:15.035" v="175"/>
          <ac:grpSpMkLst>
            <pc:docMk/>
            <pc:sldMk cId="3460078363" sldId="1723"/>
            <ac:grpSpMk id="42" creationId="{FD00E033-1EAC-47D1-AFE9-70DA49E28F64}"/>
          </ac:grpSpMkLst>
        </pc:grpChg>
        <pc:grpChg chg="add mod">
          <ac:chgData name="Nazar Shchur" userId="3faffa111ac016f6" providerId="LiveId" clId="{88539178-5F52-4F81-A25E-4A407973B804}" dt="2019-08-31T14:58:28.485" v="212" actId="1076"/>
          <ac:grpSpMkLst>
            <pc:docMk/>
            <pc:sldMk cId="3460078363" sldId="1723"/>
            <ac:grpSpMk id="49" creationId="{E3030779-8BD1-43D7-BA1F-5B98C8BB11EF}"/>
          </ac:grpSpMkLst>
        </pc:grpChg>
        <pc:grpChg chg="mod">
          <ac:chgData name="Nazar Shchur" userId="3faffa111ac016f6" providerId="LiveId" clId="{88539178-5F52-4F81-A25E-4A407973B804}" dt="2019-08-31T14:55:45.296" v="181"/>
          <ac:grpSpMkLst>
            <pc:docMk/>
            <pc:sldMk cId="3460078363" sldId="1723"/>
            <ac:grpSpMk id="50" creationId="{8FB6FF90-C25C-44F8-9C15-C576BC026D9F}"/>
          </ac:grpSpMkLst>
        </pc:grpChg>
        <pc:grpChg chg="mod">
          <ac:chgData name="Nazar Shchur" userId="3faffa111ac016f6" providerId="LiveId" clId="{88539178-5F52-4F81-A25E-4A407973B804}" dt="2019-08-31T14:55:45.296" v="181"/>
          <ac:grpSpMkLst>
            <pc:docMk/>
            <pc:sldMk cId="3460078363" sldId="1723"/>
            <ac:grpSpMk id="51" creationId="{BF082402-F4F3-40FC-B599-24592EA36B72}"/>
          </ac:grpSpMkLst>
        </pc:grpChg>
        <pc:grpChg chg="mod">
          <ac:chgData name="Nazar Shchur" userId="3faffa111ac016f6" providerId="LiveId" clId="{88539178-5F52-4F81-A25E-4A407973B804}" dt="2019-08-31T14:55:45.296" v="181"/>
          <ac:grpSpMkLst>
            <pc:docMk/>
            <pc:sldMk cId="3460078363" sldId="1723"/>
            <ac:grpSpMk id="54" creationId="{A36F4D67-01F6-4681-A7CD-2008F50F0465}"/>
          </ac:grpSpMkLst>
        </pc:grpChg>
        <pc:grpChg chg="mod">
          <ac:chgData name="Nazar Shchur" userId="3faffa111ac016f6" providerId="LiveId" clId="{88539178-5F52-4F81-A25E-4A407973B804}" dt="2019-08-31T14:55:45.296" v="181"/>
          <ac:grpSpMkLst>
            <pc:docMk/>
            <pc:sldMk cId="3460078363" sldId="1723"/>
            <ac:grpSpMk id="57" creationId="{708EF6C9-B71D-4185-8394-87F4AB40771C}"/>
          </ac:grpSpMkLst>
        </pc:grpChg>
        <pc:grpChg chg="mod">
          <ac:chgData name="Nazar Shchur" userId="3faffa111ac016f6" providerId="LiveId" clId="{88539178-5F52-4F81-A25E-4A407973B804}" dt="2019-08-31T14:55:45.296" v="181"/>
          <ac:grpSpMkLst>
            <pc:docMk/>
            <pc:sldMk cId="3460078363" sldId="1723"/>
            <ac:grpSpMk id="60" creationId="{A1B7A19F-2E3E-4AA7-9A97-B9489FD7BBFE}"/>
          </ac:grpSpMkLst>
        </pc:grpChg>
        <pc:grpChg chg="add mod">
          <ac:chgData name="Nazar Shchur" userId="3faffa111ac016f6" providerId="LiveId" clId="{88539178-5F52-4F81-A25E-4A407973B804}" dt="2019-08-31T14:58:59.034" v="214" actId="1076"/>
          <ac:grpSpMkLst>
            <pc:docMk/>
            <pc:sldMk cId="3460078363" sldId="1723"/>
            <ac:grpSpMk id="67" creationId="{FD7563E1-5DA7-4C7F-AC0D-582726869821}"/>
          </ac:grpSpMkLst>
        </pc:grpChg>
        <pc:grpChg chg="mod">
          <ac:chgData name="Nazar Shchur" userId="3faffa111ac016f6" providerId="LiveId" clId="{88539178-5F52-4F81-A25E-4A407973B804}" dt="2019-08-31T14:56:07.101" v="185"/>
          <ac:grpSpMkLst>
            <pc:docMk/>
            <pc:sldMk cId="3460078363" sldId="1723"/>
            <ac:grpSpMk id="70" creationId="{95AE04C2-9FB4-452F-BD39-1B130851AF0F}"/>
          </ac:grpSpMkLst>
        </pc:grpChg>
        <pc:grpChg chg="mod">
          <ac:chgData name="Nazar Shchur" userId="3faffa111ac016f6" providerId="LiveId" clId="{88539178-5F52-4F81-A25E-4A407973B804}" dt="2019-08-31T14:56:07.101" v="185"/>
          <ac:grpSpMkLst>
            <pc:docMk/>
            <pc:sldMk cId="3460078363" sldId="1723"/>
            <ac:grpSpMk id="71" creationId="{89DC8F90-DD05-4F49-9A0D-995AE7852EE6}"/>
          </ac:grpSpMkLst>
        </pc:grpChg>
        <pc:grpChg chg="mod">
          <ac:chgData name="Nazar Shchur" userId="3faffa111ac016f6" providerId="LiveId" clId="{88539178-5F52-4F81-A25E-4A407973B804}" dt="2019-08-31T14:56:07.101" v="185"/>
          <ac:grpSpMkLst>
            <pc:docMk/>
            <pc:sldMk cId="3460078363" sldId="1723"/>
            <ac:grpSpMk id="74" creationId="{86EA6791-1084-4738-B045-9B31E1FAB7BA}"/>
          </ac:grpSpMkLst>
        </pc:grpChg>
        <pc:grpChg chg="mod">
          <ac:chgData name="Nazar Shchur" userId="3faffa111ac016f6" providerId="LiveId" clId="{88539178-5F52-4F81-A25E-4A407973B804}" dt="2019-08-31T14:56:07.101" v="185"/>
          <ac:grpSpMkLst>
            <pc:docMk/>
            <pc:sldMk cId="3460078363" sldId="1723"/>
            <ac:grpSpMk id="77" creationId="{E43740B2-B6AC-480F-B62F-91E3B47921E9}"/>
          </ac:grpSpMkLst>
        </pc:grpChg>
        <pc:grpChg chg="add mod">
          <ac:chgData name="Nazar Shchur" userId="3faffa111ac016f6" providerId="LiveId" clId="{88539178-5F52-4F81-A25E-4A407973B804}" dt="2019-08-31T14:58:40.368" v="213" actId="1076"/>
          <ac:grpSpMkLst>
            <pc:docMk/>
            <pc:sldMk cId="3460078363" sldId="1723"/>
            <ac:grpSpMk id="84" creationId="{3055F909-61C8-4A9E-AA73-7275BB3D1918}"/>
          </ac:grpSpMkLst>
        </pc:grpChg>
        <pc:grpChg chg="mod">
          <ac:chgData name="Nazar Shchur" userId="3faffa111ac016f6" providerId="LiveId" clId="{88539178-5F52-4F81-A25E-4A407973B804}" dt="2019-08-31T14:56:36.899" v="193"/>
          <ac:grpSpMkLst>
            <pc:docMk/>
            <pc:sldMk cId="3460078363" sldId="1723"/>
            <ac:grpSpMk id="85" creationId="{90A1A251-1F25-46C6-9242-C3B412394B16}"/>
          </ac:grpSpMkLst>
        </pc:grpChg>
        <pc:grpChg chg="mod">
          <ac:chgData name="Nazar Shchur" userId="3faffa111ac016f6" providerId="LiveId" clId="{88539178-5F52-4F81-A25E-4A407973B804}" dt="2019-08-31T14:56:36.899" v="193"/>
          <ac:grpSpMkLst>
            <pc:docMk/>
            <pc:sldMk cId="3460078363" sldId="1723"/>
            <ac:grpSpMk id="88" creationId="{82DD6FA5-A0EB-4CC3-981D-8320D82C0198}"/>
          </ac:grpSpMkLst>
        </pc:grpChg>
        <pc:grpChg chg="mod">
          <ac:chgData name="Nazar Shchur" userId="3faffa111ac016f6" providerId="LiveId" clId="{88539178-5F52-4F81-A25E-4A407973B804}" dt="2019-08-31T14:56:36.899" v="193"/>
          <ac:grpSpMkLst>
            <pc:docMk/>
            <pc:sldMk cId="3460078363" sldId="1723"/>
            <ac:grpSpMk id="89" creationId="{09077F93-0807-4B54-852B-1DEC40F3B106}"/>
          </ac:grpSpMkLst>
        </pc:grpChg>
        <pc:grpChg chg="mod">
          <ac:chgData name="Nazar Shchur" userId="3faffa111ac016f6" providerId="LiveId" clId="{88539178-5F52-4F81-A25E-4A407973B804}" dt="2019-08-31T14:56:36.899" v="193"/>
          <ac:grpSpMkLst>
            <pc:docMk/>
            <pc:sldMk cId="3460078363" sldId="1723"/>
            <ac:grpSpMk id="90" creationId="{A39B5804-001A-49A3-BA07-B93B2FE4F119}"/>
          </ac:grpSpMkLst>
        </pc:grpChg>
        <pc:grpChg chg="mod">
          <ac:chgData name="Nazar Shchur" userId="3faffa111ac016f6" providerId="LiveId" clId="{88539178-5F52-4F81-A25E-4A407973B804}" dt="2019-08-31T14:56:36.899" v="193"/>
          <ac:grpSpMkLst>
            <pc:docMk/>
            <pc:sldMk cId="3460078363" sldId="1723"/>
            <ac:grpSpMk id="93" creationId="{7430AB33-6716-4E75-8F42-FE2D2303C3A0}"/>
          </ac:grpSpMkLst>
        </pc:grpChg>
        <pc:grpChg chg="mod">
          <ac:chgData name="Nazar Shchur" userId="3faffa111ac016f6" providerId="LiveId" clId="{88539178-5F52-4F81-A25E-4A407973B804}" dt="2019-08-31T14:56:36.899" v="193"/>
          <ac:grpSpMkLst>
            <pc:docMk/>
            <pc:sldMk cId="3460078363" sldId="1723"/>
            <ac:grpSpMk id="96" creationId="{FD8CD87A-9F99-42B5-AA4A-609FE8A22794}"/>
          </ac:grpSpMkLst>
        </pc:grpChg>
      </pc:sldChg>
      <pc:sldChg chg="addSp add del modAnim">
        <pc:chgData name="Nazar Shchur" userId="3faffa111ac016f6" providerId="LiveId" clId="{88539178-5F52-4F81-A25E-4A407973B804}" dt="2019-09-01T15:21:01.739" v="2845" actId="2696"/>
        <pc:sldMkLst>
          <pc:docMk/>
          <pc:sldMk cId="2352243539" sldId="1724"/>
        </pc:sldMkLst>
        <pc:grpChg chg="add">
          <ac:chgData name="Nazar Shchur" userId="3faffa111ac016f6" providerId="LiveId" clId="{88539178-5F52-4F81-A25E-4A407973B804}" dt="2019-08-31T14:48:00.555" v="101"/>
          <ac:grpSpMkLst>
            <pc:docMk/>
            <pc:sldMk cId="2352243539" sldId="1724"/>
            <ac:grpSpMk id="10" creationId="{A8635FDB-DF4D-4D38-BEF8-45D7CAC06CDF}"/>
          </ac:grpSpMkLst>
        </pc:grpChg>
      </pc:sldChg>
      <pc:sldChg chg="addSp delSp modSp add ord delAnim modAnim">
        <pc:chgData name="Nazar Shchur" userId="3faffa111ac016f6" providerId="LiveId" clId="{88539178-5F52-4F81-A25E-4A407973B804}" dt="2019-09-01T15:57:08.613" v="3339"/>
        <pc:sldMkLst>
          <pc:docMk/>
          <pc:sldMk cId="494678160" sldId="1725"/>
        </pc:sldMkLst>
        <pc:spChg chg="mod">
          <ac:chgData name="Nazar Shchur" userId="3faffa111ac016f6" providerId="LiveId" clId="{88539178-5F52-4F81-A25E-4A407973B804}" dt="2019-09-01T14:02:25.689" v="1913"/>
          <ac:spMkLst>
            <pc:docMk/>
            <pc:sldMk cId="494678160" sldId="1725"/>
            <ac:spMk id="5" creationId="{00000000-0000-0000-0000-000000000000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30" creationId="{7CBABF1D-EF52-48A6-90BF-13E67FB7E2AC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34" creationId="{E64F004D-3499-4799-979A-5AEE13C38D39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35" creationId="{06DA1AD0-8B83-4359-82BF-3A1935DFB504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38" creationId="{F4329712-2EDA-4783-AF1D-79F75EA1DF78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39" creationId="{51C7677F-4035-42BB-8FBD-812115102849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40" creationId="{5A4D681C-5DDC-40D7-B6A7-EFFCD2A73505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43" creationId="{247AAC27-4BBD-422A-B4C5-FE425DC38CCE}"/>
          </ac:spMkLst>
        </pc:spChg>
        <pc:spChg chg="add mod">
          <ac:chgData name="Nazar Shchur" userId="3faffa111ac016f6" providerId="LiveId" clId="{88539178-5F52-4F81-A25E-4A407973B804}" dt="2019-08-31T15:14:53.828" v="251" actId="164"/>
          <ac:spMkLst>
            <pc:docMk/>
            <pc:sldMk cId="494678160" sldId="1725"/>
            <ac:spMk id="50" creationId="{387EDEFA-874E-4527-BD3B-8283812541D1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51" creationId="{81BDB7CB-606D-40C7-BD12-F33B6DDD7238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52" creationId="{D4F8DCA4-2132-4040-ADB8-71031246BEDC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53" creationId="{D7892893-FE1D-4535-83A7-A5DA93C66751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56" creationId="{BD656BA2-4179-4813-B37A-2DD5D7E8E90A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57" creationId="{2BE39276-4CBD-47F6-8B62-F2372ECA363C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58" creationId="{AB2C4E9D-954D-4E21-82B8-F994388EF080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61" creationId="{DEAA85F2-FC89-434C-BD16-580C32D59975}"/>
          </ac:spMkLst>
        </pc:spChg>
        <pc:spChg chg="add del">
          <ac:chgData name="Nazar Shchur" userId="3faffa111ac016f6" providerId="LiveId" clId="{88539178-5F52-4F81-A25E-4A407973B804}" dt="2019-08-31T15:15:12.475" v="257"/>
          <ac:spMkLst>
            <pc:docMk/>
            <pc:sldMk cId="494678160" sldId="1725"/>
            <ac:spMk id="68" creationId="{BBC84394-AB81-4B82-B1F2-D9B2E62685AE}"/>
          </ac:spMkLst>
        </pc:spChg>
        <pc:spChg chg="add mod">
          <ac:chgData name="Nazar Shchur" userId="3faffa111ac016f6" providerId="LiveId" clId="{88539178-5F52-4F81-A25E-4A407973B804}" dt="2019-09-01T14:10:57.736" v="2090" actId="1076"/>
          <ac:spMkLst>
            <pc:docMk/>
            <pc:sldMk cId="494678160" sldId="1725"/>
            <ac:spMk id="83" creationId="{DDE2003C-B577-447B-9A17-75478893981A}"/>
          </ac:spMkLst>
        </pc:spChg>
        <pc:spChg chg="add mod">
          <ac:chgData name="Nazar Shchur" userId="3faffa111ac016f6" providerId="LiveId" clId="{88539178-5F52-4F81-A25E-4A407973B804}" dt="2019-09-01T14:10:50.858" v="2089" actId="1035"/>
          <ac:spMkLst>
            <pc:docMk/>
            <pc:sldMk cId="494678160" sldId="1725"/>
            <ac:spMk id="84" creationId="{2D2A339E-D112-44B1-921D-AE7D9D768515}"/>
          </ac:spMkLst>
        </pc:spChg>
        <pc:spChg chg="add mod">
          <ac:chgData name="Nazar Shchur" userId="3faffa111ac016f6" providerId="LiveId" clId="{88539178-5F52-4F81-A25E-4A407973B804}" dt="2019-09-01T14:10:50.858" v="2089" actId="1035"/>
          <ac:spMkLst>
            <pc:docMk/>
            <pc:sldMk cId="494678160" sldId="1725"/>
            <ac:spMk id="85" creationId="{900E9890-865D-47F6-84D2-60A62D07F8C9}"/>
          </ac:spMkLst>
        </pc:spChg>
        <pc:spChg chg="add mod">
          <ac:chgData name="Nazar Shchur" userId="3faffa111ac016f6" providerId="LiveId" clId="{88539178-5F52-4F81-A25E-4A407973B804}" dt="2019-09-01T14:10:45.010" v="2077" actId="1076"/>
          <ac:spMkLst>
            <pc:docMk/>
            <pc:sldMk cId="494678160" sldId="1725"/>
            <ac:spMk id="86" creationId="{311B5449-AF1B-49C4-A43B-ACA57CBC3A0C}"/>
          </ac:spMkLst>
        </pc:spChg>
        <pc:spChg chg="add mod">
          <ac:chgData name="Nazar Shchur" userId="3faffa111ac016f6" providerId="LiveId" clId="{88539178-5F52-4F81-A25E-4A407973B804}" dt="2019-09-01T14:10:45.010" v="2077" actId="1076"/>
          <ac:spMkLst>
            <pc:docMk/>
            <pc:sldMk cId="494678160" sldId="1725"/>
            <ac:spMk id="105" creationId="{01D44DA1-BB6E-4A26-8C96-24D0143F3B34}"/>
          </ac:spMkLst>
        </pc:spChg>
        <pc:spChg chg="add mod">
          <ac:chgData name="Nazar Shchur" userId="3faffa111ac016f6" providerId="LiveId" clId="{88539178-5F52-4F81-A25E-4A407973B804}" dt="2019-09-01T14:10:45.010" v="2077" actId="1076"/>
          <ac:spMkLst>
            <pc:docMk/>
            <pc:sldMk cId="494678160" sldId="1725"/>
            <ac:spMk id="106" creationId="{4212CD07-B788-42B1-80AD-4AE6311BA912}"/>
          </ac:spMkLst>
        </pc:spChg>
        <pc:spChg chg="add mod">
          <ac:chgData name="Nazar Shchur" userId="3faffa111ac016f6" providerId="LiveId" clId="{88539178-5F52-4F81-A25E-4A407973B804}" dt="2019-09-01T14:10:45.010" v="2077" actId="1076"/>
          <ac:spMkLst>
            <pc:docMk/>
            <pc:sldMk cId="494678160" sldId="1725"/>
            <ac:spMk id="107" creationId="{6686BB91-0E44-4E50-99A7-DE115FCBC909}"/>
          </ac:spMkLst>
        </pc:spChg>
        <pc:grpChg chg="add 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6" creationId="{7A0C19AE-2C18-4253-A735-5ECE5B8D040B}"/>
          </ac:grpSpMkLst>
        </pc:grpChg>
        <pc:grpChg chg="add 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10" creationId="{E321C1F9-88C8-4803-9829-1C9386ADB5F4}"/>
          </ac:grpSpMkLst>
        </pc:grpChg>
        <pc:grpChg chg="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19" creationId="{E3526BF3-7839-4261-8452-A72EB18E76FD}"/>
          </ac:grpSpMkLst>
        </pc:grpChg>
        <pc:grpChg chg="add 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44" creationId="{8FBFF966-1524-4D0B-A7C5-3C9DAD074257}"/>
          </ac:grpSpMkLst>
        </pc:grpChg>
        <pc:grpChg chg="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45" creationId="{A0B186CD-91E3-4EC7-8D9D-2314F5C45150}"/>
          </ac:grpSpMkLst>
        </pc:grpChg>
        <pc:grpChg chg="add del mod">
          <ac:chgData name="Nazar Shchur" userId="3faffa111ac016f6" providerId="LiveId" clId="{88539178-5F52-4F81-A25E-4A407973B804}" dt="2019-08-31T15:15:12.475" v="257"/>
          <ac:grpSpMkLst>
            <pc:docMk/>
            <pc:sldMk cId="494678160" sldId="1725"/>
            <ac:grpSpMk id="62" creationId="{4F73D317-F182-42A5-AE12-DFA4A15F8A7D}"/>
          </ac:grpSpMkLst>
        </pc:grpChg>
        <pc:grpChg chg="mod">
          <ac:chgData name="Nazar Shchur" userId="3faffa111ac016f6" providerId="LiveId" clId="{88539178-5F52-4F81-A25E-4A407973B804}" dt="2019-08-31T15:15:11.058" v="256"/>
          <ac:grpSpMkLst>
            <pc:docMk/>
            <pc:sldMk cId="494678160" sldId="1725"/>
            <ac:grpSpMk id="63" creationId="{1DB70C96-446D-43F3-9C4B-0B1A697F90C4}"/>
          </ac:grpSpMkLst>
        </pc:grpChg>
        <pc:grpChg chg="add del mod">
          <ac:chgData name="Nazar Shchur" userId="3faffa111ac016f6" providerId="LiveId" clId="{88539178-5F52-4F81-A25E-4A407973B804}" dt="2019-08-31T15:15:19.132" v="261"/>
          <ac:grpSpMkLst>
            <pc:docMk/>
            <pc:sldMk cId="494678160" sldId="1725"/>
            <ac:grpSpMk id="69" creationId="{85B87160-0E81-494D-834D-4683B9AD4C26}"/>
          </ac:grpSpMkLst>
        </pc:grpChg>
        <pc:grpChg chg="mod">
          <ac:chgData name="Nazar Shchur" userId="3faffa111ac016f6" providerId="LiveId" clId="{88539178-5F52-4F81-A25E-4A407973B804}" dt="2019-08-31T15:15:15.617" v="258"/>
          <ac:grpSpMkLst>
            <pc:docMk/>
            <pc:sldMk cId="494678160" sldId="1725"/>
            <ac:grpSpMk id="78" creationId="{871B199D-9808-47A8-93ED-CFF63E89ABA2}"/>
          </ac:grpSpMkLst>
        </pc:grpChg>
        <pc:grpChg chg="add 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87" creationId="{607B150E-D21C-4D4F-89E9-7D9B2690D631}"/>
          </ac:grpSpMkLst>
        </pc:grpChg>
        <pc:grpChg chg="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96" creationId="{7C74AF2A-CE06-4F9D-AC2E-5A90D94CF3C4}"/>
          </ac:grpSpMkLst>
        </pc:grpChg>
        <pc:grpChg chg="add del mod">
          <ac:chgData name="Nazar Shchur" userId="3faffa111ac016f6" providerId="LiveId" clId="{88539178-5F52-4F81-A25E-4A407973B804}" dt="2019-08-31T15:15:43.453" v="269"/>
          <ac:grpSpMkLst>
            <pc:docMk/>
            <pc:sldMk cId="494678160" sldId="1725"/>
            <ac:grpSpMk id="105" creationId="{976C03F7-1476-4CAD-81A8-2E767DE88AFA}"/>
          </ac:grpSpMkLst>
        </pc:grpChg>
        <pc:grpChg chg="mod">
          <ac:chgData name="Nazar Shchur" userId="3faffa111ac016f6" providerId="LiveId" clId="{88539178-5F52-4F81-A25E-4A407973B804}" dt="2019-08-31T15:15:41.192" v="268"/>
          <ac:grpSpMkLst>
            <pc:docMk/>
            <pc:sldMk cId="494678160" sldId="1725"/>
            <ac:grpSpMk id="114" creationId="{6B534AD0-861A-4AA2-847C-93DC9E1FC9AA}"/>
          </ac:grpSpMkLst>
        </pc:grpChg>
        <pc:grpChg chg="add del mod">
          <ac:chgData name="Nazar Shchur" userId="3faffa111ac016f6" providerId="LiveId" clId="{88539178-5F52-4F81-A25E-4A407973B804}" dt="2019-09-01T15:56:54.572" v="3338" actId="478"/>
          <ac:grpSpMkLst>
            <pc:docMk/>
            <pc:sldMk cId="494678160" sldId="1725"/>
            <ac:grpSpMk id="122" creationId="{D56074CF-F8EB-407F-8991-7713CF333B6E}"/>
          </ac:grpSpMkLst>
        </pc:grpChg>
        <pc:grpChg chg="mod">
          <ac:chgData name="Nazar Shchur" userId="3faffa111ac016f6" providerId="LiveId" clId="{88539178-5F52-4F81-A25E-4A407973B804}" dt="2019-09-01T14:06:24.283" v="1978" actId="1035"/>
          <ac:grpSpMkLst>
            <pc:docMk/>
            <pc:sldMk cId="494678160" sldId="1725"/>
            <ac:grpSpMk id="131" creationId="{30C743DB-586D-4EDF-A30B-967A79906B95}"/>
          </ac:grpSpMkLst>
        </pc:grpChg>
        <pc:picChg chg="add mod">
          <ac:chgData name="Nazar Shchur" userId="3faffa111ac016f6" providerId="LiveId" clId="{88539178-5F52-4F81-A25E-4A407973B804}" dt="2019-08-31T15:14:53.828" v="251" actId="164"/>
          <ac:picMkLst>
            <pc:docMk/>
            <pc:sldMk cId="494678160" sldId="1725"/>
            <ac:picMk id="41" creationId="{104539B1-9680-4897-80AA-CF603381B23C}"/>
          </ac:picMkLst>
        </pc:picChg>
        <pc:picChg chg="add mod">
          <ac:chgData name="Nazar Shchur" userId="3faffa111ac016f6" providerId="LiveId" clId="{88539178-5F52-4F81-A25E-4A407973B804}" dt="2019-08-31T15:14:53.828" v="251" actId="164"/>
          <ac:picMkLst>
            <pc:docMk/>
            <pc:sldMk cId="494678160" sldId="1725"/>
            <ac:picMk id="42" creationId="{5AB9C0DC-F522-4B69-B59F-278BDA1F631A}"/>
          </ac:picMkLst>
        </pc:picChg>
        <pc:picChg chg="add del">
          <ac:chgData name="Nazar Shchur" userId="3faffa111ac016f6" providerId="LiveId" clId="{88539178-5F52-4F81-A25E-4A407973B804}" dt="2019-08-31T15:15:12.475" v="257"/>
          <ac:picMkLst>
            <pc:docMk/>
            <pc:sldMk cId="494678160" sldId="1725"/>
            <ac:picMk id="59" creationId="{AA3DCBDD-C289-4F3F-A077-0721FFFD6CB6}"/>
          </ac:picMkLst>
        </pc:picChg>
        <pc:picChg chg="add del">
          <ac:chgData name="Nazar Shchur" userId="3faffa111ac016f6" providerId="LiveId" clId="{88539178-5F52-4F81-A25E-4A407973B804}" dt="2019-08-31T15:15:12.475" v="257"/>
          <ac:picMkLst>
            <pc:docMk/>
            <pc:sldMk cId="494678160" sldId="1725"/>
            <ac:picMk id="60" creationId="{8D4686E5-0401-4FC1-8CE7-D84A9C897EEE}"/>
          </ac:picMkLst>
        </pc:picChg>
        <pc:cxnChg chg="add mod">
          <ac:chgData name="Nazar Shchur" userId="3faffa111ac016f6" providerId="LiveId" clId="{88539178-5F52-4F81-A25E-4A407973B804}" dt="2019-08-31T15:14:53.828" v="251" actId="164"/>
          <ac:cxnSpMkLst>
            <pc:docMk/>
            <pc:sldMk cId="494678160" sldId="1725"/>
            <ac:cxnSpMk id="36" creationId="{925C787E-EF77-43FE-9AA7-47403E466207}"/>
          </ac:cxnSpMkLst>
        </pc:cxnChg>
        <pc:cxnChg chg="add mod">
          <ac:chgData name="Nazar Shchur" userId="3faffa111ac016f6" providerId="LiveId" clId="{88539178-5F52-4F81-A25E-4A407973B804}" dt="2019-08-31T15:14:53.828" v="251" actId="164"/>
          <ac:cxnSpMkLst>
            <pc:docMk/>
            <pc:sldMk cId="494678160" sldId="1725"/>
            <ac:cxnSpMk id="37" creationId="{A1E159B8-9D59-4420-9168-6F9F2FFCB09B}"/>
          </ac:cxnSpMkLst>
        </pc:cxnChg>
        <pc:cxnChg chg="add del">
          <ac:chgData name="Nazar Shchur" userId="3faffa111ac016f6" providerId="LiveId" clId="{88539178-5F52-4F81-A25E-4A407973B804}" dt="2019-08-31T15:15:12.475" v="257"/>
          <ac:cxnSpMkLst>
            <pc:docMk/>
            <pc:sldMk cId="494678160" sldId="1725"/>
            <ac:cxnSpMk id="54" creationId="{CFA8FB4F-334B-4229-A5BF-60D3BE38D9ED}"/>
          </ac:cxnSpMkLst>
        </pc:cxnChg>
        <pc:cxnChg chg="add del">
          <ac:chgData name="Nazar Shchur" userId="3faffa111ac016f6" providerId="LiveId" clId="{88539178-5F52-4F81-A25E-4A407973B804}" dt="2019-08-31T15:15:12.475" v="257"/>
          <ac:cxnSpMkLst>
            <pc:docMk/>
            <pc:sldMk cId="494678160" sldId="1725"/>
            <ac:cxnSpMk id="55" creationId="{DD8035D2-78FA-4C6C-A5EC-FD2EAB45ACC9}"/>
          </ac:cxnSpMkLst>
        </pc:cxnChg>
      </pc:sldChg>
      <pc:sldChg chg="add del">
        <pc:chgData name="Nazar Shchur" userId="3faffa111ac016f6" providerId="LiveId" clId="{88539178-5F52-4F81-A25E-4A407973B804}" dt="2019-09-01T15:21:10.068" v="2847" actId="2696"/>
        <pc:sldMkLst>
          <pc:docMk/>
          <pc:sldMk cId="3671139069" sldId="1726"/>
        </pc:sldMkLst>
      </pc:sldChg>
      <pc:sldChg chg="delSp add del">
        <pc:chgData name="Nazar Shchur" userId="3faffa111ac016f6" providerId="LiveId" clId="{88539178-5F52-4F81-A25E-4A407973B804}" dt="2019-09-01T15:41:49.950" v="3192" actId="2696"/>
        <pc:sldMkLst>
          <pc:docMk/>
          <pc:sldMk cId="919273776" sldId="1727"/>
        </pc:sldMkLst>
        <pc:spChg chg="del">
          <ac:chgData name="Nazar Shchur" userId="3faffa111ac016f6" providerId="LiveId" clId="{88539178-5F52-4F81-A25E-4A407973B804}" dt="2019-09-01T14:46:24.407" v="2468" actId="478"/>
          <ac:spMkLst>
            <pc:docMk/>
            <pc:sldMk cId="919273776" sldId="1727"/>
            <ac:spMk id="22" creationId="{00000000-0000-0000-0000-000000000000}"/>
          </ac:spMkLst>
        </pc:spChg>
        <pc:spChg chg="del">
          <ac:chgData name="Nazar Shchur" userId="3faffa111ac016f6" providerId="LiveId" clId="{88539178-5F52-4F81-A25E-4A407973B804}" dt="2019-09-01T14:46:22.417" v="2467" actId="478"/>
          <ac:spMkLst>
            <pc:docMk/>
            <pc:sldMk cId="919273776" sldId="1727"/>
            <ac:spMk id="23" creationId="{00000000-0000-0000-0000-000000000000}"/>
          </ac:spMkLst>
        </pc:spChg>
        <pc:spChg chg="del">
          <ac:chgData name="Nazar Shchur" userId="3faffa111ac016f6" providerId="LiveId" clId="{88539178-5F52-4F81-A25E-4A407973B804}" dt="2019-09-01T14:46:26.046" v="2469" actId="478"/>
          <ac:spMkLst>
            <pc:docMk/>
            <pc:sldMk cId="919273776" sldId="1727"/>
            <ac:spMk id="33" creationId="{00000000-0000-0000-0000-000000000000}"/>
          </ac:spMkLst>
        </pc:spChg>
        <pc:picChg chg="del">
          <ac:chgData name="Nazar Shchur" userId="3faffa111ac016f6" providerId="LiveId" clId="{88539178-5F52-4F81-A25E-4A407973B804}" dt="2019-09-01T14:46:26.851" v="2470" actId="478"/>
          <ac:picMkLst>
            <pc:docMk/>
            <pc:sldMk cId="919273776" sldId="1727"/>
            <ac:picMk id="2" creationId="{00000000-0000-0000-0000-000000000000}"/>
          </ac:picMkLst>
        </pc:picChg>
        <pc:picChg chg="del">
          <ac:chgData name="Nazar Shchur" userId="3faffa111ac016f6" providerId="LiveId" clId="{88539178-5F52-4F81-A25E-4A407973B804}" dt="2019-09-01T14:46:20.415" v="2466" actId="478"/>
          <ac:picMkLst>
            <pc:docMk/>
            <pc:sldMk cId="919273776" sldId="1727"/>
            <ac:picMk id="26" creationId="{00000000-0000-0000-0000-000000000000}"/>
          </ac:picMkLst>
        </pc:picChg>
      </pc:sldChg>
      <pc:sldChg chg="addSp delSp modSp add del modAnim">
        <pc:chgData name="Nazar Shchur" userId="3faffa111ac016f6" providerId="LiveId" clId="{88539178-5F52-4F81-A25E-4A407973B804}" dt="2019-09-01T15:20:58.659" v="2843" actId="2696"/>
        <pc:sldMkLst>
          <pc:docMk/>
          <pc:sldMk cId="3444427375" sldId="1728"/>
        </pc:sldMkLst>
        <pc:spChg chg="del mod topLvl">
          <ac:chgData name="Nazar Shchur" userId="3faffa111ac016f6" providerId="LiveId" clId="{88539178-5F52-4F81-A25E-4A407973B804}" dt="2019-08-31T15:30:17.443" v="367" actId="478"/>
          <ac:spMkLst>
            <pc:docMk/>
            <pc:sldMk cId="3444427375" sldId="1728"/>
            <ac:spMk id="12" creationId="{DFDBD68B-0D85-4970-8E9B-34C7816AE8B9}"/>
          </ac:spMkLst>
        </pc:spChg>
        <pc:spChg chg="mod topLvl">
          <ac:chgData name="Nazar Shchur" userId="3faffa111ac016f6" providerId="LiveId" clId="{88539178-5F52-4F81-A25E-4A407973B804}" dt="2019-08-31T15:53:52.155" v="675" actId="2085"/>
          <ac:spMkLst>
            <pc:docMk/>
            <pc:sldMk cId="3444427375" sldId="1728"/>
            <ac:spMk id="13" creationId="{CAE0460D-6EF8-49C4-A8AD-AF916EE00217}"/>
          </ac:spMkLst>
        </pc:spChg>
        <pc:spChg chg="del mod topLvl">
          <ac:chgData name="Nazar Shchur" userId="3faffa111ac016f6" providerId="LiveId" clId="{88539178-5F52-4F81-A25E-4A407973B804}" dt="2019-08-31T15:42:36.347" v="486" actId="478"/>
          <ac:spMkLst>
            <pc:docMk/>
            <pc:sldMk cId="3444427375" sldId="1728"/>
            <ac:spMk id="14" creationId="{952A432D-0114-43CA-B102-F52FA2681DF8}"/>
          </ac:spMkLst>
        </pc:spChg>
        <pc:spChg chg="del mod topLvl">
          <ac:chgData name="Nazar Shchur" userId="3faffa111ac016f6" providerId="LiveId" clId="{88539178-5F52-4F81-A25E-4A407973B804}" dt="2019-08-31T15:42:38.300" v="487" actId="478"/>
          <ac:spMkLst>
            <pc:docMk/>
            <pc:sldMk cId="3444427375" sldId="1728"/>
            <ac:spMk id="15" creationId="{ABB1E11F-B8F9-409B-B921-BDCE39A10008}"/>
          </ac:spMkLst>
        </pc:spChg>
        <pc:spChg chg="del mod topLvl">
          <ac:chgData name="Nazar Shchur" userId="3faffa111ac016f6" providerId="LiveId" clId="{88539178-5F52-4F81-A25E-4A407973B804}" dt="2019-08-31T15:42:46.872" v="490" actId="478"/>
          <ac:spMkLst>
            <pc:docMk/>
            <pc:sldMk cId="3444427375" sldId="1728"/>
            <ac:spMk id="16" creationId="{EE155F73-8176-451C-800F-55F1307432F8}"/>
          </ac:spMkLst>
        </pc:spChg>
        <pc:spChg chg="del mod topLvl">
          <ac:chgData name="Nazar Shchur" userId="3faffa111ac016f6" providerId="LiveId" clId="{88539178-5F52-4F81-A25E-4A407973B804}" dt="2019-08-31T15:42:52.403" v="492" actId="478"/>
          <ac:spMkLst>
            <pc:docMk/>
            <pc:sldMk cId="3444427375" sldId="1728"/>
            <ac:spMk id="17" creationId="{16AE869D-1826-445A-A533-AFF151AFF8F9}"/>
          </ac:spMkLst>
        </pc:spChg>
        <pc:spChg chg="mod topLvl">
          <ac:chgData name="Nazar Shchur" userId="3faffa111ac016f6" providerId="LiveId" clId="{88539178-5F52-4F81-A25E-4A407973B804}" dt="2019-08-31T15:53:28.029" v="672" actId="2085"/>
          <ac:spMkLst>
            <pc:docMk/>
            <pc:sldMk cId="3444427375" sldId="1728"/>
            <ac:spMk id="18" creationId="{C062D73A-197E-43FA-B619-66018F2AC166}"/>
          </ac:spMkLst>
        </pc:spChg>
        <pc:spChg chg="mod topLvl">
          <ac:chgData name="Nazar Shchur" userId="3faffa111ac016f6" providerId="LiveId" clId="{88539178-5F52-4F81-A25E-4A407973B804}" dt="2019-08-31T15:53:46.970" v="674" actId="2085"/>
          <ac:spMkLst>
            <pc:docMk/>
            <pc:sldMk cId="3444427375" sldId="1728"/>
            <ac:spMk id="19" creationId="{99416BD1-265D-4421-B386-C6BF90DCB093}"/>
          </ac:spMkLst>
        </pc:spChg>
        <pc:spChg chg="del mod topLvl">
          <ac:chgData name="Nazar Shchur" userId="3faffa111ac016f6" providerId="LiveId" clId="{88539178-5F52-4F81-A25E-4A407973B804}" dt="2019-08-31T15:42:52.403" v="492" actId="478"/>
          <ac:spMkLst>
            <pc:docMk/>
            <pc:sldMk cId="3444427375" sldId="1728"/>
            <ac:spMk id="20" creationId="{A7607F4E-806C-4A45-8608-C1FF59CA0D76}"/>
          </ac:spMkLst>
        </pc:spChg>
        <pc:spChg chg="del mod topLvl">
          <ac:chgData name="Nazar Shchur" userId="3faffa111ac016f6" providerId="LiveId" clId="{88539178-5F52-4F81-A25E-4A407973B804}" dt="2019-08-31T15:28:38.113" v="345" actId="478"/>
          <ac:spMkLst>
            <pc:docMk/>
            <pc:sldMk cId="3444427375" sldId="1728"/>
            <ac:spMk id="34" creationId="{8F5D09FC-8542-4D79-97BE-6B4B19D04D0D}"/>
          </ac:spMkLst>
        </pc:spChg>
        <pc:spChg chg="add del mod">
          <ac:chgData name="Nazar Shchur" userId="3faffa111ac016f6" providerId="LiveId" clId="{88539178-5F52-4F81-A25E-4A407973B804}" dt="2019-08-31T15:33:49.451" v="411" actId="478"/>
          <ac:spMkLst>
            <pc:docMk/>
            <pc:sldMk cId="3444427375" sldId="1728"/>
            <ac:spMk id="54" creationId="{1FE03C3C-5291-4F92-ACA6-1AE5D722BF75}"/>
          </ac:spMkLst>
        </pc:spChg>
        <pc:spChg chg="add del mod">
          <ac:chgData name="Nazar Shchur" userId="3faffa111ac016f6" providerId="LiveId" clId="{88539178-5F52-4F81-A25E-4A407973B804}" dt="2019-08-31T15:33:37.775" v="410" actId="478"/>
          <ac:spMkLst>
            <pc:docMk/>
            <pc:sldMk cId="3444427375" sldId="1728"/>
            <ac:spMk id="57" creationId="{7C2DC800-BE5F-47D1-B7CD-BBCD94CF9A84}"/>
          </ac:spMkLst>
        </pc:spChg>
        <pc:spChg chg="add del mod">
          <ac:chgData name="Nazar Shchur" userId="3faffa111ac016f6" providerId="LiveId" clId="{88539178-5F52-4F81-A25E-4A407973B804}" dt="2019-08-31T15:35:22.908" v="413" actId="478"/>
          <ac:spMkLst>
            <pc:docMk/>
            <pc:sldMk cId="3444427375" sldId="1728"/>
            <ac:spMk id="58" creationId="{57141273-F0AA-4DE4-B196-DD5DFF44B5FA}"/>
          </ac:spMkLst>
        </pc:spChg>
        <pc:spChg chg="add del mod">
          <ac:chgData name="Nazar Shchur" userId="3faffa111ac016f6" providerId="LiveId" clId="{88539178-5F52-4F81-A25E-4A407973B804}" dt="2019-08-31T15:36:00.945" v="415" actId="478"/>
          <ac:spMkLst>
            <pc:docMk/>
            <pc:sldMk cId="3444427375" sldId="1728"/>
            <ac:spMk id="59" creationId="{8016451F-4E9B-48F2-BBC9-3BB9FF5ADAB3}"/>
          </ac:spMkLst>
        </pc:spChg>
        <pc:spChg chg="add del mod">
          <ac:chgData name="Nazar Shchur" userId="3faffa111ac016f6" providerId="LiveId" clId="{88539178-5F52-4F81-A25E-4A407973B804}" dt="2019-08-31T15:53:11.767" v="671" actId="1582"/>
          <ac:spMkLst>
            <pc:docMk/>
            <pc:sldMk cId="3444427375" sldId="1728"/>
            <ac:spMk id="60" creationId="{AF372E8A-9CCB-4AF2-BEEB-EF1ACB41ACC6}"/>
          </ac:spMkLst>
        </pc:spChg>
        <pc:spChg chg="add mod">
          <ac:chgData name="Nazar Shchur" userId="3faffa111ac016f6" providerId="LiveId" clId="{88539178-5F52-4F81-A25E-4A407973B804}" dt="2019-08-31T15:53:46.970" v="674" actId="2085"/>
          <ac:spMkLst>
            <pc:docMk/>
            <pc:sldMk cId="3444427375" sldId="1728"/>
            <ac:spMk id="61" creationId="{08AF4813-5DC6-4EEB-94CE-A862267B5D75}"/>
          </ac:spMkLst>
        </pc:spChg>
        <pc:spChg chg="add mod">
          <ac:chgData name="Nazar Shchur" userId="3faffa111ac016f6" providerId="LiveId" clId="{88539178-5F52-4F81-A25E-4A407973B804}" dt="2019-08-31T15:53:28.029" v="672" actId="2085"/>
          <ac:spMkLst>
            <pc:docMk/>
            <pc:sldMk cId="3444427375" sldId="1728"/>
            <ac:spMk id="62" creationId="{A6989C17-259C-47E3-AC1A-81451E9D8496}"/>
          </ac:spMkLst>
        </pc:spChg>
        <pc:spChg chg="add mod">
          <ac:chgData name="Nazar Shchur" userId="3faffa111ac016f6" providerId="LiveId" clId="{88539178-5F52-4F81-A25E-4A407973B804}" dt="2019-08-31T15:53:40.154" v="673" actId="2085"/>
          <ac:spMkLst>
            <pc:docMk/>
            <pc:sldMk cId="3444427375" sldId="1728"/>
            <ac:spMk id="68" creationId="{7FD10968-2924-44F9-9CED-0EB1E43C2728}"/>
          </ac:spMkLst>
        </pc:spChg>
        <pc:spChg chg="add mod">
          <ac:chgData name="Nazar Shchur" userId="3faffa111ac016f6" providerId="LiveId" clId="{88539178-5F52-4F81-A25E-4A407973B804}" dt="2019-08-31T15:53:28.029" v="672" actId="2085"/>
          <ac:spMkLst>
            <pc:docMk/>
            <pc:sldMk cId="3444427375" sldId="1728"/>
            <ac:spMk id="70" creationId="{409EB40E-AC7B-4816-BAC1-7C9536DD3921}"/>
          </ac:spMkLst>
        </pc:spChg>
        <pc:spChg chg="add mod">
          <ac:chgData name="Nazar Shchur" userId="3faffa111ac016f6" providerId="LiveId" clId="{88539178-5F52-4F81-A25E-4A407973B804}" dt="2019-08-31T15:53:52.155" v="675" actId="2085"/>
          <ac:spMkLst>
            <pc:docMk/>
            <pc:sldMk cId="3444427375" sldId="1728"/>
            <ac:spMk id="71" creationId="{0C217D59-0FF4-4A7E-9D67-41FB359B48B0}"/>
          </ac:spMkLst>
        </pc:spChg>
        <pc:spChg chg="add mod">
          <ac:chgData name="Nazar Shchur" userId="3faffa111ac016f6" providerId="LiveId" clId="{88539178-5F52-4F81-A25E-4A407973B804}" dt="2019-08-31T15:53:57.153" v="676" actId="2085"/>
          <ac:spMkLst>
            <pc:docMk/>
            <pc:sldMk cId="3444427375" sldId="1728"/>
            <ac:spMk id="82" creationId="{82225735-C9E3-4437-821F-9E0336675E95}"/>
          </ac:spMkLst>
        </pc:spChg>
        <pc:spChg chg="add mod">
          <ac:chgData name="Nazar Shchur" userId="3faffa111ac016f6" providerId="LiveId" clId="{88539178-5F52-4F81-A25E-4A407973B804}" dt="2019-08-31T15:47:12.296" v="579" actId="114"/>
          <ac:spMkLst>
            <pc:docMk/>
            <pc:sldMk cId="3444427375" sldId="1728"/>
            <ac:spMk id="83" creationId="{1B057965-51D3-4DF2-B580-73DE534F9FDB}"/>
          </ac:spMkLst>
        </pc:spChg>
        <pc:grpChg chg="add del mod">
          <ac:chgData name="Nazar Shchur" userId="3faffa111ac016f6" providerId="LiveId" clId="{88539178-5F52-4F81-A25E-4A407973B804}" dt="2019-08-31T15:28:02.730" v="341" actId="165"/>
          <ac:grpSpMkLst>
            <pc:docMk/>
            <pc:sldMk cId="3444427375" sldId="1728"/>
            <ac:grpSpMk id="10" creationId="{8C7CD7CC-2DB5-4002-A0FE-D1BB503AEEDE}"/>
          </ac:grpSpMkLst>
        </pc:grpChg>
        <pc:grpChg chg="add del mod topLvl">
          <ac:chgData name="Nazar Shchur" userId="3faffa111ac016f6" providerId="LiveId" clId="{88539178-5F52-4F81-A25E-4A407973B804}" dt="2019-08-31T15:28:06.159" v="342" actId="165"/>
          <ac:grpSpMkLst>
            <pc:docMk/>
            <pc:sldMk cId="3444427375" sldId="1728"/>
            <ac:grpSpMk id="11" creationId="{8E29B87C-DDB8-42AC-887F-53374292029D}"/>
          </ac:grpSpMkLst>
        </pc:grpChg>
        <pc:picChg chg="add del mod ord">
          <ac:chgData name="Nazar Shchur" userId="3faffa111ac016f6" providerId="LiveId" clId="{88539178-5F52-4F81-A25E-4A407973B804}" dt="2019-09-01T14:14:08.868" v="2111" actId="1076"/>
          <ac:picMkLst>
            <pc:docMk/>
            <pc:sldMk cId="3444427375" sldId="1728"/>
            <ac:picMk id="6" creationId="{3536E046-5039-4E81-934D-FE52F4B77572}"/>
          </ac:picMkLst>
        </pc:picChg>
        <pc:cxnChg chg="mo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22" creationId="{8A710872-FC83-4E9F-8BBB-C734084CFB26}"/>
          </ac:cxnSpMkLst>
        </pc:cxnChg>
        <pc:cxnChg chg="mo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23" creationId="{E2BEFFDE-355A-4059-820C-4B8DEFC98A1B}"/>
          </ac:cxnSpMkLst>
        </pc:cxnChg>
        <pc:cxnChg chg="mo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24" creationId="{4199D014-C5BC-487D-B50C-05526F6D872F}"/>
          </ac:cxnSpMkLst>
        </pc:cxnChg>
        <pc:cxnChg chg="mo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25" creationId="{5104F4A2-A3C2-4CCF-BD08-894DA92821BC}"/>
          </ac:cxnSpMkLst>
        </pc:cxnChg>
        <pc:cxnChg chg="mo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26" creationId="{922FBA2F-95D4-40F7-AA25-A317B538A04B}"/>
          </ac:cxnSpMkLst>
        </pc:cxnChg>
        <pc:cxnChg chg="mo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27" creationId="{124CD59E-0265-4BA3-AEEC-127BF5A6C8DE}"/>
          </ac:cxnSpMkLst>
        </pc:cxnChg>
        <pc:cxnChg chg="del mod topLvl">
          <ac:chgData name="Nazar Shchur" userId="3faffa111ac016f6" providerId="LiveId" clId="{88539178-5F52-4F81-A25E-4A407973B804}" dt="2019-08-31T15:42:52.403" v="492" actId="478"/>
          <ac:cxnSpMkLst>
            <pc:docMk/>
            <pc:sldMk cId="3444427375" sldId="1728"/>
            <ac:cxnSpMk id="28" creationId="{83E6A6A4-564C-4E00-B560-B575FAF5C274}"/>
          </ac:cxnSpMkLst>
        </pc:cxnChg>
        <pc:cxnChg chg="del mod topLvl">
          <ac:chgData name="Nazar Shchur" userId="3faffa111ac016f6" providerId="LiveId" clId="{88539178-5F52-4F81-A25E-4A407973B804}" dt="2019-08-31T15:42:52.403" v="492" actId="478"/>
          <ac:cxnSpMkLst>
            <pc:docMk/>
            <pc:sldMk cId="3444427375" sldId="1728"/>
            <ac:cxnSpMk id="29" creationId="{82436884-74E9-4A58-889D-F207E0621E11}"/>
          </ac:cxnSpMkLst>
        </pc:cxnChg>
        <pc:cxnChg chg="del mod topLvl">
          <ac:chgData name="Nazar Shchur" userId="3faffa111ac016f6" providerId="LiveId" clId="{88539178-5F52-4F81-A25E-4A407973B804}" dt="2019-08-31T15:42:52.403" v="492" actId="478"/>
          <ac:cxnSpMkLst>
            <pc:docMk/>
            <pc:sldMk cId="3444427375" sldId="1728"/>
            <ac:cxnSpMk id="30" creationId="{9ADA69D1-0EFB-48F2-B20E-F10594F51112}"/>
          </ac:cxnSpMkLst>
        </pc:cxnChg>
        <pc:cxnChg chg="mod or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35" creationId="{3ACC6FB2-64AC-4C98-BA6E-576BF23ED778}"/>
          </ac:cxnSpMkLst>
        </pc:cxnChg>
        <pc:cxnChg chg="mod topLvl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36" creationId="{BDEA5FB6-A8BA-4709-9AE9-B89D9AEEFB8C}"/>
          </ac:cxnSpMkLst>
        </pc:cxnChg>
        <pc:cxnChg chg="del mod topLvl">
          <ac:chgData name="Nazar Shchur" userId="3faffa111ac016f6" providerId="LiveId" clId="{88539178-5F52-4F81-A25E-4A407973B804}" dt="2019-08-31T15:44:44.407" v="521" actId="478"/>
          <ac:cxnSpMkLst>
            <pc:docMk/>
            <pc:sldMk cId="3444427375" sldId="1728"/>
            <ac:cxnSpMk id="37" creationId="{A6E053BE-45C7-41CE-9A8F-991E6F3BF440}"/>
          </ac:cxnSpMkLst>
        </pc:cxnChg>
        <pc:cxnChg chg="del mod topLvl">
          <ac:chgData name="Nazar Shchur" userId="3faffa111ac016f6" providerId="LiveId" clId="{88539178-5F52-4F81-A25E-4A407973B804}" dt="2019-08-31T15:42:52.403" v="492" actId="478"/>
          <ac:cxnSpMkLst>
            <pc:docMk/>
            <pc:sldMk cId="3444427375" sldId="1728"/>
            <ac:cxnSpMk id="38" creationId="{5DCF1E6A-3C17-4ED0-8423-8A425395D1CE}"/>
          </ac:cxnSpMkLst>
        </pc:cxnChg>
        <pc:cxnChg chg="del mod topLvl">
          <ac:chgData name="Nazar Shchur" userId="3faffa111ac016f6" providerId="LiveId" clId="{88539178-5F52-4F81-A25E-4A407973B804}" dt="2019-08-31T15:42:49.972" v="491" actId="478"/>
          <ac:cxnSpMkLst>
            <pc:docMk/>
            <pc:sldMk cId="3444427375" sldId="1728"/>
            <ac:cxnSpMk id="39" creationId="{07F3C338-FBF4-4874-9F33-EF2375BD6DD5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40" creationId="{820E6BB1-24C6-4632-B7D5-3C14E7E43E5E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41" creationId="{70BD0F35-AA34-4841-A59B-402B4D217AE3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42" creationId="{E5C4C1BE-9EF8-4932-A839-FCB9F7C368E2}"/>
          </ac:cxnSpMkLst>
        </pc:cxnChg>
        <pc:cxnChg chg="add del mod">
          <ac:chgData name="Nazar Shchur" userId="3faffa111ac016f6" providerId="LiveId" clId="{88539178-5F52-4F81-A25E-4A407973B804}" dt="2019-08-31T15:29:48.852" v="362" actId="478"/>
          <ac:cxnSpMkLst>
            <pc:docMk/>
            <pc:sldMk cId="3444427375" sldId="1728"/>
            <ac:cxnSpMk id="43" creationId="{24F43D4B-D6BE-4FFC-9E32-AD5F0C9010FA}"/>
          </ac:cxnSpMkLst>
        </pc:cxnChg>
        <pc:cxnChg chg="add del mod">
          <ac:chgData name="Nazar Shchur" userId="3faffa111ac016f6" providerId="LiveId" clId="{88539178-5F52-4F81-A25E-4A407973B804}" dt="2019-08-31T15:29:47.202" v="361" actId="478"/>
          <ac:cxnSpMkLst>
            <pc:docMk/>
            <pc:sldMk cId="3444427375" sldId="1728"/>
            <ac:cxnSpMk id="44" creationId="{AE56CEBC-35C4-45DE-8C56-08B739B3D57E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46" creationId="{E48CA8BB-838D-4254-8AAF-37AB0CC4ED47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49" creationId="{05CD2EBF-8922-4EA1-951D-42A6B9E344A2}"/>
          </ac:cxnSpMkLst>
        </pc:cxnChg>
        <pc:cxnChg chg="add del mod">
          <ac:chgData name="Nazar Shchur" userId="3faffa111ac016f6" providerId="LiveId" clId="{88539178-5F52-4F81-A25E-4A407973B804}" dt="2019-08-31T15:30:47.177" v="378"/>
          <ac:cxnSpMkLst>
            <pc:docMk/>
            <pc:sldMk cId="3444427375" sldId="1728"/>
            <ac:cxnSpMk id="50" creationId="{980C846A-C5D3-44C3-A231-04F350C32A6F}"/>
          </ac:cxnSpMkLst>
        </pc:cxnChg>
        <pc:cxnChg chg="add mod or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53" creationId="{054532D7-227E-4510-9D52-DB8DA2582341}"/>
          </ac:cxnSpMkLst>
        </pc:cxnChg>
        <pc:cxnChg chg="add del">
          <ac:chgData name="Nazar Shchur" userId="3faffa111ac016f6" providerId="LiveId" clId="{88539178-5F52-4F81-A25E-4A407973B804}" dt="2019-08-31T15:32:43.356" v="394"/>
          <ac:cxnSpMkLst>
            <pc:docMk/>
            <pc:sldMk cId="3444427375" sldId="1728"/>
            <ac:cxnSpMk id="55" creationId="{D50C9E8D-75AB-47E7-8341-E369F0AAA484}"/>
          </ac:cxnSpMkLst>
        </pc:cxnChg>
        <pc:cxnChg chg="add del">
          <ac:chgData name="Nazar Shchur" userId="3faffa111ac016f6" providerId="LiveId" clId="{88539178-5F52-4F81-A25E-4A407973B804}" dt="2019-08-31T15:32:49.799" v="396"/>
          <ac:cxnSpMkLst>
            <pc:docMk/>
            <pc:sldMk cId="3444427375" sldId="1728"/>
            <ac:cxnSpMk id="56" creationId="{3756BBD4-7516-43E4-A5EE-37C47E0453FD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63" creationId="{EC41C878-13EE-4C8F-808E-E3ABDDFC8A13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64" creationId="{A85CD07B-7636-46EE-8E1E-5F9C610A9F1C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65" creationId="{7ECB84C9-7A5D-45D7-A08B-4EA16C798B15}"/>
          </ac:cxnSpMkLst>
        </pc:cxnChg>
        <pc:cxnChg chg="add del">
          <ac:chgData name="Nazar Shchur" userId="3faffa111ac016f6" providerId="LiveId" clId="{88539178-5F52-4F81-A25E-4A407973B804}" dt="2019-08-31T15:45:32.629" v="544"/>
          <ac:cxnSpMkLst>
            <pc:docMk/>
            <pc:sldMk cId="3444427375" sldId="1728"/>
            <ac:cxnSpMk id="73" creationId="{59864215-752C-486B-88A0-587DEBE98569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74" creationId="{91346B3C-99DC-44EA-8B0F-13B5EBFCEBCA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77" creationId="{13E706FE-3261-4B43-9F63-431E21C0A290}"/>
          </ac:cxnSpMkLst>
        </pc:cxnChg>
        <pc:cxnChg chg="add mod">
          <ac:chgData name="Nazar Shchur" userId="3faffa111ac016f6" providerId="LiveId" clId="{88539178-5F52-4F81-A25E-4A407973B804}" dt="2019-08-31T15:53:11.767" v="671" actId="1582"/>
          <ac:cxnSpMkLst>
            <pc:docMk/>
            <pc:sldMk cId="3444427375" sldId="1728"/>
            <ac:cxnSpMk id="80" creationId="{DED675D6-166D-4B2E-9C0B-5442A33A3BF1}"/>
          </ac:cxnSpMkLst>
        </pc:cxnChg>
      </pc:sldChg>
      <pc:sldChg chg="addSp delSp modSp add del ord modAnim">
        <pc:chgData name="Nazar Shchur" userId="3faffa111ac016f6" providerId="LiveId" clId="{88539178-5F52-4F81-A25E-4A407973B804}" dt="2019-09-01T15:20:50.906" v="2840" actId="2696"/>
        <pc:sldMkLst>
          <pc:docMk/>
          <pc:sldMk cId="1221404604" sldId="1729"/>
        </pc:sldMkLst>
        <pc:spChg chg="add mod">
          <ac:chgData name="Nazar Shchur" userId="3faffa111ac016f6" providerId="LiveId" clId="{88539178-5F52-4F81-A25E-4A407973B804}" dt="2019-08-31T15:18:28.033" v="288" actId="1076"/>
          <ac:spMkLst>
            <pc:docMk/>
            <pc:sldMk cId="1221404604" sldId="1729"/>
            <ac:spMk id="83" creationId="{2805CFC4-B388-40CD-A29B-5C9CE2BDCE92}"/>
          </ac:spMkLst>
        </pc:spChg>
        <pc:spChg chg="add mod">
          <ac:chgData name="Nazar Shchur" userId="3faffa111ac016f6" providerId="LiveId" clId="{88539178-5F52-4F81-A25E-4A407973B804}" dt="2019-08-31T15:18:28.033" v="288" actId="1076"/>
          <ac:spMkLst>
            <pc:docMk/>
            <pc:sldMk cId="1221404604" sldId="1729"/>
            <ac:spMk id="84" creationId="{EA16E65F-4055-44B3-9E41-91E8137B5F62}"/>
          </ac:spMkLst>
        </pc:spChg>
        <pc:spChg chg="add mod">
          <ac:chgData name="Nazar Shchur" userId="3faffa111ac016f6" providerId="LiveId" clId="{88539178-5F52-4F81-A25E-4A407973B804}" dt="2019-08-31T15:18:28.033" v="288" actId="1076"/>
          <ac:spMkLst>
            <pc:docMk/>
            <pc:sldMk cId="1221404604" sldId="1729"/>
            <ac:spMk id="85" creationId="{CB910AD6-7B22-44B1-8450-969589E141B8}"/>
          </ac:spMkLst>
        </pc:spChg>
        <pc:spChg chg="add mod">
          <ac:chgData name="Nazar Shchur" userId="3faffa111ac016f6" providerId="LiveId" clId="{88539178-5F52-4F81-A25E-4A407973B804}" dt="2019-08-31T15:18:28.033" v="288" actId="1076"/>
          <ac:spMkLst>
            <pc:docMk/>
            <pc:sldMk cId="1221404604" sldId="1729"/>
            <ac:spMk id="86" creationId="{1814418A-465A-428E-B0FE-67F89309FB94}"/>
          </ac:spMkLst>
        </pc:spChg>
        <pc:spChg chg="add mod">
          <ac:chgData name="Nazar Shchur" userId="3faffa111ac016f6" providerId="LiveId" clId="{88539178-5F52-4F81-A25E-4A407973B804}" dt="2019-08-31T15:18:38.942" v="289" actId="208"/>
          <ac:spMkLst>
            <pc:docMk/>
            <pc:sldMk cId="1221404604" sldId="1729"/>
            <ac:spMk id="105" creationId="{C29A25B5-4D54-436F-9D47-7CA1D7AA88A4}"/>
          </ac:spMkLst>
        </pc:spChg>
        <pc:spChg chg="add mod">
          <ac:chgData name="Nazar Shchur" userId="3faffa111ac016f6" providerId="LiveId" clId="{88539178-5F52-4F81-A25E-4A407973B804}" dt="2019-08-31T15:18:44.925" v="290" actId="208"/>
          <ac:spMkLst>
            <pc:docMk/>
            <pc:sldMk cId="1221404604" sldId="1729"/>
            <ac:spMk id="106" creationId="{A41F44C4-DB90-463D-A4F5-5B96E941A286}"/>
          </ac:spMkLst>
        </pc:spChg>
        <pc:spChg chg="add mod">
          <ac:chgData name="Nazar Shchur" userId="3faffa111ac016f6" providerId="LiveId" clId="{88539178-5F52-4F81-A25E-4A407973B804}" dt="2019-08-31T15:18:51.839" v="294" actId="20577"/>
          <ac:spMkLst>
            <pc:docMk/>
            <pc:sldMk cId="1221404604" sldId="1729"/>
            <ac:spMk id="108" creationId="{E80243EA-6C5E-45F5-A8E2-FDBE8458F9A8}"/>
          </ac:spMkLst>
        </pc:spChg>
        <pc:spChg chg="add mod">
          <ac:chgData name="Nazar Shchur" userId="3faffa111ac016f6" providerId="LiveId" clId="{88539178-5F52-4F81-A25E-4A407973B804}" dt="2019-08-31T15:18:54.804" v="296" actId="20577"/>
          <ac:spMkLst>
            <pc:docMk/>
            <pc:sldMk cId="1221404604" sldId="1729"/>
            <ac:spMk id="109" creationId="{79037C4A-7A44-410B-943E-16B22E77C707}"/>
          </ac:spMkLst>
        </pc:spChg>
        <pc:spChg chg="add mod">
          <ac:chgData name="Nazar Shchur" userId="3faffa111ac016f6" providerId="LiveId" clId="{88539178-5F52-4F81-A25E-4A407973B804}" dt="2019-08-31T15:19:07.423" v="303"/>
          <ac:spMkLst>
            <pc:docMk/>
            <pc:sldMk cId="1221404604" sldId="1729"/>
            <ac:spMk id="112" creationId="{207F568A-77EC-4754-A990-D68E0ADD98E8}"/>
          </ac:spMkLst>
        </pc:spChg>
        <pc:spChg chg="add mod">
          <ac:chgData name="Nazar Shchur" userId="3faffa111ac016f6" providerId="LiveId" clId="{88539178-5F52-4F81-A25E-4A407973B804}" dt="2019-08-31T15:19:10.210" v="305" actId="20577"/>
          <ac:spMkLst>
            <pc:docMk/>
            <pc:sldMk cId="1221404604" sldId="1729"/>
            <ac:spMk id="113" creationId="{DE76B456-7DF2-4A14-B0A3-862C202B1DB0}"/>
          </ac:spMkLst>
        </pc:spChg>
        <pc:spChg chg="add mod">
          <ac:chgData name="Nazar Shchur" userId="3faffa111ac016f6" providerId="LiveId" clId="{88539178-5F52-4F81-A25E-4A407973B804}" dt="2019-08-31T15:19:25.251" v="309" actId="20577"/>
          <ac:spMkLst>
            <pc:docMk/>
            <pc:sldMk cId="1221404604" sldId="1729"/>
            <ac:spMk id="115" creationId="{14698354-0C65-4456-81A1-3DA7AA2EFBD8}"/>
          </ac:spMkLst>
        </pc:spChg>
        <pc:spChg chg="add mod">
          <ac:chgData name="Nazar Shchur" userId="3faffa111ac016f6" providerId="LiveId" clId="{88539178-5F52-4F81-A25E-4A407973B804}" dt="2019-08-31T15:19:34.379" v="311" actId="1076"/>
          <ac:spMkLst>
            <pc:docMk/>
            <pc:sldMk cId="1221404604" sldId="1729"/>
            <ac:spMk id="116" creationId="{3D2848DB-EE4A-4081-82AF-A35EF1CBEE70}"/>
          </ac:spMkLst>
        </pc:spChg>
        <pc:grpChg chg="del">
          <ac:chgData name="Nazar Shchur" userId="3faffa111ac016f6" providerId="LiveId" clId="{88539178-5F52-4F81-A25E-4A407973B804}" dt="2019-08-31T15:18:15.062" v="285" actId="478"/>
          <ac:grpSpMkLst>
            <pc:docMk/>
            <pc:sldMk cId="1221404604" sldId="1729"/>
            <ac:grpSpMk id="6" creationId="{7A0C19AE-2C18-4253-A735-5ECE5B8D040B}"/>
          </ac:grpSpMkLst>
        </pc:grpChg>
        <pc:grpChg chg="del">
          <ac:chgData name="Nazar Shchur" userId="3faffa111ac016f6" providerId="LiveId" clId="{88539178-5F52-4F81-A25E-4A407973B804}" dt="2019-08-31T15:18:15.062" v="285" actId="478"/>
          <ac:grpSpMkLst>
            <pc:docMk/>
            <pc:sldMk cId="1221404604" sldId="1729"/>
            <ac:grpSpMk id="10" creationId="{E321C1F9-88C8-4803-9829-1C9386ADB5F4}"/>
          </ac:grpSpMkLst>
        </pc:grpChg>
        <pc:grpChg chg="del">
          <ac:chgData name="Nazar Shchur" userId="3faffa111ac016f6" providerId="LiveId" clId="{88539178-5F52-4F81-A25E-4A407973B804}" dt="2019-08-31T15:18:15.062" v="285" actId="478"/>
          <ac:grpSpMkLst>
            <pc:docMk/>
            <pc:sldMk cId="1221404604" sldId="1729"/>
            <ac:grpSpMk id="87" creationId="{607B150E-D21C-4D4F-89E9-7D9B2690D631}"/>
          </ac:grpSpMkLst>
        </pc:grpChg>
        <pc:grpChg chg="del">
          <ac:chgData name="Nazar Shchur" userId="3faffa111ac016f6" providerId="LiveId" clId="{88539178-5F52-4F81-A25E-4A407973B804}" dt="2019-08-31T15:18:15.062" v="285" actId="478"/>
          <ac:grpSpMkLst>
            <pc:docMk/>
            <pc:sldMk cId="1221404604" sldId="1729"/>
            <ac:grpSpMk id="122" creationId="{D56074CF-F8EB-407F-8991-7713CF333B6E}"/>
          </ac:grpSpMkLst>
        </pc:grpChg>
        <pc:cxnChg chg="add mod">
          <ac:chgData name="Nazar Shchur" userId="3faffa111ac016f6" providerId="LiveId" clId="{88539178-5F52-4F81-A25E-4A407973B804}" dt="2019-08-31T15:18:28.033" v="288" actId="1076"/>
          <ac:cxnSpMkLst>
            <pc:docMk/>
            <pc:sldMk cId="1221404604" sldId="1729"/>
            <ac:cxnSpMk id="107" creationId="{6CE271C9-171A-4B9A-9A56-BE6005D4A245}"/>
          </ac:cxnSpMkLst>
        </pc:cxnChg>
        <pc:cxnChg chg="add mod">
          <ac:chgData name="Nazar Shchur" userId="3faffa111ac016f6" providerId="LiveId" clId="{88539178-5F52-4F81-A25E-4A407973B804}" dt="2019-08-31T15:18:28.033" v="288" actId="1076"/>
          <ac:cxnSpMkLst>
            <pc:docMk/>
            <pc:sldMk cId="1221404604" sldId="1729"/>
            <ac:cxnSpMk id="110" creationId="{8864EDE5-7340-4912-A995-9750D1535A6A}"/>
          </ac:cxnSpMkLst>
        </pc:cxnChg>
        <pc:cxnChg chg="add mod">
          <ac:chgData name="Nazar Shchur" userId="3faffa111ac016f6" providerId="LiveId" clId="{88539178-5F52-4F81-A25E-4A407973B804}" dt="2019-08-31T15:18:28.033" v="288" actId="1076"/>
          <ac:cxnSpMkLst>
            <pc:docMk/>
            <pc:sldMk cId="1221404604" sldId="1729"/>
            <ac:cxnSpMk id="111" creationId="{2BC17330-35D1-41BE-9DFF-00E4597858B0}"/>
          </ac:cxnSpMkLst>
        </pc:cxnChg>
        <pc:cxnChg chg="add mod">
          <ac:chgData name="Nazar Shchur" userId="3faffa111ac016f6" providerId="LiveId" clId="{88539178-5F52-4F81-A25E-4A407973B804}" dt="2019-08-31T15:18:28.033" v="288" actId="1076"/>
          <ac:cxnSpMkLst>
            <pc:docMk/>
            <pc:sldMk cId="1221404604" sldId="1729"/>
            <ac:cxnSpMk id="114" creationId="{380028EC-EC08-4637-A850-29173EE5BC0D}"/>
          </ac:cxnSpMkLst>
        </pc:cxnChg>
      </pc:sldChg>
      <pc:sldChg chg="addSp delSp modSp add del delAnim">
        <pc:chgData name="Nazar Shchur" userId="3faffa111ac016f6" providerId="LiveId" clId="{88539178-5F52-4F81-A25E-4A407973B804}" dt="2019-09-01T15:20:59.887" v="2844" actId="2696"/>
        <pc:sldMkLst>
          <pc:docMk/>
          <pc:sldMk cId="327702996" sldId="1730"/>
        </pc:sldMkLst>
        <pc:spChg chg="add del mod">
          <ac:chgData name="Nazar Shchur" userId="3faffa111ac016f6" providerId="LiveId" clId="{88539178-5F52-4F81-A25E-4A407973B804}" dt="2019-08-31T15:48:38.050" v="605" actId="478"/>
          <ac:spMkLst>
            <pc:docMk/>
            <pc:sldMk cId="327702996" sldId="1730"/>
            <ac:spMk id="47" creationId="{AB6EB6E3-1E79-4194-9DAD-6F4A96381B0C}"/>
          </ac:spMkLst>
        </pc:spChg>
        <pc:spChg chg="add mod">
          <ac:chgData name="Nazar Shchur" userId="3faffa111ac016f6" providerId="LiveId" clId="{88539178-5F52-4F81-A25E-4A407973B804}" dt="2019-08-31T15:54:31.449" v="679" actId="2085"/>
          <ac:spMkLst>
            <pc:docMk/>
            <pc:sldMk cId="327702996" sldId="1730"/>
            <ac:spMk id="48" creationId="{BDE80086-1EBE-4FC2-A6E6-AC6E1A1488DA}"/>
          </ac:spMkLst>
        </pc:spChg>
        <pc:spChg chg="add mod">
          <ac:chgData name="Nazar Shchur" userId="3faffa111ac016f6" providerId="LiveId" clId="{88539178-5F52-4F81-A25E-4A407973B804}" dt="2019-08-31T15:54:40.978" v="680" actId="2085"/>
          <ac:spMkLst>
            <pc:docMk/>
            <pc:sldMk cId="327702996" sldId="1730"/>
            <ac:spMk id="49" creationId="{BE3A8350-9231-499C-9902-B8A32D32261C}"/>
          </ac:spMkLst>
        </pc:spChg>
        <pc:spChg chg="add del mod">
          <ac:chgData name="Nazar Shchur" userId="3faffa111ac016f6" providerId="LiveId" clId="{88539178-5F52-4F81-A25E-4A407973B804}" dt="2019-08-31T15:47:34.981" v="585" actId="478"/>
          <ac:spMkLst>
            <pc:docMk/>
            <pc:sldMk cId="327702996" sldId="1730"/>
            <ac:spMk id="55" creationId="{0BBA48D4-31EB-4670-90A9-AA1A11FAE0DD}"/>
          </ac:spMkLst>
        </pc:spChg>
        <pc:spChg chg="add mod">
          <ac:chgData name="Nazar Shchur" userId="3faffa111ac016f6" providerId="LiveId" clId="{88539178-5F52-4F81-A25E-4A407973B804}" dt="2019-08-31T15:54:40.978" v="680" actId="2085"/>
          <ac:spMkLst>
            <pc:docMk/>
            <pc:sldMk cId="327702996" sldId="1730"/>
            <ac:spMk id="61" creationId="{E2DE7332-59FC-4288-A7A3-DDD77BAABD04}"/>
          </ac:spMkLst>
        </pc:spChg>
        <pc:spChg chg="add del mod">
          <ac:chgData name="Nazar Shchur" userId="3faffa111ac016f6" providerId="LiveId" clId="{88539178-5F52-4F81-A25E-4A407973B804}" dt="2019-08-31T15:49:31.281" v="626" actId="478"/>
          <ac:spMkLst>
            <pc:docMk/>
            <pc:sldMk cId="327702996" sldId="1730"/>
            <ac:spMk id="62" creationId="{6A10EFD7-FA08-4CA3-9B5A-8C9B29F0D079}"/>
          </ac:spMkLst>
        </pc:spChg>
        <pc:spChg chg="add mod">
          <ac:chgData name="Nazar Shchur" userId="3faffa111ac016f6" providerId="LiveId" clId="{88539178-5F52-4F81-A25E-4A407973B804}" dt="2019-08-31T15:54:31.449" v="679" actId="2085"/>
          <ac:spMkLst>
            <pc:docMk/>
            <pc:sldMk cId="327702996" sldId="1730"/>
            <ac:spMk id="63" creationId="{4C49752B-8210-4926-B43D-54D05953C929}"/>
          </ac:spMkLst>
        </pc:spChg>
        <pc:spChg chg="add del mod">
          <ac:chgData name="Nazar Shchur" userId="3faffa111ac016f6" providerId="LiveId" clId="{88539178-5F52-4F81-A25E-4A407973B804}" dt="2019-08-31T15:49:25.768" v="622" actId="478"/>
          <ac:spMkLst>
            <pc:docMk/>
            <pc:sldMk cId="327702996" sldId="1730"/>
            <ac:spMk id="67" creationId="{75693F74-9137-4EFB-B3DD-FCBD0F67E71F}"/>
          </ac:spMkLst>
        </pc:spChg>
        <pc:spChg chg="add mod">
          <ac:chgData name="Nazar Shchur" userId="3faffa111ac016f6" providerId="LiveId" clId="{88539178-5F52-4F81-A25E-4A407973B804}" dt="2019-08-31T15:49:40.207" v="630" actId="1076"/>
          <ac:spMkLst>
            <pc:docMk/>
            <pc:sldMk cId="327702996" sldId="1730"/>
            <ac:spMk id="68" creationId="{6D4ACC69-3FAA-4C31-9A41-638C1E6ADEFD}"/>
          </ac:spMkLst>
        </pc:spChg>
        <pc:spChg chg="add mod">
          <ac:chgData name="Nazar Shchur" userId="3faffa111ac016f6" providerId="LiveId" clId="{88539178-5F52-4F81-A25E-4A407973B804}" dt="2019-08-31T15:54:23.067" v="678" actId="2085"/>
          <ac:spMkLst>
            <pc:docMk/>
            <pc:sldMk cId="327702996" sldId="1730"/>
            <ac:spMk id="69" creationId="{50946905-49E9-4DA4-880A-9A4CBFF978E7}"/>
          </ac:spMkLst>
        </pc:spChg>
        <pc:spChg chg="add mod">
          <ac:chgData name="Nazar Shchur" userId="3faffa111ac016f6" providerId="LiveId" clId="{88539178-5F52-4F81-A25E-4A407973B804}" dt="2019-08-31T15:54:23.067" v="678" actId="2085"/>
          <ac:spMkLst>
            <pc:docMk/>
            <pc:sldMk cId="327702996" sldId="1730"/>
            <ac:spMk id="70" creationId="{0C978389-1B86-4CDB-9DA6-83BE805F3344}"/>
          </ac:spMkLst>
        </pc:spChg>
        <pc:spChg chg="add mod">
          <ac:chgData name="Nazar Shchur" userId="3faffa111ac016f6" providerId="LiveId" clId="{88539178-5F52-4F81-A25E-4A407973B804}" dt="2019-08-31T15:48:22.897" v="599" actId="20577"/>
          <ac:spMkLst>
            <pc:docMk/>
            <pc:sldMk cId="327702996" sldId="1730"/>
            <ac:spMk id="71" creationId="{0E5F9022-0FB7-4BB9-8800-D35E0AE88792}"/>
          </ac:spMkLst>
        </pc:spChg>
        <pc:spChg chg="add mod">
          <ac:chgData name="Nazar Shchur" userId="3faffa111ac016f6" providerId="LiveId" clId="{88539178-5F52-4F81-A25E-4A407973B804}" dt="2019-08-31T15:54:10.881" v="677" actId="1582"/>
          <ac:spMkLst>
            <pc:docMk/>
            <pc:sldMk cId="327702996" sldId="1730"/>
            <ac:spMk id="85" creationId="{73421560-47B0-4219-BA15-8EC1318B4D33}"/>
          </ac:spMkLst>
        </pc:spChg>
        <pc:grpChg chg="del">
          <ac:chgData name="Nazar Shchur" userId="3faffa111ac016f6" providerId="LiveId" clId="{88539178-5F52-4F81-A25E-4A407973B804}" dt="2019-08-31T15:47:22.699" v="581" actId="478"/>
          <ac:grpSpMkLst>
            <pc:docMk/>
            <pc:sldMk cId="327702996" sldId="1730"/>
            <ac:grpSpMk id="10" creationId="{8C7CD7CC-2DB5-4002-A0FE-D1BB503AEEDE}"/>
          </ac:grpSpMkLst>
        </pc:grpChg>
        <pc:picChg chg="del">
          <ac:chgData name="Nazar Shchur" userId="3faffa111ac016f6" providerId="LiveId" clId="{88539178-5F52-4F81-A25E-4A407973B804}" dt="2019-08-31T15:21:51.785" v="324" actId="478"/>
          <ac:picMkLst>
            <pc:docMk/>
            <pc:sldMk cId="327702996" sldId="1730"/>
            <ac:picMk id="6" creationId="{3536E046-5039-4E81-934D-FE52F4B77572}"/>
          </ac:picMkLst>
        </pc:picChg>
        <pc:picChg chg="add mod ord">
          <ac:chgData name="Nazar Shchur" userId="3faffa111ac016f6" providerId="LiveId" clId="{88539178-5F52-4F81-A25E-4A407973B804}" dt="2019-09-01T14:15:21.966" v="2122" actId="1076"/>
          <ac:picMkLst>
            <pc:docMk/>
            <pc:sldMk cId="327702996" sldId="1730"/>
            <ac:picMk id="7" creationId="{D3045EC9-7D15-44D7-A15C-3144781603C7}"/>
          </ac:picMkLst>
        </pc:pic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40" creationId="{9F689FEE-AAC6-48ED-91C2-149AC01E189B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41" creationId="{02D8914E-EFEA-4F02-8D28-B549229614C1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42" creationId="{3F2B0940-8698-46BF-B53D-22A2F3B21E26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43" creationId="{88E0D3CB-9F0B-4C0F-9588-91662052D4D0}"/>
          </ac:cxnSpMkLst>
        </pc:cxnChg>
        <pc:cxnChg chg="add del mod">
          <ac:chgData name="Nazar Shchur" userId="3faffa111ac016f6" providerId="LiveId" clId="{88539178-5F52-4F81-A25E-4A407973B804}" dt="2019-08-31T15:50:29.482" v="648" actId="478"/>
          <ac:cxnSpMkLst>
            <pc:docMk/>
            <pc:sldMk cId="327702996" sldId="1730"/>
            <ac:cxnSpMk id="44" creationId="{8E8401C8-EB07-4E3F-9BCF-7B4F67F7DDCF}"/>
          </ac:cxnSpMkLst>
        </pc:cxnChg>
        <pc:cxnChg chg="add del mod">
          <ac:chgData name="Nazar Shchur" userId="3faffa111ac016f6" providerId="LiveId" clId="{88539178-5F52-4F81-A25E-4A407973B804}" dt="2019-08-31T15:50:31.976" v="650" actId="478"/>
          <ac:cxnSpMkLst>
            <pc:docMk/>
            <pc:sldMk cId="327702996" sldId="1730"/>
            <ac:cxnSpMk id="45" creationId="{9FD07A86-B287-4A2F-B2DA-34F7CD178A97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46" creationId="{09DF0308-56EC-4B3C-BA7F-243E9F97ECE9}"/>
          </ac:cxnSpMkLst>
        </pc:cxnChg>
        <pc:cxnChg chg="add del mod">
          <ac:chgData name="Nazar Shchur" userId="3faffa111ac016f6" providerId="LiveId" clId="{88539178-5F52-4F81-A25E-4A407973B804}" dt="2019-08-31T15:50:12.203" v="642" actId="478"/>
          <ac:cxnSpMkLst>
            <pc:docMk/>
            <pc:sldMk cId="327702996" sldId="1730"/>
            <ac:cxnSpMk id="50" creationId="{A91334CD-5470-4CD9-938D-00F01097E31C}"/>
          </ac:cxnSpMkLst>
        </pc:cxnChg>
        <pc:cxnChg chg="add del mod">
          <ac:chgData name="Nazar Shchur" userId="3faffa111ac016f6" providerId="LiveId" clId="{88539178-5F52-4F81-A25E-4A407973B804}" dt="2019-08-31T15:50:21.441" v="646" actId="478"/>
          <ac:cxnSpMkLst>
            <pc:docMk/>
            <pc:sldMk cId="327702996" sldId="1730"/>
            <ac:cxnSpMk id="51" creationId="{0305A9A8-A5D6-497F-A664-AD4F4F258692}"/>
          </ac:cxnSpMkLst>
        </pc:cxnChg>
        <pc:cxnChg chg="add del mod">
          <ac:chgData name="Nazar Shchur" userId="3faffa111ac016f6" providerId="LiveId" clId="{88539178-5F52-4F81-A25E-4A407973B804}" dt="2019-08-31T15:50:30.571" v="649" actId="478"/>
          <ac:cxnSpMkLst>
            <pc:docMk/>
            <pc:sldMk cId="327702996" sldId="1730"/>
            <ac:cxnSpMk id="52" creationId="{1BFC7DE1-9C4D-4B10-88E8-47157CD09711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53" creationId="{837E824C-624C-47A2-ADA8-FC914BE39C65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54" creationId="{91EFF2FC-83D3-4A8D-8014-D6AE4AF0D86E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56" creationId="{F9A7E978-8435-417C-BCE2-9AB1E8D20457}"/>
          </ac:cxnSpMkLst>
        </pc:cxnChg>
        <pc:cxnChg chg="add del mod">
          <ac:chgData name="Nazar Shchur" userId="3faffa111ac016f6" providerId="LiveId" clId="{88539178-5F52-4F81-A25E-4A407973B804}" dt="2019-08-31T15:49:03.547" v="613" actId="478"/>
          <ac:cxnSpMkLst>
            <pc:docMk/>
            <pc:sldMk cId="327702996" sldId="1730"/>
            <ac:cxnSpMk id="57" creationId="{132ED485-6923-4A64-875E-106B7118696D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58" creationId="{599CD549-A724-4620-9EF9-80AE0F26DE62}"/>
          </ac:cxnSpMkLst>
        </pc:cxnChg>
        <pc:cxnChg chg="add del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59" creationId="{4AA9CC47-D901-4B24-B807-793A290EF4DB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60" creationId="{D2622994-4B51-4836-B0ED-357B5A2130E4}"/>
          </ac:cxnSpMkLst>
        </pc:cxnChg>
        <pc:cxnChg chg="add del mod">
          <ac:chgData name="Nazar Shchur" userId="3faffa111ac016f6" providerId="LiveId" clId="{88539178-5F52-4F81-A25E-4A407973B804}" dt="2019-08-31T15:49:27.084" v="624" actId="478"/>
          <ac:cxnSpMkLst>
            <pc:docMk/>
            <pc:sldMk cId="327702996" sldId="1730"/>
            <ac:cxnSpMk id="64" creationId="{E36BAA01-0BE0-4510-A190-92BB47360374}"/>
          </ac:cxnSpMkLst>
        </pc:cxnChg>
        <pc:cxnChg chg="add del mod">
          <ac:chgData name="Nazar Shchur" userId="3faffa111ac016f6" providerId="LiveId" clId="{88539178-5F52-4F81-A25E-4A407973B804}" dt="2019-08-31T15:49:23.815" v="620" actId="478"/>
          <ac:cxnSpMkLst>
            <pc:docMk/>
            <pc:sldMk cId="327702996" sldId="1730"/>
            <ac:cxnSpMk id="65" creationId="{CA49A109-6005-494E-B50B-445336D612F2}"/>
          </ac:cxnSpMkLst>
        </pc:cxnChg>
        <pc:cxnChg chg="add del mod">
          <ac:chgData name="Nazar Shchur" userId="3faffa111ac016f6" providerId="LiveId" clId="{88539178-5F52-4F81-A25E-4A407973B804}" dt="2019-08-31T15:49:26.373" v="623" actId="478"/>
          <ac:cxnSpMkLst>
            <pc:docMk/>
            <pc:sldMk cId="327702996" sldId="1730"/>
            <ac:cxnSpMk id="66" creationId="{B8D3B5CE-3F9C-428E-BC2A-1727212D248B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75" creationId="{5D964078-03E7-42AA-AC9C-E3A1BC1DAB53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76" creationId="{7D561A91-0117-40A9-BC59-9A9D520D5235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77" creationId="{94A149C8-BF2C-4D82-B7C2-78D7244748E7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78" creationId="{6B993BA9-9302-431E-9DB2-14D145B4B527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79" creationId="{D7505AFF-89E9-4475-AD5C-DD5F8DBAADCE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80" creationId="{9D7C36F8-B6B9-460C-873C-74F73E250B95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81" creationId="{E6224668-CA0B-40C1-B671-6D19E87C5F23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82" creationId="{1190E867-0FAB-4D9D-A196-E9E579052696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83" creationId="{CD1CFE26-6DE6-4087-9738-24A2C47B4D59}"/>
          </ac:cxnSpMkLst>
        </pc:cxnChg>
        <pc:cxnChg chg="add mod">
          <ac:chgData name="Nazar Shchur" userId="3faffa111ac016f6" providerId="LiveId" clId="{88539178-5F52-4F81-A25E-4A407973B804}" dt="2019-08-31T15:54:10.881" v="677" actId="1582"/>
          <ac:cxnSpMkLst>
            <pc:docMk/>
            <pc:sldMk cId="327702996" sldId="1730"/>
            <ac:cxnSpMk id="84" creationId="{3175ADB6-F627-4A7A-AA3B-9F482E8D7B36}"/>
          </ac:cxnSpMkLst>
        </pc:cxnChg>
      </pc:sldChg>
      <pc:sldChg chg="add del">
        <pc:chgData name="Nazar Shchur" userId="3faffa111ac016f6" providerId="LiveId" clId="{88539178-5F52-4F81-A25E-4A407973B804}" dt="2019-09-01T14:40:10.945" v="2400" actId="2696"/>
        <pc:sldMkLst>
          <pc:docMk/>
          <pc:sldMk cId="436740699" sldId="1731"/>
        </pc:sldMkLst>
      </pc:sldChg>
      <pc:sldChg chg="modSp add del">
        <pc:chgData name="Nazar Shchur" userId="3faffa111ac016f6" providerId="LiveId" clId="{88539178-5F52-4F81-A25E-4A407973B804}" dt="2019-09-01T14:40:11.311" v="2403" actId="2696"/>
        <pc:sldMkLst>
          <pc:docMk/>
          <pc:sldMk cId="3683883554" sldId="1732"/>
        </pc:sldMkLst>
        <pc:grpChg chg="mod">
          <ac:chgData name="Nazar Shchur" userId="3faffa111ac016f6" providerId="LiveId" clId="{88539178-5F52-4F81-A25E-4A407973B804}" dt="2019-09-01T09:01:26.973" v="945" actId="14100"/>
          <ac:grpSpMkLst>
            <pc:docMk/>
            <pc:sldMk cId="3683883554" sldId="1732"/>
            <ac:grpSpMk id="19" creationId="{2B536198-2E66-4E9E-9FC4-94A58C4D6D3D}"/>
          </ac:grpSpMkLst>
        </pc:grpChg>
        <pc:grpChg chg="mod">
          <ac:chgData name="Nazar Shchur" userId="3faffa111ac016f6" providerId="LiveId" clId="{88539178-5F52-4F81-A25E-4A407973B804}" dt="2019-09-01T09:01:26.973" v="945" actId="14100"/>
          <ac:grpSpMkLst>
            <pc:docMk/>
            <pc:sldMk cId="3683883554" sldId="1732"/>
            <ac:grpSpMk id="41" creationId="{AA11E2F7-F2EA-4669-84E5-5E4444A83E05}"/>
          </ac:grpSpMkLst>
        </pc:grpChg>
        <pc:grpChg chg="mod">
          <ac:chgData name="Nazar Shchur" userId="3faffa111ac016f6" providerId="LiveId" clId="{88539178-5F52-4F81-A25E-4A407973B804}" dt="2019-09-01T09:01:26.973" v="945" actId="14100"/>
          <ac:grpSpMkLst>
            <pc:docMk/>
            <pc:sldMk cId="3683883554" sldId="1732"/>
            <ac:grpSpMk id="58" creationId="{314BA7FA-B7A8-4CDC-A95C-6938E52A7AF3}"/>
          </ac:grpSpMkLst>
        </pc:grpChg>
        <pc:grpChg chg="mod">
          <ac:chgData name="Nazar Shchur" userId="3faffa111ac016f6" providerId="LiveId" clId="{88539178-5F52-4F81-A25E-4A407973B804}" dt="2019-09-01T09:01:26.973" v="945" actId="14100"/>
          <ac:grpSpMkLst>
            <pc:docMk/>
            <pc:sldMk cId="3683883554" sldId="1732"/>
            <ac:grpSpMk id="76" creationId="{A0DA0875-F199-4B2C-B4BC-3C1307F5CFCC}"/>
          </ac:grpSpMkLst>
        </pc:grpChg>
        <pc:grpChg chg="mod">
          <ac:chgData name="Nazar Shchur" userId="3faffa111ac016f6" providerId="LiveId" clId="{88539178-5F52-4F81-A25E-4A407973B804}" dt="2019-09-01T09:01:26.973" v="945" actId="14100"/>
          <ac:grpSpMkLst>
            <pc:docMk/>
            <pc:sldMk cId="3683883554" sldId="1732"/>
            <ac:grpSpMk id="93" creationId="{C6B02652-9C5C-4E7C-9A34-44BF4DE4CD6F}"/>
          </ac:grpSpMkLst>
        </pc:grpChg>
      </pc:sldChg>
      <pc:sldChg chg="addSp delSp modSp add delAnim modAnim">
        <pc:chgData name="Nazar Shchur" userId="3faffa111ac016f6" providerId="LiveId" clId="{88539178-5F52-4F81-A25E-4A407973B804}" dt="2019-09-02T16:31:52.967" v="3988"/>
        <pc:sldMkLst>
          <pc:docMk/>
          <pc:sldMk cId="1370591053" sldId="1733"/>
        </pc:sldMkLst>
        <pc:spChg chg="mod">
          <ac:chgData name="Nazar Shchur" userId="3faffa111ac016f6" providerId="LiveId" clId="{88539178-5F52-4F81-A25E-4A407973B804}" dt="2019-09-02T16:31:02.963" v="3936" actId="1076"/>
          <ac:spMkLst>
            <pc:docMk/>
            <pc:sldMk cId="1370591053" sldId="1733"/>
            <ac:spMk id="46" creationId="{2E6F32FB-CBFC-4F04-97D3-BCA2F1AAC715}"/>
          </ac:spMkLst>
        </pc:spChg>
        <pc:spChg chg="mod">
          <ac:chgData name="Nazar Shchur" userId="3faffa111ac016f6" providerId="LiveId" clId="{88539178-5F52-4F81-A25E-4A407973B804}" dt="2019-09-02T16:31:32.804" v="3986" actId="1038"/>
          <ac:spMkLst>
            <pc:docMk/>
            <pc:sldMk cId="1370591053" sldId="1733"/>
            <ac:spMk id="128" creationId="{4A624519-0E1B-40CF-9E43-03792584D066}"/>
          </ac:spMkLst>
        </pc:spChg>
        <pc:spChg chg="add mod">
          <ac:chgData name="Nazar Shchur" userId="3faffa111ac016f6" providerId="LiveId" clId="{88539178-5F52-4F81-A25E-4A407973B804}" dt="2019-09-02T16:31:27.330" v="3976" actId="1036"/>
          <ac:spMkLst>
            <pc:docMk/>
            <pc:sldMk cId="1370591053" sldId="1733"/>
            <ac:spMk id="166" creationId="{82F07610-51C7-4603-8A26-6B1226221846}"/>
          </ac:spMkLst>
        </pc:spChg>
        <pc:spChg chg="del">
          <ac:chgData name="Nazar Shchur" userId="3faffa111ac016f6" providerId="LiveId" clId="{88539178-5F52-4F81-A25E-4A407973B804}" dt="2019-09-01T09:07:23.769" v="1024" actId="478"/>
          <ac:spMkLst>
            <pc:docMk/>
            <pc:sldMk cId="1370591053" sldId="1733"/>
            <ac:spMk id="185" creationId="{5591A640-3CE7-4F12-99FA-E34BEF122B0B}"/>
          </ac:spMkLst>
        </pc:spChg>
        <pc:spChg chg="mod">
          <ac:chgData name="Nazar Shchur" userId="3faffa111ac016f6" providerId="LiveId" clId="{88539178-5F52-4F81-A25E-4A407973B804}" dt="2019-09-02T16:31:12.442" v="3937" actId="1076"/>
          <ac:spMkLst>
            <pc:docMk/>
            <pc:sldMk cId="1370591053" sldId="1733"/>
            <ac:spMk id="406" creationId="{4C4A04D5-03DC-4769-8067-A3BCAB7444EE}"/>
          </ac:spMkLst>
        </pc:s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19" creationId="{7DFC586B-8754-4F86-A463-2B9F749B1170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25" creationId="{9F2E34C3-F485-4F51-BAF9-61C7C5A9FAD1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27" creationId="{84D5CEC1-6439-4965-AEBC-F2E5E71DA4FF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4" creationId="{BEA54A28-4DD9-4014-8D8E-460321CAB00E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6" creationId="{2DD0BFEE-E18C-4D82-A76E-6ADFD470257A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40" creationId="{A459BB2B-0292-4E0A-A692-1A7CAA26D0D9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42" creationId="{5E307E0D-3A8A-47DB-8F17-D3A14CD67425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88" creationId="{92A808DC-18E5-4D4D-8D62-7DE6D98F6ADF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94" creationId="{DA27B0B5-5E61-4A9D-B71D-8F526ED4F773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96" creationId="{CA2AD9B7-AD62-4C41-B717-B88D73563460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101" creationId="{509F7435-FF2F-4EBF-860D-5C9656434CC8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107" creationId="{315BAC20-CDB2-4EE8-ACC1-16466F2C577A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109" creationId="{B9BD4D02-7761-4980-AC19-D8F80CC501E4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115" creationId="{DB1588A3-FAE6-448F-94F1-1987163CB28C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121" creationId="{69B3CC6C-9155-4A76-A003-1FA23B17F996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123" creationId="{77F06856-4247-41F8-ACC7-7A4F95E2E8F5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15" creationId="{5576B017-55C8-4F98-85EF-82FF4D5E8091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16" creationId="{F2F84D71-E57F-4E02-83D4-1218E38591A2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17" creationId="{6F3676E5-6426-494B-9BE7-690BBCACE818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20" creationId="{918894EA-8DC7-4DA9-BFFC-E4F8F44AFF5D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23" creationId="{9FD8D0BC-FF02-4AC5-80C5-0B0FA2B69C16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26" creationId="{2076A9D1-85A9-466E-A11C-53B7EA3ADF69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33" creationId="{85A1E5B9-E008-4D8A-95FC-F3DEF56415B3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36" creationId="{6F6BC324-40F9-4A68-BAD7-5C76E0993034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37" creationId="{19B02A0E-89AB-480E-9BC5-80CDB5BE403F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40" creationId="{0E432D82-FA7A-407E-B4E4-DCB20A985186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43" creationId="{1FFAA29A-EDBF-40A8-BEDB-EDD4923B2DF2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50" creationId="{91DC1183-3671-4A03-B5B4-E45B58C2A579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51" creationId="{214E3D20-F2B8-45D2-AD73-AE1FE55700FF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52" creationId="{A20BA8A0-721E-4467-849C-6295BFB6B04A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55" creationId="{5243543A-89F2-4FA8-9F5B-ADBE8F636F4E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58" creationId="{71D93721-816B-4F80-9690-629D93905789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61" creationId="{3F19B48E-2E84-475A-9A2C-FF50390F2656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68" creationId="{3A284D32-FD9C-4E51-8EC7-D4260C9E542C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71" creationId="{0522B708-2054-427A-A4F1-E690DC7CFF53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72" creationId="{32BEEB6E-37C1-4B83-ADE1-83AC0C9810A8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75" creationId="{971A527E-E001-4046-A00D-CBB0EB960381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78" creationId="{9BF0EC01-E453-4CB2-98FB-57CDF3AE44E6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85" creationId="{57801581-8F33-4675-AC94-E6D4BE11D337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86" creationId="{6C12C8FA-2E76-4A57-95A1-5BF22EA91035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89" creationId="{830C89C4-0070-4A7D-A75C-BB65AAF2F21B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90" creationId="{45685966-272B-4EB7-B87D-85E0CDFE084A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91" creationId="{09AA49BF-2E28-4EAF-943B-5AFEAE97B725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94" creationId="{60B1D149-3B1C-4BFB-818B-90B114344932}"/>
          </ac:grpSpMkLst>
        </pc:grpChg>
        <pc:grpChg chg="mod">
          <ac:chgData name="Nazar Shchur" userId="3faffa111ac016f6" providerId="LiveId" clId="{88539178-5F52-4F81-A25E-4A407973B804}" dt="2019-09-02T16:31:22.817" v="3965" actId="1036"/>
          <ac:grpSpMkLst>
            <pc:docMk/>
            <pc:sldMk cId="1370591053" sldId="1733"/>
            <ac:grpSpMk id="397" creationId="{EB872733-E58F-43CD-9E6A-58F57763690E}"/>
          </ac:grpSpMkLst>
        </pc:grpChg>
        <pc:picChg chg="mod">
          <ac:chgData name="Nazar Shchur" userId="3faffa111ac016f6" providerId="LiveId" clId="{88539178-5F52-4F81-A25E-4A407973B804}" dt="2019-09-02T16:31:22.817" v="3965" actId="1036"/>
          <ac:picMkLst>
            <pc:docMk/>
            <pc:sldMk cId="1370591053" sldId="1733"/>
            <ac:picMk id="404" creationId="{2E911941-E6F4-4077-ADF6-E1FFD1B2D833}"/>
          </ac:picMkLst>
        </pc:picChg>
      </pc:sldChg>
      <pc:sldChg chg="addSp delSp modSp add delAnim modAnim">
        <pc:chgData name="Nazar Shchur" userId="3faffa111ac016f6" providerId="LiveId" clId="{88539178-5F52-4F81-A25E-4A407973B804}" dt="2019-09-02T16:28:00.042" v="3906" actId="1037"/>
        <pc:sldMkLst>
          <pc:docMk/>
          <pc:sldMk cId="1605416504" sldId="1734"/>
        </pc:sldMkLst>
        <pc:spChg chg="add mod">
          <ac:chgData name="Nazar Shchur" userId="3faffa111ac016f6" providerId="LiveId" clId="{88539178-5F52-4F81-A25E-4A407973B804}" dt="2019-09-02T15:52:16.654" v="3403" actId="1038"/>
          <ac:spMkLst>
            <pc:docMk/>
            <pc:sldMk cId="1605416504" sldId="1734"/>
            <ac:spMk id="18" creationId="{E95FA772-CA07-405E-BB77-2BD07CAEBD9C}"/>
          </ac:spMkLst>
        </pc:spChg>
        <pc:spChg chg="del">
          <ac:chgData name="Nazar Shchur" userId="3faffa111ac016f6" providerId="LiveId" clId="{88539178-5F52-4F81-A25E-4A407973B804}" dt="2019-09-01T09:43:43.117" v="1131" actId="478"/>
          <ac:spMkLst>
            <pc:docMk/>
            <pc:sldMk cId="1605416504" sldId="1734"/>
            <ac:spMk id="46" creationId="{2E6F32FB-CBFC-4F04-97D3-BCA2F1AAC715}"/>
          </ac:spMkLst>
        </pc:spChg>
        <pc:spChg chg="del">
          <ac:chgData name="Nazar Shchur" userId="3faffa111ac016f6" providerId="LiveId" clId="{88539178-5F52-4F81-A25E-4A407973B804}" dt="2019-09-01T09:43:41.456" v="1130" actId="478"/>
          <ac:spMkLst>
            <pc:docMk/>
            <pc:sldMk cId="1605416504" sldId="1734"/>
            <ac:spMk id="128" creationId="{4A624519-0E1B-40CF-9E43-03792584D066}"/>
          </ac:spMkLst>
        </pc:spChg>
        <pc:spChg chg="mod">
          <ac:chgData name="Nazar Shchur" userId="3faffa111ac016f6" providerId="LiveId" clId="{88539178-5F52-4F81-A25E-4A407973B804}" dt="2019-09-01T09:44:18.513" v="1136" actId="1076"/>
          <ac:spMkLst>
            <pc:docMk/>
            <pc:sldMk cId="1605416504" sldId="1734"/>
            <ac:spMk id="166" creationId="{82F07610-51C7-4603-8A26-6B1226221846}"/>
          </ac:spMkLst>
        </pc:spChg>
        <pc:spChg chg="add mod">
          <ac:chgData name="Nazar Shchur" userId="3faffa111ac016f6" providerId="LiveId" clId="{88539178-5F52-4F81-A25E-4A407973B804}" dt="2019-09-02T15:52:16.654" v="3403" actId="1038"/>
          <ac:spMkLst>
            <pc:docMk/>
            <pc:sldMk cId="1605416504" sldId="1734"/>
            <ac:spMk id="169" creationId="{273BB9A6-16CF-476D-B878-79E8F7565EC4}"/>
          </ac:spMkLst>
        </pc:spChg>
        <pc:spChg chg="add mod">
          <ac:chgData name="Nazar Shchur" userId="3faffa111ac016f6" providerId="LiveId" clId="{88539178-5F52-4F81-A25E-4A407973B804}" dt="2019-09-02T15:52:16.654" v="3403" actId="1038"/>
          <ac:spMkLst>
            <pc:docMk/>
            <pc:sldMk cId="1605416504" sldId="1734"/>
            <ac:spMk id="170" creationId="{B1D71A1F-C693-4462-BFF5-F13D68ECB608}"/>
          </ac:spMkLst>
        </pc:spChg>
        <pc:spChg chg="add mod">
          <ac:chgData name="Nazar Shchur" userId="3faffa111ac016f6" providerId="LiveId" clId="{88539178-5F52-4F81-A25E-4A407973B804}" dt="2019-09-02T15:52:16.654" v="3403" actId="1038"/>
          <ac:spMkLst>
            <pc:docMk/>
            <pc:sldMk cId="1605416504" sldId="1734"/>
            <ac:spMk id="171" creationId="{7405DA71-5DF9-4302-BB6E-A1FBF9EA72CA}"/>
          </ac:spMkLst>
        </pc:spChg>
        <pc:spChg chg="add mod">
          <ac:chgData name="Nazar Shchur" userId="3faffa111ac016f6" providerId="LiveId" clId="{88539178-5F52-4F81-A25E-4A407973B804}" dt="2019-09-02T15:52:16.654" v="3403" actId="1038"/>
          <ac:spMkLst>
            <pc:docMk/>
            <pc:sldMk cId="1605416504" sldId="1734"/>
            <ac:spMk id="172" creationId="{B17F3A6A-30F8-44BC-8631-6CEA6E9E4F99}"/>
          </ac:spMkLst>
        </pc:spChg>
        <pc:spChg chg="add mod">
          <ac:chgData name="Nazar Shchur" userId="3faffa111ac016f6" providerId="LiveId" clId="{88539178-5F52-4F81-A25E-4A407973B804}" dt="2019-09-02T15:51:45.960" v="3378" actId="1076"/>
          <ac:spMkLst>
            <pc:docMk/>
            <pc:sldMk cId="1605416504" sldId="1734"/>
            <ac:spMk id="173" creationId="{913BA387-65F4-4AE4-9477-D5382EBEFFC6}"/>
          </ac:spMkLst>
        </pc:spChg>
        <pc:spChg chg="del">
          <ac:chgData name="Nazar Shchur" userId="3faffa111ac016f6" providerId="LiveId" clId="{88539178-5F52-4F81-A25E-4A407973B804}" dt="2019-09-01T09:43:44.628" v="1132" actId="478"/>
          <ac:spMkLst>
            <pc:docMk/>
            <pc:sldMk cId="1605416504" sldId="1734"/>
            <ac:spMk id="406" creationId="{4C4A04D5-03DC-4769-8067-A3BCAB7444EE}"/>
          </ac:spMkLst>
        </pc:spChg>
        <pc:grpChg chg="del">
          <ac:chgData name="Nazar Shchur" userId="3faffa111ac016f6" providerId="LiveId" clId="{88539178-5F52-4F81-A25E-4A407973B804}" dt="2019-09-01T09:43:31.294" v="1121" actId="478"/>
          <ac:grpSpMkLst>
            <pc:docMk/>
            <pc:sldMk cId="1605416504" sldId="1734"/>
            <ac:grpSpMk id="19" creationId="{7DFC586B-8754-4F86-A463-2B9F749B1170}"/>
          </ac:grpSpMkLst>
        </pc:grpChg>
        <pc:grpChg chg="add">
          <ac:chgData name="Nazar Shchur" userId="3faffa111ac016f6" providerId="LiveId" clId="{88539178-5F52-4F81-A25E-4A407973B804}" dt="2019-09-02T15:51:32.686" v="3375"/>
          <ac:grpSpMkLst>
            <pc:docMk/>
            <pc:sldMk cId="1605416504" sldId="1734"/>
            <ac:grpSpMk id="19" creationId="{F5299B12-B770-4FCB-BB5C-A7E6DC8B52A0}"/>
          </ac:grpSpMkLst>
        </pc:grpChg>
        <pc:grpChg chg="del">
          <ac:chgData name="Nazar Shchur" userId="3faffa111ac016f6" providerId="LiveId" clId="{88539178-5F52-4F81-A25E-4A407973B804}" dt="2019-09-01T09:43:29.460" v="1119" actId="478"/>
          <ac:grpSpMkLst>
            <pc:docMk/>
            <pc:sldMk cId="1605416504" sldId="1734"/>
            <ac:grpSpMk id="25" creationId="{9F2E34C3-F485-4F51-BAF9-61C7C5A9FAD1}"/>
          </ac:grpSpMkLst>
        </pc:grpChg>
        <pc:grpChg chg="del mod">
          <ac:chgData name="Nazar Shchur" userId="3faffa111ac016f6" providerId="LiveId" clId="{88539178-5F52-4F81-A25E-4A407973B804}" dt="2019-09-02T15:51:28.123" v="3374" actId="478"/>
          <ac:grpSpMkLst>
            <pc:docMk/>
            <pc:sldMk cId="1605416504" sldId="1734"/>
            <ac:grpSpMk id="31" creationId="{00000000-0000-0000-0000-000000000000}"/>
          </ac:grpSpMkLst>
        </pc:grpChg>
        <pc:grpChg chg="del">
          <ac:chgData name="Nazar Shchur" userId="3faffa111ac016f6" providerId="LiveId" clId="{88539178-5F52-4F81-A25E-4A407973B804}" dt="2019-09-01T09:43:30.630" v="1120" actId="478"/>
          <ac:grpSpMkLst>
            <pc:docMk/>
            <pc:sldMk cId="1605416504" sldId="1734"/>
            <ac:grpSpMk id="34" creationId="{BEA54A28-4DD9-4014-8D8E-460321CAB00E}"/>
          </ac:grpSpMkLst>
        </pc:grpChg>
        <pc:grpChg chg="del">
          <ac:chgData name="Nazar Shchur" userId="3faffa111ac016f6" providerId="LiveId" clId="{88539178-5F52-4F81-A25E-4A407973B804}" dt="2019-09-01T09:43:28.947" v="1118" actId="478"/>
          <ac:grpSpMkLst>
            <pc:docMk/>
            <pc:sldMk cId="1605416504" sldId="1734"/>
            <ac:grpSpMk id="40" creationId="{A459BB2B-0292-4E0A-A692-1A7CAA26D0D9}"/>
          </ac:grpSpMkLst>
        </pc:grpChg>
        <pc:grpChg chg="del">
          <ac:chgData name="Nazar Shchur" userId="3faffa111ac016f6" providerId="LiveId" clId="{88539178-5F52-4F81-A25E-4A407973B804}" dt="2019-09-01T09:43:36.787" v="1127" actId="478"/>
          <ac:grpSpMkLst>
            <pc:docMk/>
            <pc:sldMk cId="1605416504" sldId="1734"/>
            <ac:grpSpMk id="88" creationId="{92A808DC-18E5-4D4D-8D62-7DE6D98F6ADF}"/>
          </ac:grpSpMkLst>
        </pc:grpChg>
        <pc:grpChg chg="del">
          <ac:chgData name="Nazar Shchur" userId="3faffa111ac016f6" providerId="LiveId" clId="{88539178-5F52-4F81-A25E-4A407973B804}" dt="2019-09-01T09:43:36.159" v="1126" actId="478"/>
          <ac:grpSpMkLst>
            <pc:docMk/>
            <pc:sldMk cId="1605416504" sldId="1734"/>
            <ac:grpSpMk id="94" creationId="{DA27B0B5-5E61-4A9D-B71D-8F526ED4F773}"/>
          </ac:grpSpMkLst>
        </pc:grpChg>
        <pc:grpChg chg="del">
          <ac:chgData name="Nazar Shchur" userId="3faffa111ac016f6" providerId="LiveId" clId="{88539178-5F52-4F81-A25E-4A407973B804}" dt="2019-09-01T09:43:35.404" v="1125" actId="478"/>
          <ac:grpSpMkLst>
            <pc:docMk/>
            <pc:sldMk cId="1605416504" sldId="1734"/>
            <ac:grpSpMk id="101" creationId="{509F7435-FF2F-4EBF-860D-5C9656434CC8}"/>
          </ac:grpSpMkLst>
        </pc:grpChg>
        <pc:grpChg chg="del">
          <ac:chgData name="Nazar Shchur" userId="3faffa111ac016f6" providerId="LiveId" clId="{88539178-5F52-4F81-A25E-4A407973B804}" dt="2019-09-01T09:43:32.498" v="1123" actId="478"/>
          <ac:grpSpMkLst>
            <pc:docMk/>
            <pc:sldMk cId="1605416504" sldId="1734"/>
            <ac:grpSpMk id="107" creationId="{315BAC20-CDB2-4EE8-ACC1-16466F2C577A}"/>
          </ac:grpSpMkLst>
        </pc:grpChg>
        <pc:grpChg chg="del">
          <ac:chgData name="Nazar Shchur" userId="3faffa111ac016f6" providerId="LiveId" clId="{88539178-5F52-4F81-A25E-4A407973B804}" dt="2019-09-01T09:43:34.317" v="1124" actId="478"/>
          <ac:grpSpMkLst>
            <pc:docMk/>
            <pc:sldMk cId="1605416504" sldId="1734"/>
            <ac:grpSpMk id="115" creationId="{DB1588A3-FAE6-448F-94F1-1987163CB28C}"/>
          </ac:grpSpMkLst>
        </pc:grpChg>
        <pc:grpChg chg="del">
          <ac:chgData name="Nazar Shchur" userId="3faffa111ac016f6" providerId="LiveId" clId="{88539178-5F52-4F81-A25E-4A407973B804}" dt="2019-09-01T09:43:31.946" v="1122" actId="478"/>
          <ac:grpSpMkLst>
            <pc:docMk/>
            <pc:sldMk cId="1605416504" sldId="1734"/>
            <ac:grpSpMk id="121" creationId="{69B3CC6C-9155-4A76-A003-1FA23B17F996}"/>
          </ac:grpSpMkLst>
        </pc:grpChg>
        <pc:grpChg chg="del">
          <ac:chgData name="Nazar Shchur" userId="3faffa111ac016f6" providerId="LiveId" clId="{88539178-5F52-4F81-A25E-4A407973B804}" dt="2019-09-01T09:43:40.210" v="1129" actId="478"/>
          <ac:grpSpMkLst>
            <pc:docMk/>
            <pc:sldMk cId="1605416504" sldId="1734"/>
            <ac:grpSpMk id="315" creationId="{5576B017-55C8-4F98-85EF-82FF4D5E8091}"/>
          </ac:grpSpMkLst>
        </pc:grpChg>
        <pc:grpChg chg="del">
          <ac:chgData name="Nazar Shchur" userId="3faffa111ac016f6" providerId="LiveId" clId="{88539178-5F52-4F81-A25E-4A407973B804}" dt="2019-09-01T09:43:40.210" v="1129" actId="478"/>
          <ac:grpSpMkLst>
            <pc:docMk/>
            <pc:sldMk cId="1605416504" sldId="1734"/>
            <ac:grpSpMk id="333" creationId="{85A1E5B9-E008-4D8A-95FC-F3DEF56415B3}"/>
          </ac:grpSpMkLst>
        </pc:grpChg>
        <pc:grpChg chg="del">
          <ac:chgData name="Nazar Shchur" userId="3faffa111ac016f6" providerId="LiveId" clId="{88539178-5F52-4F81-A25E-4A407973B804}" dt="2019-09-01T09:43:40.210" v="1129" actId="478"/>
          <ac:grpSpMkLst>
            <pc:docMk/>
            <pc:sldMk cId="1605416504" sldId="1734"/>
            <ac:grpSpMk id="350" creationId="{91DC1183-3671-4A03-B5B4-E45B58C2A579}"/>
          </ac:grpSpMkLst>
        </pc:grpChg>
        <pc:grpChg chg="del">
          <ac:chgData name="Nazar Shchur" userId="3faffa111ac016f6" providerId="LiveId" clId="{88539178-5F52-4F81-A25E-4A407973B804}" dt="2019-09-01T09:43:40.210" v="1129" actId="478"/>
          <ac:grpSpMkLst>
            <pc:docMk/>
            <pc:sldMk cId="1605416504" sldId="1734"/>
            <ac:grpSpMk id="368" creationId="{3A284D32-FD9C-4E51-8EC7-D4260C9E542C}"/>
          </ac:grpSpMkLst>
        </pc:grpChg>
        <pc:grpChg chg="del">
          <ac:chgData name="Nazar Shchur" userId="3faffa111ac016f6" providerId="LiveId" clId="{88539178-5F52-4F81-A25E-4A407973B804}" dt="2019-09-01T09:43:37.591" v="1128" actId="478"/>
          <ac:grpSpMkLst>
            <pc:docMk/>
            <pc:sldMk cId="1605416504" sldId="1734"/>
            <ac:grpSpMk id="385" creationId="{57801581-8F33-4675-AC94-E6D4BE11D337}"/>
          </ac:grpSpMkLst>
        </pc:grpChg>
        <pc:picChg chg="add mod">
          <ac:chgData name="Nazar Shchur" userId="3faffa111ac016f6" providerId="LiveId" clId="{88539178-5F52-4F81-A25E-4A407973B804}" dt="2019-09-02T16:28:00.042" v="3906" actId="1037"/>
          <ac:picMkLst>
            <pc:docMk/>
            <pc:sldMk cId="1605416504" sldId="1734"/>
            <ac:picMk id="167" creationId="{46B55D00-16EF-4E23-971D-F54C83173F95}"/>
          </ac:picMkLst>
        </pc:picChg>
        <pc:picChg chg="add del mod ord">
          <ac:chgData name="Nazar Shchur" userId="3faffa111ac016f6" providerId="LiveId" clId="{88539178-5F52-4F81-A25E-4A407973B804}" dt="2019-09-02T15:49:09.610" v="3348" actId="478"/>
          <ac:picMkLst>
            <pc:docMk/>
            <pc:sldMk cId="1605416504" sldId="1734"/>
            <ac:picMk id="168" creationId="{AE5E1D56-96F2-47D2-A371-257D0DEFE0BE}"/>
          </ac:picMkLst>
        </pc:picChg>
        <pc:picChg chg="del">
          <ac:chgData name="Nazar Shchur" userId="3faffa111ac016f6" providerId="LiveId" clId="{88539178-5F52-4F81-A25E-4A407973B804}" dt="2019-09-01T09:43:40.210" v="1129" actId="478"/>
          <ac:picMkLst>
            <pc:docMk/>
            <pc:sldMk cId="1605416504" sldId="1734"/>
            <ac:picMk id="404" creationId="{2E911941-E6F4-4077-ADF6-E1FFD1B2D833}"/>
          </ac:picMkLst>
        </pc:picChg>
      </pc:sldChg>
      <pc:sldChg chg="addSp delSp modSp add delAnim modAnim">
        <pc:chgData name="Nazar Shchur" userId="3faffa111ac016f6" providerId="LiveId" clId="{88539178-5F52-4F81-A25E-4A407973B804}" dt="2019-09-02T16:28:43.274" v="3908"/>
        <pc:sldMkLst>
          <pc:docMk/>
          <pc:sldMk cId="1903683414" sldId="1735"/>
        </pc:sldMkLst>
        <pc:spChg chg="add mod">
          <ac:chgData name="Nazar Shchur" userId="3faffa111ac016f6" providerId="LiveId" clId="{88539178-5F52-4F81-A25E-4A407973B804}" dt="2019-09-02T15:57:57.985" v="3469" actId="1038"/>
          <ac:spMkLst>
            <pc:docMk/>
            <pc:sldMk cId="1903683414" sldId="1735"/>
            <ac:spMk id="16" creationId="{4EC4BD85-B132-4417-AEBC-CD132496D131}"/>
          </ac:spMkLst>
        </pc:spChg>
        <pc:spChg chg="add mod">
          <ac:chgData name="Nazar Shchur" userId="3faffa111ac016f6" providerId="LiveId" clId="{88539178-5F52-4F81-A25E-4A407973B804}" dt="2019-09-02T15:57:57.985" v="3469" actId="1038"/>
          <ac:spMkLst>
            <pc:docMk/>
            <pc:sldMk cId="1903683414" sldId="1735"/>
            <ac:spMk id="20" creationId="{EEFDB412-5954-476B-B640-E93BB1E57E0A}"/>
          </ac:spMkLst>
        </pc:spChg>
        <pc:spChg chg="add mod ord">
          <ac:chgData name="Nazar Shchur" userId="3faffa111ac016f6" providerId="LiveId" clId="{88539178-5F52-4F81-A25E-4A407973B804}" dt="2019-09-02T15:57:57.985" v="3469" actId="1038"/>
          <ac:spMkLst>
            <pc:docMk/>
            <pc:sldMk cId="1903683414" sldId="1735"/>
            <ac:spMk id="23" creationId="{7C639B5B-7588-4596-A5DF-0F29EF7D04B5}"/>
          </ac:spMkLst>
        </pc:spChg>
        <pc:spChg chg="add del">
          <ac:chgData name="Nazar Shchur" userId="3faffa111ac016f6" providerId="LiveId" clId="{88539178-5F52-4F81-A25E-4A407973B804}" dt="2019-09-01T10:15:29.713" v="1385" actId="478"/>
          <ac:spMkLst>
            <pc:docMk/>
            <pc:sldMk cId="1903683414" sldId="1735"/>
            <ac:spMk id="24" creationId="{1A8CE164-DAD9-4294-83E0-54542123E677}"/>
          </ac:spMkLst>
        </pc:spChg>
        <pc:spChg chg="add mod">
          <ac:chgData name="Nazar Shchur" userId="3faffa111ac016f6" providerId="LiveId" clId="{88539178-5F52-4F81-A25E-4A407973B804}" dt="2019-09-02T15:57:57.985" v="3469" actId="1038"/>
          <ac:spMkLst>
            <pc:docMk/>
            <pc:sldMk cId="1903683414" sldId="1735"/>
            <ac:spMk id="25" creationId="{C861AD08-D643-4C39-BC0F-1D0F4C6016AD}"/>
          </ac:spMkLst>
        </pc:spChg>
        <pc:spChg chg="mod">
          <ac:chgData name="Nazar Shchur" userId="3faffa111ac016f6" providerId="LiveId" clId="{88539178-5F52-4F81-A25E-4A407973B804}" dt="2019-09-01T10:15:40.143" v="1430" actId="1076"/>
          <ac:spMkLst>
            <pc:docMk/>
            <pc:sldMk cId="1903683414" sldId="1735"/>
            <ac:spMk id="166" creationId="{82F07610-51C7-4603-8A26-6B1226221846}"/>
          </ac:spMkLst>
        </pc:spChg>
        <pc:spChg chg="del mod">
          <ac:chgData name="Nazar Shchur" userId="3faffa111ac016f6" providerId="LiveId" clId="{88539178-5F52-4F81-A25E-4A407973B804}" dt="2019-09-01T10:50:10.657" v="1827" actId="478"/>
          <ac:spMkLst>
            <pc:docMk/>
            <pc:sldMk cId="1903683414" sldId="1735"/>
            <ac:spMk id="169" creationId="{273BB9A6-16CF-476D-B878-79E8F7565EC4}"/>
          </ac:spMkLst>
        </pc:spChg>
        <pc:spChg chg="del mod">
          <ac:chgData name="Nazar Shchur" userId="3faffa111ac016f6" providerId="LiveId" clId="{88539178-5F52-4F81-A25E-4A407973B804}" dt="2019-09-01T10:07:32.939" v="1285" actId="478"/>
          <ac:spMkLst>
            <pc:docMk/>
            <pc:sldMk cId="1903683414" sldId="1735"/>
            <ac:spMk id="170" creationId="{B1D71A1F-C693-4462-BFF5-F13D68ECB608}"/>
          </ac:spMkLst>
        </pc:spChg>
        <pc:spChg chg="del mod">
          <ac:chgData name="Nazar Shchur" userId="3faffa111ac016f6" providerId="LiveId" clId="{88539178-5F52-4F81-A25E-4A407973B804}" dt="2019-09-01T10:07:32.939" v="1285" actId="478"/>
          <ac:spMkLst>
            <pc:docMk/>
            <pc:sldMk cId="1903683414" sldId="1735"/>
            <ac:spMk id="171" creationId="{7405DA71-5DF9-4302-BB6E-A1FBF9EA72CA}"/>
          </ac:spMkLst>
        </pc:spChg>
        <pc:spChg chg="del mod">
          <ac:chgData name="Nazar Shchur" userId="3faffa111ac016f6" providerId="LiveId" clId="{88539178-5F52-4F81-A25E-4A407973B804}" dt="2019-09-01T10:07:32.939" v="1285" actId="478"/>
          <ac:spMkLst>
            <pc:docMk/>
            <pc:sldMk cId="1903683414" sldId="1735"/>
            <ac:spMk id="172" creationId="{B17F3A6A-30F8-44BC-8631-6CEA6E9E4F99}"/>
          </ac:spMkLst>
        </pc:spChg>
        <pc:spChg chg="del mod">
          <ac:chgData name="Nazar Shchur" userId="3faffa111ac016f6" providerId="LiveId" clId="{88539178-5F52-4F81-A25E-4A407973B804}" dt="2019-09-01T10:07:32.939" v="1285" actId="478"/>
          <ac:spMkLst>
            <pc:docMk/>
            <pc:sldMk cId="1903683414" sldId="1735"/>
            <ac:spMk id="173" creationId="{913BA387-65F4-4AE4-9477-D5382EBEFFC6}"/>
          </ac:spMkLst>
        </pc:spChg>
        <pc:picChg chg="add del">
          <ac:chgData name="Nazar Shchur" userId="3faffa111ac016f6" providerId="LiveId" clId="{88539178-5F52-4F81-A25E-4A407973B804}" dt="2019-09-01T10:10:39.535" v="1308"/>
          <ac:picMkLst>
            <pc:docMk/>
            <pc:sldMk cId="1903683414" sldId="1735"/>
            <ac:picMk id="6" creationId="{725864D4-878D-49C5-84FD-649BE609AD34}"/>
          </ac:picMkLst>
        </pc:picChg>
        <pc:picChg chg="add mod">
          <ac:chgData name="Nazar Shchur" userId="3faffa111ac016f6" providerId="LiveId" clId="{88539178-5F52-4F81-A25E-4A407973B804}" dt="2019-09-02T15:56:50.544" v="3453" actId="1076"/>
          <ac:picMkLst>
            <pc:docMk/>
            <pc:sldMk cId="1903683414" sldId="1735"/>
            <ac:picMk id="18" creationId="{FB86B2C1-178E-4B9D-B0B3-DB8AE09686BF}"/>
          </ac:picMkLst>
        </pc:picChg>
        <pc:picChg chg="add del mod ord">
          <ac:chgData name="Nazar Shchur" userId="3faffa111ac016f6" providerId="LiveId" clId="{88539178-5F52-4F81-A25E-4A407973B804}" dt="2019-09-01T10:14:50.744" v="1349" actId="478"/>
          <ac:picMkLst>
            <pc:docMk/>
            <pc:sldMk cId="1903683414" sldId="1735"/>
            <ac:picMk id="19" creationId="{BAA8D433-9A5B-42B0-8A89-C60639FFA23D}"/>
          </ac:picMkLst>
        </pc:picChg>
        <pc:picChg chg="add mod ord">
          <ac:chgData name="Nazar Shchur" userId="3faffa111ac016f6" providerId="LiveId" clId="{88539178-5F52-4F81-A25E-4A407973B804}" dt="2019-09-02T15:56:25.607" v="3443" actId="1037"/>
          <ac:picMkLst>
            <pc:docMk/>
            <pc:sldMk cId="1903683414" sldId="1735"/>
            <ac:picMk id="22" creationId="{0A052913-58B6-4F50-9209-D1CD14A7B0BC}"/>
          </ac:picMkLst>
        </pc:picChg>
        <pc:picChg chg="del">
          <ac:chgData name="Nazar Shchur" userId="3faffa111ac016f6" providerId="LiveId" clId="{88539178-5F52-4F81-A25E-4A407973B804}" dt="2019-09-01T09:59:15.292" v="1254" actId="478"/>
          <ac:picMkLst>
            <pc:docMk/>
            <pc:sldMk cId="1903683414" sldId="1735"/>
            <ac:picMk id="167" creationId="{46B55D00-16EF-4E23-971D-F54C83173F95}"/>
          </ac:picMkLst>
        </pc:picChg>
        <pc:picChg chg="del">
          <ac:chgData name="Nazar Shchur" userId="3faffa111ac016f6" providerId="LiveId" clId="{88539178-5F52-4F81-A25E-4A407973B804}" dt="2019-09-01T09:59:16.021" v="1255" actId="478"/>
          <ac:picMkLst>
            <pc:docMk/>
            <pc:sldMk cId="1903683414" sldId="1735"/>
            <ac:picMk id="168" creationId="{AE5E1D56-96F2-47D2-A371-257D0DEFE0BE}"/>
          </ac:picMkLst>
        </pc:picChg>
      </pc:sldChg>
      <pc:sldChg chg="addSp delSp modSp add delAnim modAnim">
        <pc:chgData name="Nazar Shchur" userId="3faffa111ac016f6" providerId="LiveId" clId="{88539178-5F52-4F81-A25E-4A407973B804}" dt="2019-09-02T16:29:13.884" v="3910"/>
        <pc:sldMkLst>
          <pc:docMk/>
          <pc:sldMk cId="2022723291" sldId="1736"/>
        </pc:sldMkLst>
        <pc:spChg chg="del">
          <ac:chgData name="Nazar Shchur" userId="3faffa111ac016f6" providerId="LiveId" clId="{88539178-5F52-4F81-A25E-4A407973B804}" dt="2019-09-01T10:18:10.993" v="1441" actId="478"/>
          <ac:spMkLst>
            <pc:docMk/>
            <pc:sldMk cId="2022723291" sldId="1736"/>
            <ac:spMk id="20" creationId="{EEFDB412-5954-476B-B640-E93BB1E57E0A}"/>
          </ac:spMkLst>
        </pc:spChg>
        <pc:spChg chg="del">
          <ac:chgData name="Nazar Shchur" userId="3faffa111ac016f6" providerId="LiveId" clId="{88539178-5F52-4F81-A25E-4A407973B804}" dt="2019-09-01T10:18:10.993" v="1441" actId="478"/>
          <ac:spMkLst>
            <pc:docMk/>
            <pc:sldMk cId="2022723291" sldId="1736"/>
            <ac:spMk id="23" creationId="{7C639B5B-7588-4596-A5DF-0F29EF7D04B5}"/>
          </ac:spMkLst>
        </pc:spChg>
        <pc:spChg chg="add mod">
          <ac:chgData name="Nazar Shchur" userId="3faffa111ac016f6" providerId="LiveId" clId="{88539178-5F52-4F81-A25E-4A407973B804}" dt="2019-09-02T15:59:57.626" v="3535" actId="1036"/>
          <ac:spMkLst>
            <pc:docMk/>
            <pc:sldMk cId="2022723291" sldId="1736"/>
            <ac:spMk id="44" creationId="{6F70EDA6-839F-4D25-987E-430B488948AD}"/>
          </ac:spMkLst>
        </pc:spChg>
        <pc:spChg chg="add mod">
          <ac:chgData name="Nazar Shchur" userId="3faffa111ac016f6" providerId="LiveId" clId="{88539178-5F52-4F81-A25E-4A407973B804}" dt="2019-09-02T15:59:57.626" v="3535" actId="1036"/>
          <ac:spMkLst>
            <pc:docMk/>
            <pc:sldMk cId="2022723291" sldId="1736"/>
            <ac:spMk id="45" creationId="{2957EB3C-B55B-415C-9938-1502B2E321A9}"/>
          </ac:spMkLst>
        </pc:spChg>
        <pc:spChg chg="add del">
          <ac:chgData name="Nazar Shchur" userId="3faffa111ac016f6" providerId="LiveId" clId="{88539178-5F52-4F81-A25E-4A407973B804}" dt="2019-09-01T10:20:10.224" v="1492"/>
          <ac:spMkLst>
            <pc:docMk/>
            <pc:sldMk cId="2022723291" sldId="1736"/>
            <ac:spMk id="45" creationId="{A3AB1C59-421B-43FD-AD34-EA4DDFE78637}"/>
          </ac:spMkLst>
        </pc:spChg>
        <pc:spChg chg="add del">
          <ac:chgData name="Nazar Shchur" userId="3faffa111ac016f6" providerId="LiveId" clId="{88539178-5F52-4F81-A25E-4A407973B804}" dt="2019-09-01T10:20:10.224" v="1492"/>
          <ac:spMkLst>
            <pc:docMk/>
            <pc:sldMk cId="2022723291" sldId="1736"/>
            <ac:spMk id="46" creationId="{2F275271-318A-4F07-A422-4CFDC5FB2EF5}"/>
          </ac:spMkLst>
        </pc:spChg>
        <pc:spChg chg="add del">
          <ac:chgData name="Nazar Shchur" userId="3faffa111ac016f6" providerId="LiveId" clId="{88539178-5F52-4F81-A25E-4A407973B804}" dt="2019-09-01T10:20:12.831" v="1494"/>
          <ac:spMkLst>
            <pc:docMk/>
            <pc:sldMk cId="2022723291" sldId="1736"/>
            <ac:spMk id="47" creationId="{129D499A-9AE2-4051-9C3C-E00117D86DBE}"/>
          </ac:spMkLst>
        </pc:spChg>
        <pc:spChg chg="add del">
          <ac:chgData name="Nazar Shchur" userId="3faffa111ac016f6" providerId="LiveId" clId="{88539178-5F52-4F81-A25E-4A407973B804}" dt="2019-09-01T10:20:12.831" v="1494"/>
          <ac:spMkLst>
            <pc:docMk/>
            <pc:sldMk cId="2022723291" sldId="1736"/>
            <ac:spMk id="48" creationId="{BA07E7EE-10AD-47A5-9262-8AA907588E28}"/>
          </ac:spMkLst>
        </pc:spChg>
        <pc:spChg chg="add mod">
          <ac:chgData name="Nazar Shchur" userId="3faffa111ac016f6" providerId="LiveId" clId="{88539178-5F52-4F81-A25E-4A407973B804}" dt="2019-09-02T15:59:57.626" v="3535" actId="1036"/>
          <ac:spMkLst>
            <pc:docMk/>
            <pc:sldMk cId="2022723291" sldId="1736"/>
            <ac:spMk id="49" creationId="{F4E2CB30-861E-4C75-9B6A-F544EDF18899}"/>
          </ac:spMkLst>
        </pc:spChg>
        <pc:spChg chg="mod">
          <ac:chgData name="Nazar Shchur" userId="3faffa111ac016f6" providerId="LiveId" clId="{88539178-5F52-4F81-A25E-4A407973B804}" dt="2019-09-01T10:18:07.938" v="1440" actId="1076"/>
          <ac:spMkLst>
            <pc:docMk/>
            <pc:sldMk cId="2022723291" sldId="1736"/>
            <ac:spMk id="166" creationId="{82F07610-51C7-4603-8A26-6B1226221846}"/>
          </ac:spMkLst>
        </pc:spChg>
        <pc:spChg chg="del mod">
          <ac:chgData name="Nazar Shchur" userId="3faffa111ac016f6" providerId="LiveId" clId="{88539178-5F52-4F81-A25E-4A407973B804}" dt="2019-09-01T10:51:38.809" v="1866" actId="478"/>
          <ac:spMkLst>
            <pc:docMk/>
            <pc:sldMk cId="2022723291" sldId="1736"/>
            <ac:spMk id="169" creationId="{273BB9A6-16CF-476D-B878-79E8F7565EC4}"/>
          </ac:spMkLst>
        </pc:spChg>
        <pc:grpChg chg="add mod">
          <ac:chgData name="Nazar Shchur" userId="3faffa111ac016f6" providerId="LiveId" clId="{88539178-5F52-4F81-A25E-4A407973B804}" dt="2019-09-02T15:59:08.388" v="3503" actId="1076"/>
          <ac:grpSpMkLst>
            <pc:docMk/>
            <pc:sldMk cId="2022723291" sldId="1736"/>
            <ac:grpSpMk id="16" creationId="{BB85CD83-487D-4993-AD58-A263FCF2FFC1}"/>
          </ac:grpSpMkLst>
        </pc:grpChg>
        <pc:picChg chg="del">
          <ac:chgData name="Nazar Shchur" userId="3faffa111ac016f6" providerId="LiveId" clId="{88539178-5F52-4F81-A25E-4A407973B804}" dt="2019-09-01T10:17:43.589" v="1432" actId="478"/>
          <ac:picMkLst>
            <pc:docMk/>
            <pc:sldMk cId="2022723291" sldId="1736"/>
            <ac:picMk id="18" creationId="{FB86B2C1-178E-4B9D-B0B3-DB8AE09686BF}"/>
          </ac:picMkLst>
        </pc:picChg>
        <pc:picChg chg="del">
          <ac:chgData name="Nazar Shchur" userId="3faffa111ac016f6" providerId="LiveId" clId="{88539178-5F52-4F81-A25E-4A407973B804}" dt="2019-09-01T10:17:43.589" v="1432" actId="478"/>
          <ac:picMkLst>
            <pc:docMk/>
            <pc:sldMk cId="2022723291" sldId="1736"/>
            <ac:picMk id="22" creationId="{0A052913-58B6-4F50-9209-D1CD14A7B0BC}"/>
          </ac:picMkLst>
        </pc:picChg>
        <pc:picChg chg="add mod">
          <ac:chgData name="Nazar Shchur" userId="3faffa111ac016f6" providerId="LiveId" clId="{88539178-5F52-4F81-A25E-4A407973B804}" dt="2019-09-02T15:59:12.159" v="3504" actId="1076"/>
          <ac:picMkLst>
            <pc:docMk/>
            <pc:sldMk cId="2022723291" sldId="1736"/>
            <ac:picMk id="43" creationId="{3248D75B-A808-497D-938F-068E4302A121}"/>
          </ac:picMkLst>
        </pc:picChg>
      </pc:sldChg>
      <pc:sldChg chg="addSp delSp modSp add delAnim modAnim">
        <pc:chgData name="Nazar Shchur" userId="3faffa111ac016f6" providerId="LiveId" clId="{88539178-5F52-4F81-A25E-4A407973B804}" dt="2019-09-02T16:26:20.101" v="3892"/>
        <pc:sldMkLst>
          <pc:docMk/>
          <pc:sldMk cId="1688002267" sldId="1737"/>
        </pc:sldMkLst>
        <pc:spChg chg="add del mod">
          <ac:chgData name="Nazar Shchur" userId="3faffa111ac016f6" providerId="LiveId" clId="{88539178-5F52-4F81-A25E-4A407973B804}" dt="2019-09-02T16:18:07.969" v="3680" actId="11529"/>
          <ac:spMkLst>
            <pc:docMk/>
            <pc:sldMk cId="1688002267" sldId="1737"/>
            <ac:spMk id="10" creationId="{3E9E7EAD-D7D0-4E15-A03E-76179407517E}"/>
          </ac:spMkLst>
        </pc:spChg>
        <pc:spChg chg="add del mod">
          <ac:chgData name="Nazar Shchur" userId="3faffa111ac016f6" providerId="LiveId" clId="{88539178-5F52-4F81-A25E-4A407973B804}" dt="2019-09-02T16:18:06.958" v="3678" actId="11529"/>
          <ac:spMkLst>
            <pc:docMk/>
            <pc:sldMk cId="1688002267" sldId="1737"/>
            <ac:spMk id="11" creationId="{7E263844-0CA3-4048-945E-9A3BB67B9EF4}"/>
          </ac:spMkLst>
        </pc:spChg>
        <pc:spChg chg="add del mod">
          <ac:chgData name="Nazar Shchur" userId="3faffa111ac016f6" providerId="LiveId" clId="{88539178-5F52-4F81-A25E-4A407973B804}" dt="2019-09-01T10:30:37.709" v="1534" actId="478"/>
          <ac:spMkLst>
            <pc:docMk/>
            <pc:sldMk cId="1688002267" sldId="1737"/>
            <ac:spMk id="12" creationId="{58ADA3DB-7122-43A0-A734-7C1D9350BEEA}"/>
          </ac:spMkLst>
        </pc:spChg>
        <pc:spChg chg="add mod">
          <ac:chgData name="Nazar Shchur" userId="3faffa111ac016f6" providerId="LiveId" clId="{88539178-5F52-4F81-A25E-4A407973B804}" dt="2019-09-01T10:52:28.284" v="1876" actId="164"/>
          <ac:spMkLst>
            <pc:docMk/>
            <pc:sldMk cId="1688002267" sldId="1737"/>
            <ac:spMk id="13" creationId="{0C93590B-42EC-4909-B781-26B09109856F}"/>
          </ac:spMkLst>
        </pc:spChg>
        <pc:spChg chg="del">
          <ac:chgData name="Nazar Shchur" userId="3faffa111ac016f6" providerId="LiveId" clId="{88539178-5F52-4F81-A25E-4A407973B804}" dt="2019-09-01T10:26:54.475" v="1504" actId="478"/>
          <ac:spMkLst>
            <pc:docMk/>
            <pc:sldMk cId="1688002267" sldId="1737"/>
            <ac:spMk id="44" creationId="{6F70EDA6-839F-4D25-987E-430B488948AD}"/>
          </ac:spMkLst>
        </pc:spChg>
        <pc:spChg chg="add mod">
          <ac:chgData name="Nazar Shchur" userId="3faffa111ac016f6" providerId="LiveId" clId="{88539178-5F52-4F81-A25E-4A407973B804}" dt="2019-09-01T10:52:28.284" v="1876" actId="164"/>
          <ac:spMkLst>
            <pc:docMk/>
            <pc:sldMk cId="1688002267" sldId="1737"/>
            <ac:spMk id="46" creationId="{2A42E760-FC48-4E34-9D88-62A10C99ADE7}"/>
          </ac:spMkLst>
        </pc:spChg>
        <pc:spChg chg="del">
          <ac:chgData name="Nazar Shchur" userId="3faffa111ac016f6" providerId="LiveId" clId="{88539178-5F52-4F81-A25E-4A407973B804}" dt="2019-09-01T10:26:55.164" v="1505" actId="478"/>
          <ac:spMkLst>
            <pc:docMk/>
            <pc:sldMk cId="1688002267" sldId="1737"/>
            <ac:spMk id="49" creationId="{F4E2CB30-861E-4C75-9B6A-F544EDF18899}"/>
          </ac:spMkLst>
        </pc:spChg>
        <pc:spChg chg="mod">
          <ac:chgData name="Nazar Shchur" userId="3faffa111ac016f6" providerId="LiveId" clId="{88539178-5F52-4F81-A25E-4A407973B804}" dt="2019-09-02T16:18:04.513" v="3673" actId="1038"/>
          <ac:spMkLst>
            <pc:docMk/>
            <pc:sldMk cId="1688002267" sldId="1737"/>
            <ac:spMk id="51" creationId="{DB2727E7-2DCD-44AE-82C6-99CDA181FF2B}"/>
          </ac:spMkLst>
        </pc:spChg>
        <pc:spChg chg="add mod">
          <ac:chgData name="Nazar Shchur" userId="3faffa111ac016f6" providerId="LiveId" clId="{88539178-5F52-4F81-A25E-4A407973B804}" dt="2019-09-01T10:52:28.284" v="1876" actId="164"/>
          <ac:spMkLst>
            <pc:docMk/>
            <pc:sldMk cId="1688002267" sldId="1737"/>
            <ac:spMk id="57" creationId="{BB1D1002-0D45-4F2C-B41E-32D4900A1CA0}"/>
          </ac:spMkLst>
        </pc:spChg>
        <pc:spChg chg="add del mod">
          <ac:chgData name="Nazar Shchur" userId="3faffa111ac016f6" providerId="LiveId" clId="{88539178-5F52-4F81-A25E-4A407973B804}" dt="2019-09-01T10:35:43.693" v="1588" actId="478"/>
          <ac:spMkLst>
            <pc:docMk/>
            <pc:sldMk cId="1688002267" sldId="1737"/>
            <ac:spMk id="58" creationId="{5875982B-032C-4545-976C-4A8B678D07A9}"/>
          </ac:spMkLst>
        </pc:spChg>
        <pc:spChg chg="mod">
          <ac:chgData name="Nazar Shchur" userId="3faffa111ac016f6" providerId="LiveId" clId="{88539178-5F52-4F81-A25E-4A407973B804}" dt="2019-09-02T16:15:44.596" v="3622" actId="1076"/>
          <ac:spMkLst>
            <pc:docMk/>
            <pc:sldMk cId="1688002267" sldId="1737"/>
            <ac:spMk id="58" creationId="{7B61692C-F60D-47CA-8F1E-0A50041A470C}"/>
          </ac:spMkLst>
        </pc:spChg>
        <pc:spChg chg="add del mod">
          <ac:chgData name="Nazar Shchur" userId="3faffa111ac016f6" providerId="LiveId" clId="{88539178-5F52-4F81-A25E-4A407973B804}" dt="2019-09-02T16:14:42.488" v="3615" actId="478"/>
          <ac:spMkLst>
            <pc:docMk/>
            <pc:sldMk cId="1688002267" sldId="1737"/>
            <ac:spMk id="60" creationId="{04431273-289C-40EC-AAD0-85BA82EFA8EC}"/>
          </ac:spMkLst>
        </pc:spChg>
        <pc:spChg chg="add del mod">
          <ac:chgData name="Nazar Shchur" userId="3faffa111ac016f6" providerId="LiveId" clId="{88539178-5F52-4F81-A25E-4A407973B804}" dt="2019-09-02T16:12:29.426" v="3588" actId="478"/>
          <ac:spMkLst>
            <pc:docMk/>
            <pc:sldMk cId="1688002267" sldId="1737"/>
            <ac:spMk id="61" creationId="{595707E7-82BF-427B-9B69-EEB2CBA34E28}"/>
          </ac:spMkLst>
        </pc:spChg>
        <pc:spChg chg="add mod">
          <ac:chgData name="Nazar Shchur" userId="3faffa111ac016f6" providerId="LiveId" clId="{88539178-5F52-4F81-A25E-4A407973B804}" dt="2019-09-01T10:52:34.017" v="1877" actId="164"/>
          <ac:spMkLst>
            <pc:docMk/>
            <pc:sldMk cId="1688002267" sldId="1737"/>
            <ac:spMk id="62" creationId="{5BC3D906-E952-48D0-ADB0-7F8151D8A8A1}"/>
          </ac:spMkLst>
        </pc:spChg>
        <pc:spChg chg="add del mod">
          <ac:chgData name="Nazar Shchur" userId="3faffa111ac016f6" providerId="LiveId" clId="{88539178-5F52-4F81-A25E-4A407973B804}" dt="2019-09-02T16:12:23.197" v="3585" actId="478"/>
          <ac:spMkLst>
            <pc:docMk/>
            <pc:sldMk cId="1688002267" sldId="1737"/>
            <ac:spMk id="68" creationId="{E5B79832-90C8-44BE-8381-7B0844345BCC}"/>
          </ac:spMkLst>
        </pc:spChg>
        <pc:spChg chg="add del mod">
          <ac:chgData name="Nazar Shchur" userId="3faffa111ac016f6" providerId="LiveId" clId="{88539178-5F52-4F81-A25E-4A407973B804}" dt="2019-09-02T16:15:25.362" v="3618" actId="478"/>
          <ac:spMkLst>
            <pc:docMk/>
            <pc:sldMk cId="1688002267" sldId="1737"/>
            <ac:spMk id="69" creationId="{7A4ED1A2-F38B-4A13-AE71-AA5D79432679}"/>
          </ac:spMkLst>
        </pc:spChg>
        <pc:spChg chg="add mod">
          <ac:chgData name="Nazar Shchur" userId="3faffa111ac016f6" providerId="LiveId" clId="{88539178-5F52-4F81-A25E-4A407973B804}" dt="2019-09-01T10:52:34.017" v="1877" actId="164"/>
          <ac:spMkLst>
            <pc:docMk/>
            <pc:sldMk cId="1688002267" sldId="1737"/>
            <ac:spMk id="74" creationId="{1603233D-9371-4FB7-8B30-8E3E2A7200A3}"/>
          </ac:spMkLst>
        </pc:spChg>
        <pc:spChg chg="add del mod">
          <ac:chgData name="Nazar Shchur" userId="3faffa111ac016f6" providerId="LiveId" clId="{88539178-5F52-4F81-A25E-4A407973B804}" dt="2019-09-02T16:12:33.737" v="3589" actId="478"/>
          <ac:spMkLst>
            <pc:docMk/>
            <pc:sldMk cId="1688002267" sldId="1737"/>
            <ac:spMk id="77" creationId="{65637226-E2CD-418A-B86A-539881F53823}"/>
          </ac:spMkLst>
        </pc:spChg>
        <pc:spChg chg="add del mod">
          <ac:chgData name="Nazar Shchur" userId="3faffa111ac016f6" providerId="LiveId" clId="{88539178-5F52-4F81-A25E-4A407973B804}" dt="2019-09-02T16:12:27.234" v="3587" actId="478"/>
          <ac:spMkLst>
            <pc:docMk/>
            <pc:sldMk cId="1688002267" sldId="1737"/>
            <ac:spMk id="80" creationId="{4EA95018-84AC-425B-ABDA-48781B8D64FB}"/>
          </ac:spMkLst>
        </pc:spChg>
        <pc:spChg chg="add del mod">
          <ac:chgData name="Nazar Shchur" userId="3faffa111ac016f6" providerId="LiveId" clId="{88539178-5F52-4F81-A25E-4A407973B804}" dt="2019-09-02T16:00:04.181" v="3536" actId="478"/>
          <ac:spMkLst>
            <pc:docMk/>
            <pc:sldMk cId="1688002267" sldId="1737"/>
            <ac:spMk id="81" creationId="{FD4F41DF-1ED3-4BAB-86C0-8FCD5746FA02}"/>
          </ac:spMkLst>
        </pc:spChg>
        <pc:spChg chg="add mod">
          <ac:chgData name="Nazar Shchur" userId="3faffa111ac016f6" providerId="LiveId" clId="{88539178-5F52-4F81-A25E-4A407973B804}" dt="2019-09-01T10:52:34.017" v="1877" actId="164"/>
          <ac:spMkLst>
            <pc:docMk/>
            <pc:sldMk cId="1688002267" sldId="1737"/>
            <ac:spMk id="84" creationId="{8A31BB55-FB87-4BB2-8D01-F6A491496F11}"/>
          </ac:spMkLst>
        </pc:spChg>
        <pc:spChg chg="add mod">
          <ac:chgData name="Nazar Shchur" userId="3faffa111ac016f6" providerId="LiveId" clId="{88539178-5F52-4F81-A25E-4A407973B804}" dt="2019-09-01T10:52:45.041" v="1878" actId="164"/>
          <ac:spMkLst>
            <pc:docMk/>
            <pc:sldMk cId="1688002267" sldId="1737"/>
            <ac:spMk id="85" creationId="{5BA8B1BE-58F0-4C11-BF57-5A76B05B8506}"/>
          </ac:spMkLst>
        </pc:spChg>
        <pc:spChg chg="add mod">
          <ac:chgData name="Nazar Shchur" userId="3faffa111ac016f6" providerId="LiveId" clId="{88539178-5F52-4F81-A25E-4A407973B804}" dt="2019-09-01T10:52:45.041" v="1878" actId="164"/>
          <ac:spMkLst>
            <pc:docMk/>
            <pc:sldMk cId="1688002267" sldId="1737"/>
            <ac:spMk id="86" creationId="{B3EF838E-6FFC-4B80-85DD-054537978FEE}"/>
          </ac:spMkLst>
        </pc:spChg>
        <pc:spChg chg="add mod">
          <ac:chgData name="Nazar Shchur" userId="3faffa111ac016f6" providerId="LiveId" clId="{88539178-5F52-4F81-A25E-4A407973B804}" dt="2019-09-01T10:52:45.041" v="1878" actId="164"/>
          <ac:spMkLst>
            <pc:docMk/>
            <pc:sldMk cId="1688002267" sldId="1737"/>
            <ac:spMk id="90" creationId="{3EBC8C8D-C029-4398-A653-F020DBD395D1}"/>
          </ac:spMkLst>
        </pc:spChg>
        <pc:spChg chg="add del mod ord topLvl">
          <ac:chgData name="Nazar Shchur" userId="3faffa111ac016f6" providerId="LiveId" clId="{88539178-5F52-4F81-A25E-4A407973B804}" dt="2019-09-02T16:25:56.304" v="3885" actId="1038"/>
          <ac:spMkLst>
            <pc:docMk/>
            <pc:sldMk cId="1688002267" sldId="1737"/>
            <ac:spMk id="92" creationId="{B2E8468D-78B1-42A3-8DBD-080162E3F451}"/>
          </ac:spMkLst>
        </pc:spChg>
        <pc:spChg chg="add del mod">
          <ac:chgData name="Nazar Shchur" userId="3faffa111ac016f6" providerId="LiveId" clId="{88539178-5F52-4F81-A25E-4A407973B804}" dt="2019-09-02T16:00:04.181" v="3536" actId="478"/>
          <ac:spMkLst>
            <pc:docMk/>
            <pc:sldMk cId="1688002267" sldId="1737"/>
            <ac:spMk id="98" creationId="{561E9AC2-6513-493F-BC6F-6CC940ECFC7C}"/>
          </ac:spMkLst>
        </pc:spChg>
        <pc:spChg chg="mod ord">
          <ac:chgData name="Nazar Shchur" userId="3faffa111ac016f6" providerId="LiveId" clId="{88539178-5F52-4F81-A25E-4A407973B804}" dt="2019-09-02T16:19:07.718" v="3739" actId="1038"/>
          <ac:spMkLst>
            <pc:docMk/>
            <pc:sldMk cId="1688002267" sldId="1737"/>
            <ac:spMk id="99" creationId="{35767B17-8D21-4BC5-837E-E00978D66D9F}"/>
          </ac:spMkLst>
        </pc:spChg>
        <pc:spChg chg="add mod">
          <ac:chgData name="Nazar Shchur" userId="3faffa111ac016f6" providerId="LiveId" clId="{88539178-5F52-4F81-A25E-4A407973B804}" dt="2019-09-02T16:10:29.798" v="3579" actId="1036"/>
          <ac:spMkLst>
            <pc:docMk/>
            <pc:sldMk cId="1688002267" sldId="1737"/>
            <ac:spMk id="106" creationId="{B4C88C76-79EB-47E7-941E-AE4964A8864F}"/>
          </ac:spMkLst>
        </pc:spChg>
        <pc:spChg chg="add mod">
          <ac:chgData name="Nazar Shchur" userId="3faffa111ac016f6" providerId="LiveId" clId="{88539178-5F52-4F81-A25E-4A407973B804}" dt="2019-09-02T16:10:29.798" v="3579" actId="1036"/>
          <ac:spMkLst>
            <pc:docMk/>
            <pc:sldMk cId="1688002267" sldId="1737"/>
            <ac:spMk id="107" creationId="{38EE3B17-6B40-4199-8319-0FF0A86F725D}"/>
          </ac:spMkLst>
        </pc:spChg>
        <pc:spChg chg="del">
          <ac:chgData name="Nazar Shchur" userId="3faffa111ac016f6" providerId="LiveId" clId="{88539178-5F52-4F81-A25E-4A407973B804}" dt="2019-09-01T10:26:56.337" v="1506" actId="478"/>
          <ac:spMkLst>
            <pc:docMk/>
            <pc:sldMk cId="1688002267" sldId="1737"/>
            <ac:spMk id="166" creationId="{82F07610-51C7-4603-8A26-6B1226221846}"/>
          </ac:spMkLst>
        </pc:spChg>
        <pc:spChg chg="del">
          <ac:chgData name="Nazar Shchur" userId="3faffa111ac016f6" providerId="LiveId" clId="{88539178-5F52-4F81-A25E-4A407973B804}" dt="2019-09-01T10:26:53.690" v="1503" actId="478"/>
          <ac:spMkLst>
            <pc:docMk/>
            <pc:sldMk cId="1688002267" sldId="1737"/>
            <ac:spMk id="169" creationId="{273BB9A6-16CF-476D-B878-79E8F7565EC4}"/>
          </ac:spMkLst>
        </pc:spChg>
        <pc:grpChg chg="add del mod">
          <ac:chgData name="Nazar Shchur" userId="3faffa111ac016f6" providerId="LiveId" clId="{88539178-5F52-4F81-A25E-4A407973B804}" dt="2019-09-02T16:25:36.381" v="3876" actId="1038"/>
          <ac:grpSpMkLst>
            <pc:docMk/>
            <pc:sldMk cId="1688002267" sldId="1737"/>
            <ac:grpSpMk id="9" creationId="{99782143-9890-4762-9651-E9E6A404F74F}"/>
          </ac:grpSpMkLst>
        </pc:grpChg>
        <pc:grpChg chg="add mod">
          <ac:chgData name="Nazar Shchur" userId="3faffa111ac016f6" providerId="LiveId" clId="{88539178-5F52-4F81-A25E-4A407973B804}" dt="2019-09-02T16:18:03.857" v="3671" actId="164"/>
          <ac:grpSpMkLst>
            <pc:docMk/>
            <pc:sldMk cId="1688002267" sldId="1737"/>
            <ac:grpSpMk id="14" creationId="{A9563C56-399D-411F-83D1-A8E646424F25}"/>
          </ac:grpSpMkLst>
        </pc:grpChg>
        <pc:grpChg chg="del">
          <ac:chgData name="Nazar Shchur" userId="3faffa111ac016f6" providerId="LiveId" clId="{88539178-5F52-4F81-A25E-4A407973B804}" dt="2019-09-01T10:26:52.533" v="1502" actId="478"/>
          <ac:grpSpMkLst>
            <pc:docMk/>
            <pc:sldMk cId="1688002267" sldId="1737"/>
            <ac:grpSpMk id="16" creationId="{BB85CD83-487D-4993-AD58-A263FCF2FFC1}"/>
          </ac:grpSpMkLst>
        </pc:grpChg>
        <pc:grpChg chg="add mod topLvl">
          <ac:chgData name="Nazar Shchur" userId="3faffa111ac016f6" providerId="LiveId" clId="{88539178-5F52-4F81-A25E-4A407973B804}" dt="2019-09-02T16:25:31.656" v="3857" actId="1038"/>
          <ac:grpSpMkLst>
            <pc:docMk/>
            <pc:sldMk cId="1688002267" sldId="1737"/>
            <ac:grpSpMk id="43" creationId="{2ADF9346-6641-47F2-8F74-FA8D946F721C}"/>
          </ac:grpSpMkLst>
        </pc:grpChg>
        <pc:grpChg chg="mod">
          <ac:chgData name="Nazar Shchur" userId="3faffa111ac016f6" providerId="LiveId" clId="{88539178-5F52-4F81-A25E-4A407973B804}" dt="2019-09-02T16:25:31.656" v="3857" actId="1038"/>
          <ac:grpSpMkLst>
            <pc:docMk/>
            <pc:sldMk cId="1688002267" sldId="1737"/>
            <ac:grpSpMk id="44" creationId="{1C3680BF-7C58-48AC-8B5A-D29310156FAC}"/>
          </ac:grpSpMkLst>
        </pc:grpChg>
        <pc:grpChg chg="add del mod">
          <ac:chgData name="Nazar Shchur" userId="3faffa111ac016f6" providerId="LiveId" clId="{88539178-5F52-4F81-A25E-4A407973B804}" dt="2019-09-01T10:38:04.881" v="1618" actId="478"/>
          <ac:grpSpMkLst>
            <pc:docMk/>
            <pc:sldMk cId="1688002267" sldId="1737"/>
            <ac:grpSpMk id="47" creationId="{C661F302-8237-41D4-8DFC-DB36FB18C99F}"/>
          </ac:grpSpMkLst>
        </pc:grpChg>
        <pc:grpChg chg="add mod">
          <ac:chgData name="Nazar Shchur" userId="3faffa111ac016f6" providerId="LiveId" clId="{88539178-5F52-4F81-A25E-4A407973B804}" dt="2019-09-02T16:25:40.865" v="3882" actId="1038"/>
          <ac:grpSpMkLst>
            <pc:docMk/>
            <pc:sldMk cId="1688002267" sldId="1737"/>
            <ac:grpSpMk id="93" creationId="{092B0E80-6426-4112-98F9-C2DF0C789A67}"/>
          </ac:grpSpMkLst>
        </pc:grpChg>
        <pc:grpChg chg="mod">
          <ac:chgData name="Nazar Shchur" userId="3faffa111ac016f6" providerId="LiveId" clId="{88539178-5F52-4F81-A25E-4A407973B804}" dt="2019-09-02T16:25:40.865" v="3882" actId="1038"/>
          <ac:grpSpMkLst>
            <pc:docMk/>
            <pc:sldMk cId="1688002267" sldId="1737"/>
            <ac:grpSpMk id="94" creationId="{5B16F47E-2C65-4E75-879D-FE4DAD1C1EA0}"/>
          </ac:grpSpMkLst>
        </pc:grpChg>
        <pc:grpChg chg="mod">
          <ac:chgData name="Nazar Shchur" userId="3faffa111ac016f6" providerId="LiveId" clId="{88539178-5F52-4F81-A25E-4A407973B804}" dt="2019-09-02T16:25:40.865" v="3882" actId="1038"/>
          <ac:grpSpMkLst>
            <pc:docMk/>
            <pc:sldMk cId="1688002267" sldId="1737"/>
            <ac:grpSpMk id="100" creationId="{1BA83FC1-712D-4C4A-87E4-A36C3ACE0642}"/>
          </ac:grpSpMkLst>
        </pc:grpChg>
        <pc:grpChg chg="add del mod">
          <ac:chgData name="Nazar Shchur" userId="3faffa111ac016f6" providerId="LiveId" clId="{88539178-5F52-4F81-A25E-4A407973B804}" dt="2019-09-02T16:00:04.181" v="3536" actId="478"/>
          <ac:grpSpMkLst>
            <pc:docMk/>
            <pc:sldMk cId="1688002267" sldId="1737"/>
            <ac:grpSpMk id="104" creationId="{C96B4A3B-D3DC-4405-B363-DCACA6BE7A62}"/>
          </ac:grpSpMkLst>
        </pc:grpChg>
        <pc:grpChg chg="add del mod">
          <ac:chgData name="Nazar Shchur" userId="3faffa111ac016f6" providerId="LiveId" clId="{88539178-5F52-4F81-A25E-4A407973B804}" dt="2019-09-02T16:00:04.181" v="3536" actId="478"/>
          <ac:grpSpMkLst>
            <pc:docMk/>
            <pc:sldMk cId="1688002267" sldId="1737"/>
            <ac:grpSpMk id="105" creationId="{0429B2E8-0A53-47E8-B192-7AD5E5E41348}"/>
          </ac:grpSpMkLst>
        </pc:grpChg>
        <pc:grpChg chg="add del mod">
          <ac:chgData name="Nazar Shchur" userId="3faffa111ac016f6" providerId="LiveId" clId="{88539178-5F52-4F81-A25E-4A407973B804}" dt="2019-09-02T16:00:06.659" v="3537" actId="478"/>
          <ac:grpSpMkLst>
            <pc:docMk/>
            <pc:sldMk cId="1688002267" sldId="1737"/>
            <ac:grpSpMk id="108" creationId="{0F489758-DB05-4AF2-AC1D-40F87E9F88FF}"/>
          </ac:grpSpMkLst>
        </pc:grpChg>
        <pc:picChg chg="del">
          <ac:chgData name="Nazar Shchur" userId="3faffa111ac016f6" providerId="LiveId" clId="{88539178-5F52-4F81-A25E-4A407973B804}" dt="2019-09-01T10:26:52.533" v="1502" actId="478"/>
          <ac:picMkLst>
            <pc:docMk/>
            <pc:sldMk cId="1688002267" sldId="1737"/>
            <ac:picMk id="43" creationId="{3248D75B-A808-497D-938F-068E4302A121}"/>
          </ac:picMkLst>
        </pc:picChg>
        <pc:picChg chg="add del mod">
          <ac:chgData name="Nazar Shchur" userId="3faffa111ac016f6" providerId="LiveId" clId="{88539178-5F52-4F81-A25E-4A407973B804}" dt="2019-09-01T10:42:56.066" v="1787" actId="478"/>
          <ac:picMkLst>
            <pc:docMk/>
            <pc:sldMk cId="1688002267" sldId="1737"/>
            <ac:picMk id="45" creationId="{7BF08234-85B6-42BE-ACF5-228C20DD7061}"/>
          </ac:picMkLst>
        </pc:picChg>
        <pc:picChg chg="add del mod">
          <ac:chgData name="Nazar Shchur" userId="3faffa111ac016f6" providerId="LiveId" clId="{88539178-5F52-4F81-A25E-4A407973B804}" dt="2019-09-02T16:18:16.493" v="3684" actId="478"/>
          <ac:picMkLst>
            <pc:docMk/>
            <pc:sldMk cId="1688002267" sldId="1737"/>
            <ac:picMk id="1026" creationId="{5E9DCDE7-9045-4D7C-84D4-907C40732B8E}"/>
          </ac:picMkLst>
        </pc:picChg>
        <pc:picChg chg="add mod">
          <ac:chgData name="Nazar Shchur" userId="3faffa111ac016f6" providerId="LiveId" clId="{88539178-5F52-4F81-A25E-4A407973B804}" dt="2019-09-02T16:25:40.865" v="3882" actId="1038"/>
          <ac:picMkLst>
            <pc:docMk/>
            <pc:sldMk cId="1688002267" sldId="1737"/>
            <ac:picMk id="1028" creationId="{5E3113B5-68E4-4B65-9513-29D6E7A9E2C0}"/>
          </ac:picMkLst>
        </pc:picChg>
        <pc:picChg chg="add mod">
          <ac:chgData name="Nazar Shchur" userId="3faffa111ac016f6" providerId="LiveId" clId="{88539178-5F52-4F81-A25E-4A407973B804}" dt="2019-09-02T16:25:31.656" v="3857" actId="1038"/>
          <ac:picMkLst>
            <pc:docMk/>
            <pc:sldMk cId="1688002267" sldId="1737"/>
            <ac:picMk id="1030" creationId="{DAC50A79-BCB1-43C1-93BC-16A7E5A7207E}"/>
          </ac:picMkLst>
        </pc:picChg>
        <pc:cxnChg chg="add mod">
          <ac:chgData name="Nazar Shchur" userId="3faffa111ac016f6" providerId="LiveId" clId="{88539178-5F52-4F81-A25E-4A407973B804}" dt="2019-09-01T10:52:28.284" v="1876" actId="164"/>
          <ac:cxnSpMkLst>
            <pc:docMk/>
            <pc:sldMk cId="1688002267" sldId="1737"/>
            <ac:cxnSpMk id="15" creationId="{156D4F4A-F699-4B68-89CC-E018059555B6}"/>
          </ac:cxnSpMkLst>
        </pc:cxnChg>
        <pc:cxnChg chg="add del mod">
          <ac:chgData name="Nazar Shchur" userId="3faffa111ac016f6" providerId="LiveId" clId="{88539178-5F52-4F81-A25E-4A407973B804}" dt="2019-09-01T10:39:12.186" v="1656" actId="478"/>
          <ac:cxnSpMkLst>
            <pc:docMk/>
            <pc:sldMk cId="1688002267" sldId="1737"/>
            <ac:cxnSpMk id="23" creationId="{E9819A6E-7052-4EC1-9AF6-EE7761DB913D}"/>
          </ac:cxnSpMkLst>
        </pc:cxnChg>
        <pc:cxnChg chg="mod">
          <ac:chgData name="Nazar Shchur" userId="3faffa111ac016f6" providerId="LiveId" clId="{88539178-5F52-4F81-A25E-4A407973B804}" dt="2019-09-02T16:15:37.927" v="3621" actId="14100"/>
          <ac:cxnSpMkLst>
            <pc:docMk/>
            <pc:sldMk cId="1688002267" sldId="1737"/>
            <ac:cxnSpMk id="47" creationId="{D46B7B9F-32B8-43EA-B88C-25615CAC847A}"/>
          </ac:cxnSpMkLst>
        </pc:cxnChg>
        <pc:cxnChg chg="mod">
          <ac:chgData name="Nazar Shchur" userId="3faffa111ac016f6" providerId="LiveId" clId="{88539178-5F52-4F81-A25E-4A407973B804}" dt="2019-09-02T16:18:04.916" v="3674" actId="14100"/>
          <ac:cxnSpMkLst>
            <pc:docMk/>
            <pc:sldMk cId="1688002267" sldId="1737"/>
            <ac:cxnSpMk id="48" creationId="{9AFBB8D4-28BC-4FEB-ADEE-FF5703F3AA38}"/>
          </ac:cxnSpMkLst>
        </pc:cxnChg>
        <pc:cxnChg chg="del">
          <ac:chgData name="Nazar Shchur" userId="3faffa111ac016f6" providerId="LiveId" clId="{88539178-5F52-4F81-A25E-4A407973B804}" dt="2019-09-02T16:12:39.155" v="3592" actId="478"/>
          <ac:cxnSpMkLst>
            <pc:docMk/>
            <pc:sldMk cId="1688002267" sldId="1737"/>
            <ac:cxnSpMk id="49" creationId="{98A0B8AA-1B50-49EE-B098-185A0A54C7E6}"/>
          </ac:cxnSpMkLst>
        </pc:cxnChg>
        <pc:cxnChg chg="del">
          <ac:chgData name="Nazar Shchur" userId="3faffa111ac016f6" providerId="LiveId" clId="{88539178-5F52-4F81-A25E-4A407973B804}" dt="2019-09-02T16:12:40.862" v="3593" actId="478"/>
          <ac:cxnSpMkLst>
            <pc:docMk/>
            <pc:sldMk cId="1688002267" sldId="1737"/>
            <ac:cxnSpMk id="50" creationId="{86694F5B-3C24-44E0-9B3A-6BCABE5B5C4F}"/>
          </ac:cxnSpMkLst>
        </pc:cxnChg>
        <pc:cxnChg chg="mod">
          <ac:chgData name="Nazar Shchur" userId="3faffa111ac016f6" providerId="LiveId" clId="{88539178-5F52-4F81-A25E-4A407973B804}" dt="2019-09-01T10:28:15.940" v="1510" actId="1582"/>
          <ac:cxnSpMkLst>
            <pc:docMk/>
            <pc:sldMk cId="1688002267" sldId="1737"/>
            <ac:cxnSpMk id="50" creationId="{9C3F843F-8D8B-47B1-8DB5-B7020B69A4EB}"/>
          </ac:cxnSpMkLst>
        </pc:cxnChg>
        <pc:cxnChg chg="add del mod">
          <ac:chgData name="Nazar Shchur" userId="3faffa111ac016f6" providerId="LiveId" clId="{88539178-5F52-4F81-A25E-4A407973B804}" dt="2019-09-01T10:29:59.385" v="1532" actId="478"/>
          <ac:cxnSpMkLst>
            <pc:docMk/>
            <pc:sldMk cId="1688002267" sldId="1737"/>
            <ac:cxnSpMk id="51" creationId="{088A04CD-8E49-47DC-83E1-49EA2D92D33C}"/>
          </ac:cxnSpMkLst>
        </pc:cxnChg>
        <pc:cxnChg chg="del">
          <ac:chgData name="Nazar Shchur" userId="3faffa111ac016f6" providerId="LiveId" clId="{88539178-5F52-4F81-A25E-4A407973B804}" dt="2019-09-02T16:12:42.740" v="3594" actId="478"/>
          <ac:cxnSpMkLst>
            <pc:docMk/>
            <pc:sldMk cId="1688002267" sldId="1737"/>
            <ac:cxnSpMk id="52" creationId="{2CBB88A6-43A8-4919-914A-CE919E0DC6EA}"/>
          </ac:cxnSpMkLst>
        </pc:cxnChg>
        <pc:cxnChg chg="add del mod">
          <ac:chgData name="Nazar Shchur" userId="3faffa111ac016f6" providerId="LiveId" clId="{88539178-5F52-4F81-A25E-4A407973B804}" dt="2019-09-01T10:29:58.756" v="1531" actId="478"/>
          <ac:cxnSpMkLst>
            <pc:docMk/>
            <pc:sldMk cId="1688002267" sldId="1737"/>
            <ac:cxnSpMk id="52" creationId="{3257BA50-C4C4-4C37-97EA-B3E5C9DD8409}"/>
          </ac:cxnSpMkLst>
        </pc:cxnChg>
        <pc:cxnChg chg="del">
          <ac:chgData name="Nazar Shchur" userId="3faffa111ac016f6" providerId="LiveId" clId="{88539178-5F52-4F81-A25E-4A407973B804}" dt="2019-09-02T16:12:44.542" v="3595" actId="478"/>
          <ac:cxnSpMkLst>
            <pc:docMk/>
            <pc:sldMk cId="1688002267" sldId="1737"/>
            <ac:cxnSpMk id="53" creationId="{62AA7E26-DDB2-428F-9D2F-465C71A60F6F}"/>
          </ac:cxnSpMkLst>
        </pc:cxnChg>
        <pc:cxnChg chg="add del">
          <ac:chgData name="Nazar Shchur" userId="3faffa111ac016f6" providerId="LiveId" clId="{88539178-5F52-4F81-A25E-4A407973B804}" dt="2019-09-01T10:29:58.041" v="1530" actId="478"/>
          <ac:cxnSpMkLst>
            <pc:docMk/>
            <pc:sldMk cId="1688002267" sldId="1737"/>
            <ac:cxnSpMk id="53" creationId="{E0AC1621-475B-4EDC-ABDD-62C4825BE74E}"/>
          </ac:cxnSpMkLst>
        </pc:cxnChg>
        <pc:cxnChg chg="add mod">
          <ac:chgData name="Nazar Shchur" userId="3faffa111ac016f6" providerId="LiveId" clId="{88539178-5F52-4F81-A25E-4A407973B804}" dt="2019-09-02T16:00:04.181" v="3536" actId="478"/>
          <ac:cxnSpMkLst>
            <pc:docMk/>
            <pc:sldMk cId="1688002267" sldId="1737"/>
            <ac:cxnSpMk id="54" creationId="{04CD90C2-9ADD-4D5F-8704-8DD30D99FFD3}"/>
          </ac:cxnSpMkLst>
        </pc:cxnChg>
        <pc:cxnChg chg="add del">
          <ac:chgData name="Nazar Shchur" userId="3faffa111ac016f6" providerId="LiveId" clId="{88539178-5F52-4F81-A25E-4A407973B804}" dt="2019-09-01T10:32:02.719" v="1548"/>
          <ac:cxnSpMkLst>
            <pc:docMk/>
            <pc:sldMk cId="1688002267" sldId="1737"/>
            <ac:cxnSpMk id="55" creationId="{A790D07C-9693-4FB8-9EB7-D4489092179F}"/>
          </ac:cxnSpMkLst>
        </pc:cxnChg>
        <pc:cxnChg chg="del">
          <ac:chgData name="Nazar Shchur" userId="3faffa111ac016f6" providerId="LiveId" clId="{88539178-5F52-4F81-A25E-4A407973B804}" dt="2019-09-02T16:12:47.370" v="3596" actId="478"/>
          <ac:cxnSpMkLst>
            <pc:docMk/>
            <pc:sldMk cId="1688002267" sldId="1737"/>
            <ac:cxnSpMk id="55" creationId="{DE56D52D-7CBC-4E3C-AEAF-A96B718FB63D}"/>
          </ac:cxnSpMkLst>
        </pc:cxnChg>
        <pc:cxnChg chg="add mod">
          <ac:chgData name="Nazar Shchur" userId="3faffa111ac016f6" providerId="LiveId" clId="{88539178-5F52-4F81-A25E-4A407973B804}" dt="2019-09-01T10:52:28.284" v="1876" actId="164"/>
          <ac:cxnSpMkLst>
            <pc:docMk/>
            <pc:sldMk cId="1688002267" sldId="1737"/>
            <ac:cxnSpMk id="56" creationId="{62AEFD02-82BB-4B07-B904-E691D382E32F}"/>
          </ac:cxnSpMkLst>
        </pc:cxnChg>
        <pc:cxnChg chg="add del mod">
          <ac:chgData name="Nazar Shchur" userId="3faffa111ac016f6" providerId="LiveId" clId="{88539178-5F52-4F81-A25E-4A407973B804}" dt="2019-09-02T16:12:21.621" v="3584" actId="478"/>
          <ac:cxnSpMkLst>
            <pc:docMk/>
            <pc:sldMk cId="1688002267" sldId="1737"/>
            <ac:cxnSpMk id="59" creationId="{560B5DB9-7077-4585-B1DC-1F5951B90BF4}"/>
          </ac:cxnSpMkLst>
        </pc:cxnChg>
        <pc:cxnChg chg="add mod">
          <ac:chgData name="Nazar Shchur" userId="3faffa111ac016f6" providerId="LiveId" clId="{88539178-5F52-4F81-A25E-4A407973B804}" dt="2019-09-01T10:52:34.017" v="1877" actId="164"/>
          <ac:cxnSpMkLst>
            <pc:docMk/>
            <pc:sldMk cId="1688002267" sldId="1737"/>
            <ac:cxnSpMk id="63" creationId="{97B85D6B-8815-4C12-AD34-BC964CDC9F96}"/>
          </ac:cxnSpMkLst>
        </pc:cxnChg>
        <pc:cxnChg chg="add mod">
          <ac:chgData name="Nazar Shchur" userId="3faffa111ac016f6" providerId="LiveId" clId="{88539178-5F52-4F81-A25E-4A407973B804}" dt="2019-09-02T16:00:04.181" v="3536" actId="478"/>
          <ac:cxnSpMkLst>
            <pc:docMk/>
            <pc:sldMk cId="1688002267" sldId="1737"/>
            <ac:cxnSpMk id="64" creationId="{BB0C9F05-1326-4FE8-AA76-649CEA4B88BD}"/>
          </ac:cxnSpMkLst>
        </pc:cxnChg>
        <pc:cxnChg chg="add mod">
          <ac:chgData name="Nazar Shchur" userId="3faffa111ac016f6" providerId="LiveId" clId="{88539178-5F52-4F81-A25E-4A407973B804}" dt="2019-09-01T10:52:34.017" v="1877" actId="164"/>
          <ac:cxnSpMkLst>
            <pc:docMk/>
            <pc:sldMk cId="1688002267" sldId="1737"/>
            <ac:cxnSpMk id="65" creationId="{2A6AD7E7-10C5-4B5E-B8CF-5A2DBDCB6909}"/>
          </ac:cxnSpMkLst>
        </pc:cxnChg>
        <pc:cxnChg chg="add del mod">
          <ac:chgData name="Nazar Shchur" userId="3faffa111ac016f6" providerId="LiveId" clId="{88539178-5F52-4F81-A25E-4A407973B804}" dt="2019-09-02T16:14:44.511" v="3616" actId="478"/>
          <ac:cxnSpMkLst>
            <pc:docMk/>
            <pc:sldMk cId="1688002267" sldId="1737"/>
            <ac:cxnSpMk id="66" creationId="{41A32F55-52CE-4885-A8EB-5E637DE9DD29}"/>
          </ac:cxnSpMkLst>
        </pc:cxnChg>
        <pc:cxnChg chg="add del mod">
          <ac:chgData name="Nazar Shchur" userId="3faffa111ac016f6" providerId="LiveId" clId="{88539178-5F52-4F81-A25E-4A407973B804}" dt="2019-09-02T16:15:26.867" v="3619" actId="478"/>
          <ac:cxnSpMkLst>
            <pc:docMk/>
            <pc:sldMk cId="1688002267" sldId="1737"/>
            <ac:cxnSpMk id="67" creationId="{54EC5760-D4CD-4633-BE62-6EAF0DB4AED3}"/>
          </ac:cxnSpMkLst>
        </pc:cxnChg>
        <pc:cxnChg chg="add del mod">
          <ac:chgData name="Nazar Shchur" userId="3faffa111ac016f6" providerId="LiveId" clId="{88539178-5F52-4F81-A25E-4A407973B804}" dt="2019-09-02T16:12:21.621" v="3584" actId="478"/>
          <ac:cxnSpMkLst>
            <pc:docMk/>
            <pc:sldMk cId="1688002267" sldId="1737"/>
            <ac:cxnSpMk id="70" creationId="{AE6A808A-8CFE-43AF-BE89-2E23A9E6C54E}"/>
          </ac:cxnSpMkLst>
        </pc:cxnChg>
        <pc:cxnChg chg="add del mod">
          <ac:chgData name="Nazar Shchur" userId="3faffa111ac016f6" providerId="LiveId" clId="{88539178-5F52-4F81-A25E-4A407973B804}" dt="2019-09-02T16:12:21.621" v="3584" actId="478"/>
          <ac:cxnSpMkLst>
            <pc:docMk/>
            <pc:sldMk cId="1688002267" sldId="1737"/>
            <ac:cxnSpMk id="71" creationId="{B7AE1EAA-F44C-405B-8765-93C754EB2564}"/>
          </ac:cxnSpMkLst>
        </pc:cxnChg>
        <pc:cxnChg chg="add del mod">
          <ac:chgData name="Nazar Shchur" userId="3faffa111ac016f6" providerId="LiveId" clId="{88539178-5F52-4F81-A25E-4A407973B804}" dt="2019-09-02T16:12:25.050" v="3586" actId="478"/>
          <ac:cxnSpMkLst>
            <pc:docMk/>
            <pc:sldMk cId="1688002267" sldId="1737"/>
            <ac:cxnSpMk id="72" creationId="{C8F6C948-4816-48D5-BB30-55C254677F39}"/>
          </ac:cxnSpMkLst>
        </pc:cxnChg>
        <pc:cxnChg chg="add del mod ord">
          <ac:chgData name="Nazar Shchur" userId="3faffa111ac016f6" providerId="LiveId" clId="{88539178-5F52-4F81-A25E-4A407973B804}" dt="2019-09-02T16:00:04.181" v="3536" actId="478"/>
          <ac:cxnSpMkLst>
            <pc:docMk/>
            <pc:sldMk cId="1688002267" sldId="1737"/>
            <ac:cxnSpMk id="73" creationId="{C29334AE-D9F5-4A31-9398-6F8231E7BB54}"/>
          </ac:cxnSpMkLst>
        </pc:cxnChg>
        <pc:cxnChg chg="add del mod">
          <ac:chgData name="Nazar Shchur" userId="3faffa111ac016f6" providerId="LiveId" clId="{88539178-5F52-4F81-A25E-4A407973B804}" dt="2019-09-02T16:12:25.050" v="3586" actId="478"/>
          <ac:cxnSpMkLst>
            <pc:docMk/>
            <pc:sldMk cId="1688002267" sldId="1737"/>
            <ac:cxnSpMk id="75" creationId="{0EC3BA6B-8F97-4887-8993-75317A3769A5}"/>
          </ac:cxnSpMkLst>
        </pc:cxnChg>
        <pc:cxnChg chg="add del mod">
          <ac:chgData name="Nazar Shchur" userId="3faffa111ac016f6" providerId="LiveId" clId="{88539178-5F52-4F81-A25E-4A407973B804}" dt="2019-09-02T16:12:25.050" v="3586" actId="478"/>
          <ac:cxnSpMkLst>
            <pc:docMk/>
            <pc:sldMk cId="1688002267" sldId="1737"/>
            <ac:cxnSpMk id="76" creationId="{44AFD2F4-0C33-4B42-A340-49D08B97B190}"/>
          </ac:cxnSpMkLst>
        </pc:cxnChg>
        <pc:cxnChg chg="add del mod ord">
          <ac:chgData name="Nazar Shchur" userId="3faffa111ac016f6" providerId="LiveId" clId="{88539178-5F52-4F81-A25E-4A407973B804}" dt="2019-09-02T16:00:04.181" v="3536" actId="478"/>
          <ac:cxnSpMkLst>
            <pc:docMk/>
            <pc:sldMk cId="1688002267" sldId="1737"/>
            <ac:cxnSpMk id="78" creationId="{1B25D900-5E97-4929-AA84-5AC882E054E4}"/>
          </ac:cxnSpMkLst>
        </pc:cxnChg>
        <pc:cxnChg chg="add del mod">
          <ac:chgData name="Nazar Shchur" userId="3faffa111ac016f6" providerId="LiveId" clId="{88539178-5F52-4F81-A25E-4A407973B804}" dt="2019-09-02T16:00:04.181" v="3536" actId="478"/>
          <ac:cxnSpMkLst>
            <pc:docMk/>
            <pc:sldMk cId="1688002267" sldId="1737"/>
            <ac:cxnSpMk id="79" creationId="{8230645E-AB10-4920-A93E-4559950C0ACA}"/>
          </ac:cxnSpMkLst>
        </pc:cxnChg>
        <pc:cxnChg chg="add del mod">
          <ac:chgData name="Nazar Shchur" userId="3faffa111ac016f6" providerId="LiveId" clId="{88539178-5F52-4F81-A25E-4A407973B804}" dt="2019-09-02T16:12:35.326" v="3591" actId="478"/>
          <ac:cxnSpMkLst>
            <pc:docMk/>
            <pc:sldMk cId="1688002267" sldId="1737"/>
            <ac:cxnSpMk id="82" creationId="{8B16BEEA-0456-4E80-A63D-B4E14693A5C0}"/>
          </ac:cxnSpMkLst>
        </pc:cxnChg>
        <pc:cxnChg chg="add del mod">
          <ac:chgData name="Nazar Shchur" userId="3faffa111ac016f6" providerId="LiveId" clId="{88539178-5F52-4F81-A25E-4A407973B804}" dt="2019-09-02T16:12:25.050" v="3586" actId="478"/>
          <ac:cxnSpMkLst>
            <pc:docMk/>
            <pc:sldMk cId="1688002267" sldId="1737"/>
            <ac:cxnSpMk id="83" creationId="{2D46D29A-CAB4-47C4-8022-C7FE482AED70}"/>
          </ac:cxnSpMkLst>
        </pc:cxnChg>
        <pc:cxnChg chg="add mod">
          <ac:chgData name="Nazar Shchur" userId="3faffa111ac016f6" providerId="LiveId" clId="{88539178-5F52-4F81-A25E-4A407973B804}" dt="2019-09-01T10:52:45.041" v="1878" actId="164"/>
          <ac:cxnSpMkLst>
            <pc:docMk/>
            <pc:sldMk cId="1688002267" sldId="1737"/>
            <ac:cxnSpMk id="87" creationId="{127882FB-721E-4562-8F23-D0E6F3D53C8A}"/>
          </ac:cxnSpMkLst>
        </pc:cxnChg>
        <pc:cxnChg chg="add mod">
          <ac:chgData name="Nazar Shchur" userId="3faffa111ac016f6" providerId="LiveId" clId="{88539178-5F52-4F81-A25E-4A407973B804}" dt="2019-09-02T16:00:06.659" v="3537" actId="478"/>
          <ac:cxnSpMkLst>
            <pc:docMk/>
            <pc:sldMk cId="1688002267" sldId="1737"/>
            <ac:cxnSpMk id="88" creationId="{1E1A798E-B98F-45AD-9F4A-8E70A0C7AA3F}"/>
          </ac:cxnSpMkLst>
        </pc:cxnChg>
        <pc:cxnChg chg="add mod">
          <ac:chgData name="Nazar Shchur" userId="3faffa111ac016f6" providerId="LiveId" clId="{88539178-5F52-4F81-A25E-4A407973B804}" dt="2019-09-01T10:52:45.041" v="1878" actId="164"/>
          <ac:cxnSpMkLst>
            <pc:docMk/>
            <pc:sldMk cId="1688002267" sldId="1737"/>
            <ac:cxnSpMk id="89" creationId="{E0716F18-8DFE-42D4-BB58-B10E908417BC}"/>
          </ac:cxnSpMkLst>
        </pc:cxnChg>
        <pc:cxnChg chg="add del mod">
          <ac:chgData name="Nazar Shchur" userId="3faffa111ac016f6" providerId="LiveId" clId="{88539178-5F52-4F81-A25E-4A407973B804}" dt="2019-09-02T16:12:34.608" v="3590" actId="478"/>
          <ac:cxnSpMkLst>
            <pc:docMk/>
            <pc:sldMk cId="1688002267" sldId="1737"/>
            <ac:cxnSpMk id="91" creationId="{2F962213-DCD1-4589-B98B-39DD85A54E6B}"/>
          </ac:cxnSpMkLst>
        </pc:cxnChg>
        <pc:cxnChg chg="add mod">
          <ac:chgData name="Nazar Shchur" userId="3faffa111ac016f6" providerId="LiveId" clId="{88539178-5F52-4F81-A25E-4A407973B804}" dt="2019-09-01T10:52:34.017" v="1877" actId="164"/>
          <ac:cxnSpMkLst>
            <pc:docMk/>
            <pc:sldMk cId="1688002267" sldId="1737"/>
            <ac:cxnSpMk id="95" creationId="{C81EA84B-E936-41E6-A254-574BECEB5CED}"/>
          </ac:cxnSpMkLst>
        </pc:cxnChg>
        <pc:cxnChg chg="add del mod">
          <ac:chgData name="Nazar Shchur" userId="3faffa111ac016f6" providerId="LiveId" clId="{88539178-5F52-4F81-A25E-4A407973B804}" dt="2019-09-02T16:00:04.181" v="3536" actId="478"/>
          <ac:cxnSpMkLst>
            <pc:docMk/>
            <pc:sldMk cId="1688002267" sldId="1737"/>
            <ac:cxnSpMk id="96" creationId="{2D7F23B6-98C8-40A7-974B-974B2AAF026C}"/>
          </ac:cxnSpMkLst>
        </pc:cxnChg>
        <pc:cxnChg chg="add del mod ord">
          <ac:chgData name="Nazar Shchur" userId="3faffa111ac016f6" providerId="LiveId" clId="{88539178-5F52-4F81-A25E-4A407973B804}" dt="2019-09-02T16:00:04.181" v="3536" actId="478"/>
          <ac:cxnSpMkLst>
            <pc:docMk/>
            <pc:sldMk cId="1688002267" sldId="1737"/>
            <ac:cxnSpMk id="97" creationId="{74877FEB-6C61-402A-BB19-6706AAB81550}"/>
          </ac:cxnSpMkLst>
        </pc:cxnChg>
        <pc:cxnChg chg="add mod">
          <ac:chgData name="Nazar Shchur" userId="3faffa111ac016f6" providerId="LiveId" clId="{88539178-5F52-4F81-A25E-4A407973B804}" dt="2019-09-01T10:52:45.041" v="1878" actId="164"/>
          <ac:cxnSpMkLst>
            <pc:docMk/>
            <pc:sldMk cId="1688002267" sldId="1737"/>
            <ac:cxnSpMk id="103" creationId="{A0BC8BA1-6C62-4F66-9528-2F6EF844CE39}"/>
          </ac:cxnSpMkLst>
        </pc:cxnChg>
      </pc:sldChg>
      <pc:sldChg chg="addSp delSp modSp add delAnim modAnim">
        <pc:chgData name="Nazar Shchur" userId="3faffa111ac016f6" providerId="LiveId" clId="{88539178-5F52-4F81-A25E-4A407973B804}" dt="2019-09-01T15:57:56.212" v="3342"/>
        <pc:sldMkLst>
          <pc:docMk/>
          <pc:sldMk cId="3519718069" sldId="1738"/>
        </pc:sldMkLst>
        <pc:spChg chg="del">
          <ac:chgData name="Nazar Shchur" userId="3faffa111ac016f6" providerId="LiveId" clId="{88539178-5F52-4F81-A25E-4A407973B804}" dt="2019-09-01T14:11:45.961" v="2093" actId="478"/>
          <ac:spMkLst>
            <pc:docMk/>
            <pc:sldMk cId="3519718069" sldId="1738"/>
            <ac:spMk id="83" creationId="{DDE2003C-B577-447B-9A17-75478893981A}"/>
          </ac:spMkLst>
        </pc:spChg>
        <pc:spChg chg="del">
          <ac:chgData name="Nazar Shchur" userId="3faffa111ac016f6" providerId="LiveId" clId="{88539178-5F52-4F81-A25E-4A407973B804}" dt="2019-09-01T14:11:50.386" v="2097" actId="478"/>
          <ac:spMkLst>
            <pc:docMk/>
            <pc:sldMk cId="3519718069" sldId="1738"/>
            <ac:spMk id="84" creationId="{2D2A339E-D112-44B1-921D-AE7D9D768515}"/>
          </ac:spMkLst>
        </pc:spChg>
        <pc:spChg chg="del">
          <ac:chgData name="Nazar Shchur" userId="3faffa111ac016f6" providerId="LiveId" clId="{88539178-5F52-4F81-A25E-4A407973B804}" dt="2019-09-01T14:11:50.959" v="2098" actId="478"/>
          <ac:spMkLst>
            <pc:docMk/>
            <pc:sldMk cId="3519718069" sldId="1738"/>
            <ac:spMk id="85" creationId="{900E9890-865D-47F6-84D2-60A62D07F8C9}"/>
          </ac:spMkLst>
        </pc:spChg>
        <pc:spChg chg="del">
          <ac:chgData name="Nazar Shchur" userId="3faffa111ac016f6" providerId="LiveId" clId="{88539178-5F52-4F81-A25E-4A407973B804}" dt="2019-09-01T14:11:53.286" v="2099" actId="478"/>
          <ac:spMkLst>
            <pc:docMk/>
            <pc:sldMk cId="3519718069" sldId="1738"/>
            <ac:spMk id="86" creationId="{311B5449-AF1B-49C4-A43B-ACA57CBC3A0C}"/>
          </ac:spMkLst>
        </pc:spChg>
        <pc:spChg chg="del">
          <ac:chgData name="Nazar Shchur" userId="3faffa111ac016f6" providerId="LiveId" clId="{88539178-5F52-4F81-A25E-4A407973B804}" dt="2019-09-01T14:11:54.336" v="2100" actId="478"/>
          <ac:spMkLst>
            <pc:docMk/>
            <pc:sldMk cId="3519718069" sldId="1738"/>
            <ac:spMk id="105" creationId="{01D44DA1-BB6E-4A26-8C96-24D0143F3B34}"/>
          </ac:spMkLst>
        </pc:spChg>
        <pc:spChg chg="del">
          <ac:chgData name="Nazar Shchur" userId="3faffa111ac016f6" providerId="LiveId" clId="{88539178-5F52-4F81-A25E-4A407973B804}" dt="2019-09-01T14:11:55.433" v="2101" actId="478"/>
          <ac:spMkLst>
            <pc:docMk/>
            <pc:sldMk cId="3519718069" sldId="1738"/>
            <ac:spMk id="106" creationId="{4212CD07-B788-42B1-80AD-4AE6311BA912}"/>
          </ac:spMkLst>
        </pc:spChg>
        <pc:spChg chg="del">
          <ac:chgData name="Nazar Shchur" userId="3faffa111ac016f6" providerId="LiveId" clId="{88539178-5F52-4F81-A25E-4A407973B804}" dt="2019-09-01T14:11:56.599" v="2102" actId="478"/>
          <ac:spMkLst>
            <pc:docMk/>
            <pc:sldMk cId="3519718069" sldId="1738"/>
            <ac:spMk id="107" creationId="{6686BB91-0E44-4E50-99A7-DE115FCBC909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08" creationId="{762BF6CE-A7CB-4604-84C7-48D68F73F428}"/>
          </ac:spMkLst>
        </pc:spChg>
        <pc:spChg chg="add mod">
          <ac:chgData name="Nazar Shchur" userId="3faffa111ac016f6" providerId="LiveId" clId="{88539178-5F52-4F81-A25E-4A407973B804}" dt="2019-09-01T14:34:11.250" v="2391" actId="1076"/>
          <ac:spMkLst>
            <pc:docMk/>
            <pc:sldMk cId="3519718069" sldId="1738"/>
            <ac:spMk id="116" creationId="{C74D5DC6-08E8-47D6-90C4-6287390CFC2D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17" creationId="{4826386D-060A-4AFD-A29C-D0C71677F6AC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18" creationId="{F24A7C92-BC78-4574-87FB-0A2CF832DB30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41" creationId="{99FFB5B9-FD35-479E-B5F2-313FC0B3C710}"/>
          </ac:spMkLst>
        </pc:spChg>
        <pc:spChg chg="add mod">
          <ac:chgData name="Nazar Shchur" userId="3faffa111ac016f6" providerId="LiveId" clId="{88539178-5F52-4F81-A25E-4A407973B804}" dt="2019-09-01T14:17:48.805" v="2201" actId="164"/>
          <ac:spMkLst>
            <pc:docMk/>
            <pc:sldMk cId="3519718069" sldId="1738"/>
            <ac:spMk id="142" creationId="{F500B9B0-AE04-47E7-8EAD-8939EAE3C908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43" creationId="{99C470F4-1F56-441D-B22E-246399F11B01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49" creationId="{EECF8297-F2B3-4FCC-8534-1B03FE4941B8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50" creationId="{7D962E8A-0399-4B05-8944-4F52EB2B0D16}"/>
          </ac:spMkLst>
        </pc:spChg>
        <pc:spChg chg="add mod">
          <ac:chgData name="Nazar Shchur" userId="3faffa111ac016f6" providerId="LiveId" clId="{88539178-5F52-4F81-A25E-4A407973B804}" dt="2019-09-01T14:32:43.262" v="2380" actId="164"/>
          <ac:spMkLst>
            <pc:docMk/>
            <pc:sldMk cId="3519718069" sldId="1738"/>
            <ac:spMk id="151" creationId="{D8C8CA8D-C501-4E09-A8B9-396A3A60398B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55" creationId="{4AF4D80A-8D7F-473F-B626-EB03DD65B12E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56" creationId="{B7AEA38F-1100-460C-89E8-D7E9E8A1DC78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57" creationId="{834A3708-0EFD-4169-BF55-B0A7E097E972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63" creationId="{A83EFCFD-A013-4BDA-9C14-6D12ECF52C6B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64" creationId="{C88CB818-1EB1-4C7F-AFF5-89E5A9501419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71" creationId="{DE956894-8C46-4DE7-ADB5-D958B3A98AD5}"/>
          </ac:spMkLst>
        </pc:spChg>
        <pc:spChg chg="add mod">
          <ac:chgData name="Nazar Shchur" userId="3faffa111ac016f6" providerId="LiveId" clId="{88539178-5F52-4F81-A25E-4A407973B804}" dt="2019-09-01T14:33:07.577" v="2385" actId="164"/>
          <ac:spMkLst>
            <pc:docMk/>
            <pc:sldMk cId="3519718069" sldId="1738"/>
            <ac:spMk id="172" creationId="{000832E0-E82D-42FB-9140-EF033D2F6010}"/>
          </ac:spMkLst>
        </pc:spChg>
        <pc:spChg chg="add mod">
          <ac:chgData name="Nazar Shchur" userId="3faffa111ac016f6" providerId="LiveId" clId="{88539178-5F52-4F81-A25E-4A407973B804}" dt="2019-09-01T14:31:48.143" v="2360" actId="1076"/>
          <ac:spMkLst>
            <pc:docMk/>
            <pc:sldMk cId="3519718069" sldId="1738"/>
            <ac:spMk id="173" creationId="{EE18F878-B505-49B5-B812-364491AD9D85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74" creationId="{EEF50F13-FA0A-4DC5-B1CF-E28535E9B9F9}"/>
          </ac:spMkLst>
        </pc:spChg>
        <pc:spChg chg="add mod">
          <ac:chgData name="Nazar Shchur" userId="3faffa111ac016f6" providerId="LiveId" clId="{88539178-5F52-4F81-A25E-4A407973B804}" dt="2019-09-01T14:34:16.501" v="2392" actId="1076"/>
          <ac:spMkLst>
            <pc:docMk/>
            <pc:sldMk cId="3519718069" sldId="1738"/>
            <ac:spMk id="175" creationId="{26440672-4D31-4269-835C-8F1A5EE687A1}"/>
          </ac:spMkLst>
        </pc:spChg>
        <pc:spChg chg="add mod">
          <ac:chgData name="Nazar Shchur" userId="3faffa111ac016f6" providerId="LiveId" clId="{88539178-5F52-4F81-A25E-4A407973B804}" dt="2019-09-01T14:20:16.445" v="2218" actId="164"/>
          <ac:spMkLst>
            <pc:docMk/>
            <pc:sldMk cId="3519718069" sldId="1738"/>
            <ac:spMk id="176" creationId="{E255E260-B223-486B-88FB-156ECACED596}"/>
          </ac:spMkLst>
        </pc:spChg>
        <pc:spChg chg="add mod">
          <ac:chgData name="Nazar Shchur" userId="3faffa111ac016f6" providerId="LiveId" clId="{88539178-5F52-4F81-A25E-4A407973B804}" dt="2019-09-01T14:27:11.009" v="2293" actId="1036"/>
          <ac:spMkLst>
            <pc:docMk/>
            <pc:sldMk cId="3519718069" sldId="1738"/>
            <ac:spMk id="187" creationId="{3CA276DD-D9B0-45F0-B194-F3B5029F58BC}"/>
          </ac:spMkLst>
        </pc:spChg>
        <pc:spChg chg="add mod">
          <ac:chgData name="Nazar Shchur" userId="3faffa111ac016f6" providerId="LiveId" clId="{88539178-5F52-4F81-A25E-4A407973B804}" dt="2019-09-01T14:32:28.322" v="2379" actId="1037"/>
          <ac:spMkLst>
            <pc:docMk/>
            <pc:sldMk cId="3519718069" sldId="1738"/>
            <ac:spMk id="190" creationId="{C71DDFB0-774E-41F2-8A11-87E253F1948C}"/>
          </ac:spMkLst>
        </pc:spChg>
        <pc:spChg chg="add mod">
          <ac:chgData name="Nazar Shchur" userId="3faffa111ac016f6" providerId="LiveId" clId="{88539178-5F52-4F81-A25E-4A407973B804}" dt="2019-09-01T14:32:28.322" v="2379" actId="1037"/>
          <ac:spMkLst>
            <pc:docMk/>
            <pc:sldMk cId="3519718069" sldId="1738"/>
            <ac:spMk id="191" creationId="{2ACEFE9C-EC88-4F92-9EAD-6D75D17B0818}"/>
          </ac:spMkLst>
        </pc:spChg>
        <pc:spChg chg="add del mod">
          <ac:chgData name="Nazar Shchur" userId="3faffa111ac016f6" providerId="LiveId" clId="{88539178-5F52-4F81-A25E-4A407973B804}" dt="2019-09-01T14:29:55.201" v="2339"/>
          <ac:spMkLst>
            <pc:docMk/>
            <pc:sldMk cId="3519718069" sldId="1738"/>
            <ac:spMk id="192" creationId="{DD160C14-3703-481D-A452-05587B8ED715}"/>
          </ac:spMkLst>
        </pc:spChg>
        <pc:spChg chg="add mod">
          <ac:chgData name="Nazar Shchur" userId="3faffa111ac016f6" providerId="LiveId" clId="{88539178-5F52-4F81-A25E-4A407973B804}" dt="2019-09-01T14:32:28.322" v="2379" actId="1037"/>
          <ac:spMkLst>
            <pc:docMk/>
            <pc:sldMk cId="3519718069" sldId="1738"/>
            <ac:spMk id="193" creationId="{861B300A-C7D4-4082-AD70-8958C366AC42}"/>
          </ac:spMkLst>
        </pc:spChg>
        <pc:grpChg chg="del">
          <ac:chgData name="Nazar Shchur" userId="3faffa111ac016f6" providerId="LiveId" clId="{88539178-5F52-4F81-A25E-4A407973B804}" dt="2019-09-01T14:11:47.561" v="2095" actId="478"/>
          <ac:grpSpMkLst>
            <pc:docMk/>
            <pc:sldMk cId="3519718069" sldId="1738"/>
            <ac:grpSpMk id="6" creationId="{7A0C19AE-2C18-4253-A735-5ECE5B8D040B}"/>
          </ac:grpSpMkLst>
        </pc:grpChg>
        <pc:grpChg chg="add mod ord">
          <ac:chgData name="Nazar Shchur" userId="3faffa111ac016f6" providerId="LiveId" clId="{88539178-5F52-4F81-A25E-4A407973B804}" dt="2019-09-01T14:32:43.262" v="2380" actId="164"/>
          <ac:grpSpMkLst>
            <pc:docMk/>
            <pc:sldMk cId="3519718069" sldId="1738"/>
            <ac:grpSpMk id="7" creationId="{FFD78152-8DD8-4F56-B0E7-CE02C4FEA658}"/>
          </ac:grpSpMkLst>
        </pc:grpChg>
        <pc:grpChg chg="add mod">
          <ac:chgData name="Nazar Shchur" userId="3faffa111ac016f6" providerId="LiveId" clId="{88539178-5F52-4F81-A25E-4A407973B804}" dt="2019-09-01T14:33:07.577" v="2385" actId="164"/>
          <ac:grpSpMkLst>
            <pc:docMk/>
            <pc:sldMk cId="3519718069" sldId="1738"/>
            <ac:grpSpMk id="8" creationId="{382D8155-8F4C-4E7D-809A-CD5323074F39}"/>
          </ac:grpSpMkLst>
        </pc:grpChg>
        <pc:grpChg chg="add mod ord">
          <ac:chgData name="Nazar Shchur" userId="3faffa111ac016f6" providerId="LiveId" clId="{88539178-5F52-4F81-A25E-4A407973B804}" dt="2019-09-01T14:32:46.197" v="2381" actId="167"/>
          <ac:grpSpMkLst>
            <pc:docMk/>
            <pc:sldMk cId="3519718069" sldId="1738"/>
            <ac:grpSpMk id="9" creationId="{BEEE5D6B-FDF2-4078-ABF7-1F4387D570DD}"/>
          </ac:grpSpMkLst>
        </pc:grpChg>
        <pc:grpChg chg="del">
          <ac:chgData name="Nazar Shchur" userId="3faffa111ac016f6" providerId="LiveId" clId="{88539178-5F52-4F81-A25E-4A407973B804}" dt="2019-09-01T14:11:48.228" v="2096" actId="478"/>
          <ac:grpSpMkLst>
            <pc:docMk/>
            <pc:sldMk cId="3519718069" sldId="1738"/>
            <ac:grpSpMk id="10" creationId="{E321C1F9-88C8-4803-9829-1C9386ADB5F4}"/>
          </ac:grpSpMkLst>
        </pc:grpChg>
        <pc:grpChg chg="add mod ord">
          <ac:chgData name="Nazar Shchur" userId="3faffa111ac016f6" providerId="LiveId" clId="{88539178-5F52-4F81-A25E-4A407973B804}" dt="2019-09-01T14:33:10.097" v="2386" actId="167"/>
          <ac:grpSpMkLst>
            <pc:docMk/>
            <pc:sldMk cId="3519718069" sldId="1738"/>
            <ac:grpSpMk id="51" creationId="{66F73EAC-CC24-40CC-88D8-EE2DCE21D94F}"/>
          </ac:grpSpMkLst>
        </pc:grpChg>
        <pc:grpChg chg="del">
          <ac:chgData name="Nazar Shchur" userId="3faffa111ac016f6" providerId="LiveId" clId="{88539178-5F52-4F81-A25E-4A407973B804}" dt="2019-09-01T14:11:44.286" v="2092" actId="478"/>
          <ac:grpSpMkLst>
            <pc:docMk/>
            <pc:sldMk cId="3519718069" sldId="1738"/>
            <ac:grpSpMk id="87" creationId="{607B150E-D21C-4D4F-89E9-7D9B2690D631}"/>
          </ac:grpSpMkLst>
        </pc:grpChg>
        <pc:grpChg chg="del">
          <ac:chgData name="Nazar Shchur" userId="3faffa111ac016f6" providerId="LiveId" clId="{88539178-5F52-4F81-A25E-4A407973B804}" dt="2019-09-01T14:11:46.935" v="2094" actId="478"/>
          <ac:grpSpMkLst>
            <pc:docMk/>
            <pc:sldMk cId="3519718069" sldId="1738"/>
            <ac:grpSpMk id="122" creationId="{D56074CF-F8EB-407F-8991-7713CF333B6E}"/>
          </ac:grpSpMkLst>
        </pc:grpChg>
        <pc:cxnChg chg="add mod">
          <ac:chgData name="Nazar Shchur" userId="3faffa111ac016f6" providerId="LiveId" clId="{88539178-5F52-4F81-A25E-4A407973B804}" dt="2019-09-01T14:17:48.805" v="2201" actId="164"/>
          <ac:cxnSpMkLst>
            <pc:docMk/>
            <pc:sldMk cId="3519718069" sldId="1738"/>
            <ac:cxnSpMk id="109" creationId="{0FEA037D-CA6A-4820-86F2-028E1069526A}"/>
          </ac:cxnSpMkLst>
        </pc:cxnChg>
        <pc:cxnChg chg="add mod">
          <ac:chgData name="Nazar Shchur" userId="3faffa111ac016f6" providerId="LiveId" clId="{88539178-5F52-4F81-A25E-4A407973B804}" dt="2019-09-01T14:17:48.805" v="2201" actId="164"/>
          <ac:cxnSpMkLst>
            <pc:docMk/>
            <pc:sldMk cId="3519718069" sldId="1738"/>
            <ac:cxnSpMk id="110" creationId="{C5515636-1E9A-4D80-8901-3D2487F03530}"/>
          </ac:cxnSpMkLst>
        </pc:cxnChg>
        <pc:cxnChg chg="add mod">
          <ac:chgData name="Nazar Shchur" userId="3faffa111ac016f6" providerId="LiveId" clId="{88539178-5F52-4F81-A25E-4A407973B804}" dt="2019-09-01T14:17:48.805" v="2201" actId="164"/>
          <ac:cxnSpMkLst>
            <pc:docMk/>
            <pc:sldMk cId="3519718069" sldId="1738"/>
            <ac:cxnSpMk id="111" creationId="{B2537F64-4520-40E5-87A5-124000911990}"/>
          </ac:cxnSpMkLst>
        </pc:cxnChg>
        <pc:cxnChg chg="add mod">
          <ac:chgData name="Nazar Shchur" userId="3faffa111ac016f6" providerId="LiveId" clId="{88539178-5F52-4F81-A25E-4A407973B804}" dt="2019-09-01T14:17:48.805" v="2201" actId="164"/>
          <ac:cxnSpMkLst>
            <pc:docMk/>
            <pc:sldMk cId="3519718069" sldId="1738"/>
            <ac:cxnSpMk id="112" creationId="{021FA9ED-811C-462F-9A57-D6CF835FC16A}"/>
          </ac:cxnSpMkLst>
        </pc:cxnChg>
        <pc:cxnChg chg="add del mod">
          <ac:chgData name="Nazar Shchur" userId="3faffa111ac016f6" providerId="LiveId" clId="{88539178-5F52-4F81-A25E-4A407973B804}" dt="2019-09-01T14:16:48.142" v="2191" actId="478"/>
          <ac:cxnSpMkLst>
            <pc:docMk/>
            <pc:sldMk cId="3519718069" sldId="1738"/>
            <ac:cxnSpMk id="113" creationId="{5D505003-2022-43E6-BD2D-449EEF241BD0}"/>
          </ac:cxnSpMkLst>
        </pc:cxnChg>
        <pc:cxnChg chg="add del mod">
          <ac:chgData name="Nazar Shchur" userId="3faffa111ac016f6" providerId="LiveId" clId="{88539178-5F52-4F81-A25E-4A407973B804}" dt="2019-09-01T14:17:13.841" v="2200" actId="478"/>
          <ac:cxnSpMkLst>
            <pc:docMk/>
            <pc:sldMk cId="3519718069" sldId="1738"/>
            <ac:cxnSpMk id="114" creationId="{E2C37F21-D695-44B0-BB3D-A08A6F1DB616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15" creationId="{298CB0EE-C7CD-4803-8F3F-9AD8A99A299D}"/>
          </ac:cxnSpMkLst>
        </pc:cxnChg>
        <pc:cxnChg chg="add mod">
          <ac:chgData name="Nazar Shchur" userId="3faffa111ac016f6" providerId="LiveId" clId="{88539178-5F52-4F81-A25E-4A407973B804}" dt="2019-09-01T14:17:48.805" v="2201" actId="164"/>
          <ac:cxnSpMkLst>
            <pc:docMk/>
            <pc:sldMk cId="3519718069" sldId="1738"/>
            <ac:cxnSpMk id="119" creationId="{5ABB6C72-81B7-4583-851D-3BBE1265F055}"/>
          </ac:cxnSpMkLst>
        </pc:cxnChg>
        <pc:cxnChg chg="add mod">
          <ac:chgData name="Nazar Shchur" userId="3faffa111ac016f6" providerId="LiveId" clId="{88539178-5F52-4F81-A25E-4A407973B804}" dt="2019-09-01T14:17:48.805" v="2201" actId="164"/>
          <ac:cxnSpMkLst>
            <pc:docMk/>
            <pc:sldMk cId="3519718069" sldId="1738"/>
            <ac:cxnSpMk id="120" creationId="{BBC12E9C-E895-4F4B-AB53-F98362216DCD}"/>
          </ac:cxnSpMkLst>
        </pc:cxnChg>
        <pc:cxnChg chg="add mod">
          <ac:chgData name="Nazar Shchur" userId="3faffa111ac016f6" providerId="LiveId" clId="{88539178-5F52-4F81-A25E-4A407973B804}" dt="2019-09-01T14:17:48.805" v="2201" actId="164"/>
          <ac:cxnSpMkLst>
            <pc:docMk/>
            <pc:sldMk cId="3519718069" sldId="1738"/>
            <ac:cxnSpMk id="121" creationId="{7F640218-142F-493E-BE78-1453D3575DA3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39" creationId="{4AE78873-1F6E-46F4-8980-B20CA3FB8BE9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40" creationId="{EACFB056-E008-4F09-BE2B-9A46CE88CFDF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44" creationId="{1C820D09-C83B-467A-9855-49354A4A9048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45" creationId="{9535A82A-9B32-4998-A758-E5A4D5A81621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46" creationId="{1FA373D0-F60A-47C2-955C-9CFDF729846D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47" creationId="{75759945-47FC-4D5F-BA1D-F45A112A39E7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48" creationId="{0927EAD9-7DBD-4BB0-BD98-51F526EEE7B1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52" creationId="{5E5EB91D-5622-4343-9060-946CB3B985CC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53" creationId="{92C79BC6-09F9-476C-8939-2DE1A023D2A7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54" creationId="{358CA921-2744-4525-9840-D77117F41982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58" creationId="{08AE92A9-931A-4397-B556-8A4EDF4B7BA3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59" creationId="{62669CDD-B99D-47A3-B2C4-9421BE3900CA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60" creationId="{1A450901-831C-4326-A193-0A8F86F8EB92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61" creationId="{5C90BF07-DD88-4717-A8D4-8D33D252DDE4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62" creationId="{EB323461-C146-4E65-A98B-ABA288039F6F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65" creationId="{32C680DB-F471-44FC-AB75-52AC91BC2C62}"/>
          </ac:cxnSpMkLst>
        </pc:cxnChg>
        <pc:cxnChg chg="add mod or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66" creationId="{77E66082-0317-49FF-BC9F-DAAC99DAEB5E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67" creationId="{28DEB3D1-1904-4A01-B731-FEFFAF722F1F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68" creationId="{7AF786AB-1553-4261-9F5A-1E099DDA7FC0}"/>
          </ac:cxnSpMkLst>
        </pc:cxnChg>
        <pc:cxnChg chg="add mod">
          <ac:chgData name="Nazar Shchur" userId="3faffa111ac016f6" providerId="LiveId" clId="{88539178-5F52-4F81-A25E-4A407973B804}" dt="2019-09-01T14:27:11.009" v="2293" actId="1036"/>
          <ac:cxnSpMkLst>
            <pc:docMk/>
            <pc:sldMk cId="3519718069" sldId="1738"/>
            <ac:cxnSpMk id="169" creationId="{88F2F6DB-45A2-4FBA-96D4-DD13AEA431FA}"/>
          </ac:cxnSpMkLst>
        </pc:cxnChg>
        <pc:cxnChg chg="add mod ord">
          <ac:chgData name="Nazar Shchur" userId="3faffa111ac016f6" providerId="LiveId" clId="{88539178-5F52-4F81-A25E-4A407973B804}" dt="2019-09-01T14:28:50.937" v="2317" actId="166"/>
          <ac:cxnSpMkLst>
            <pc:docMk/>
            <pc:sldMk cId="3519718069" sldId="1738"/>
            <ac:cxnSpMk id="170" creationId="{4A5D8AF2-DAD7-41CC-AC73-418EDDE38B5D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77" creationId="{1CE2EC39-2A07-48A3-A3AF-D735268E4F7A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78" creationId="{85C0B2AB-FCB4-41EF-A465-C145029A6E2B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79" creationId="{663269E5-5CFF-4ACC-9B31-A301E6B97195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0" creationId="{4A3A491D-D53E-4C64-A015-A3B60D6EC76D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1" creationId="{A20958DF-EE79-46F7-A555-F1F30DDB86A7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2" creationId="{A610EFA0-115D-4EF1-813D-DC58E27C70A0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3" creationId="{77C9EA2B-6F86-47E4-A99F-6308AFF00311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4" creationId="{8AA54E94-3241-4EF1-9C5C-E347F5A0D7D7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5" creationId="{CFE16041-810E-4A7A-B87D-AEBBA311009E}"/>
          </ac:cxnSpMkLst>
        </pc:cxnChg>
        <pc:cxnChg chg="add mo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6" creationId="{E5F01E78-E19F-4247-AF27-822A57DD5B0E}"/>
          </ac:cxnSpMkLst>
        </pc:cxnChg>
        <pc:cxnChg chg="add mod ord">
          <ac:chgData name="Nazar Shchur" userId="3faffa111ac016f6" providerId="LiveId" clId="{88539178-5F52-4F81-A25E-4A407973B804}" dt="2019-09-01T14:20:16.445" v="2218" actId="164"/>
          <ac:cxnSpMkLst>
            <pc:docMk/>
            <pc:sldMk cId="3519718069" sldId="1738"/>
            <ac:cxnSpMk id="188" creationId="{2F2E656E-51E9-461D-A598-58A2EB20B71D}"/>
          </ac:cxnSpMkLst>
        </pc:cxnChg>
        <pc:cxnChg chg="add del">
          <ac:chgData name="Nazar Shchur" userId="3faffa111ac016f6" providerId="LiveId" clId="{88539178-5F52-4F81-A25E-4A407973B804}" dt="2019-09-01T14:19:48.369" v="2215"/>
          <ac:cxnSpMkLst>
            <pc:docMk/>
            <pc:sldMk cId="3519718069" sldId="1738"/>
            <ac:cxnSpMk id="189" creationId="{0F5ED1F2-CAB1-4C85-BE72-635A81EA60C7}"/>
          </ac:cxnSpMkLst>
        </pc:cxnChg>
      </pc:sldChg>
      <pc:sldChg chg="addSp delSp modSp add addAnim delAnim modAnim">
        <pc:chgData name="Nazar Shchur" userId="3faffa111ac016f6" providerId="LiveId" clId="{88539178-5F52-4F81-A25E-4A407973B804}" dt="2019-09-01T15:48:58.289" v="3293"/>
        <pc:sldMkLst>
          <pc:docMk/>
          <pc:sldMk cId="73965850" sldId="1739"/>
        </pc:sldMkLst>
        <pc:spChg chg="mod">
          <ac:chgData name="Nazar Shchur" userId="3faffa111ac016f6" providerId="LiveId" clId="{88539178-5F52-4F81-A25E-4A407973B804}" dt="2019-09-01T14:41:51.410" v="2457" actId="20577"/>
          <ac:spMkLst>
            <pc:docMk/>
            <pc:sldMk cId="73965850" sldId="1739"/>
            <ac:spMk id="5" creationId="{00000000-0000-0000-0000-000000000000}"/>
          </ac:spMkLst>
        </pc:spChg>
        <pc:spChg chg="add del mod">
          <ac:chgData name="Nazar Shchur" userId="3faffa111ac016f6" providerId="LiveId" clId="{88539178-5F52-4F81-A25E-4A407973B804}" dt="2019-09-01T14:44:57.272" v="2461" actId="478"/>
          <ac:spMkLst>
            <pc:docMk/>
            <pc:sldMk cId="73965850" sldId="1739"/>
            <ac:spMk id="84" creationId="{9789EBC2-2D79-458F-8282-612D150F0115}"/>
          </ac:spMkLst>
        </pc:spChg>
        <pc:spChg chg="add del mod">
          <ac:chgData name="Nazar Shchur" userId="3faffa111ac016f6" providerId="LiveId" clId="{88539178-5F52-4F81-A25E-4A407973B804}" dt="2019-09-01T14:44:57.272" v="2461" actId="478"/>
          <ac:spMkLst>
            <pc:docMk/>
            <pc:sldMk cId="73965850" sldId="1739"/>
            <ac:spMk id="85" creationId="{95D61414-3832-4C5E-9D36-C470B4AD8374}"/>
          </ac:spMkLst>
        </pc:spChg>
        <pc:spChg chg="add del mod">
          <ac:chgData name="Nazar Shchur" userId="3faffa111ac016f6" providerId="LiveId" clId="{88539178-5F52-4F81-A25E-4A407973B804}" dt="2019-09-01T14:45:00.729" v="2463" actId="478"/>
          <ac:spMkLst>
            <pc:docMk/>
            <pc:sldMk cId="73965850" sldId="1739"/>
            <ac:spMk id="86" creationId="{CCD945E7-1861-4D33-9921-3A18F1C098A5}"/>
          </ac:spMkLst>
        </pc:spChg>
        <pc:spChg chg="add del mod">
          <ac:chgData name="Nazar Shchur" userId="3faffa111ac016f6" providerId="LiveId" clId="{88539178-5F52-4F81-A25E-4A407973B804}" dt="2019-09-01T14:44:57.272" v="2461" actId="478"/>
          <ac:spMkLst>
            <pc:docMk/>
            <pc:sldMk cId="73965850" sldId="1739"/>
            <ac:spMk id="87" creationId="{ADF11D23-CF5C-4118-BDB8-D7E1C0438664}"/>
          </ac:spMkLst>
        </pc:spChg>
        <pc:spChg chg="add del mod">
          <ac:chgData name="Nazar Shchur" userId="3faffa111ac016f6" providerId="LiveId" clId="{88539178-5F52-4F81-A25E-4A407973B804}" dt="2019-09-01T14:44:57.272" v="2461" actId="478"/>
          <ac:spMkLst>
            <pc:docMk/>
            <pc:sldMk cId="73965850" sldId="1739"/>
            <ac:spMk id="88" creationId="{F9AE0410-94CB-4C37-B296-A187399B8A75}"/>
          </ac:spMkLst>
        </pc:spChg>
        <pc:spChg chg="add del">
          <ac:chgData name="Nazar Shchur" userId="3faffa111ac016f6" providerId="LiveId" clId="{88539178-5F52-4F81-A25E-4A407973B804}" dt="2019-09-01T14:45:08.992" v="2465" actId="478"/>
          <ac:spMkLst>
            <pc:docMk/>
            <pc:sldMk cId="73965850" sldId="1739"/>
            <ac:spMk id="93" creationId="{0AAE06CE-D8E5-4930-B414-292A6CD4724B}"/>
          </ac:spMkLst>
        </pc:spChg>
        <pc:spChg chg="add del">
          <ac:chgData name="Nazar Shchur" userId="3faffa111ac016f6" providerId="LiveId" clId="{88539178-5F52-4F81-A25E-4A407973B804}" dt="2019-09-01T14:45:08.992" v="2465" actId="478"/>
          <ac:spMkLst>
            <pc:docMk/>
            <pc:sldMk cId="73965850" sldId="1739"/>
            <ac:spMk id="94" creationId="{A02030A6-6938-4F3C-9B3E-F7B547BE3727}"/>
          </ac:spMkLst>
        </pc:spChg>
        <pc:spChg chg="add del">
          <ac:chgData name="Nazar Shchur" userId="3faffa111ac016f6" providerId="LiveId" clId="{88539178-5F52-4F81-A25E-4A407973B804}" dt="2019-09-01T14:45:08.992" v="2465" actId="478"/>
          <ac:spMkLst>
            <pc:docMk/>
            <pc:sldMk cId="73965850" sldId="1739"/>
            <ac:spMk id="95" creationId="{3E880AEB-548E-4986-821E-B6A420382555}"/>
          </ac:spMkLst>
        </pc:spChg>
        <pc:spChg chg="add del">
          <ac:chgData name="Nazar Shchur" userId="3faffa111ac016f6" providerId="LiveId" clId="{88539178-5F52-4F81-A25E-4A407973B804}" dt="2019-09-01T14:45:06.487" v="2464" actId="478"/>
          <ac:spMkLst>
            <pc:docMk/>
            <pc:sldMk cId="73965850" sldId="1739"/>
            <ac:spMk id="96" creationId="{79FF0F7D-A753-45E7-8202-3018670D98FC}"/>
          </ac:spMkLst>
        </pc:spChg>
        <pc:spChg chg="add del">
          <ac:chgData name="Nazar Shchur" userId="3faffa111ac016f6" providerId="LiveId" clId="{88539178-5F52-4F81-A25E-4A407973B804}" dt="2019-09-01T14:45:06.487" v="2464" actId="478"/>
          <ac:spMkLst>
            <pc:docMk/>
            <pc:sldMk cId="73965850" sldId="1739"/>
            <ac:spMk id="97" creationId="{F0A370DC-D90A-4CD1-A091-437594931F12}"/>
          </ac:spMkLst>
        </pc:spChg>
        <pc:spChg chg="add del mod">
          <ac:chgData name="Nazar Shchur" userId="3faffa111ac016f6" providerId="LiveId" clId="{88539178-5F52-4F81-A25E-4A407973B804}" dt="2019-09-01T14:57:23.301" v="2611" actId="478"/>
          <ac:spMkLst>
            <pc:docMk/>
            <pc:sldMk cId="73965850" sldId="1739"/>
            <ac:spMk id="99" creationId="{E2EA5429-56B8-4DD3-8A11-1E04982CD2F0}"/>
          </ac:spMkLst>
        </pc:spChg>
        <pc:spChg chg="add del mod">
          <ac:chgData name="Nazar Shchur" userId="3faffa111ac016f6" providerId="LiveId" clId="{88539178-5F52-4F81-A25E-4A407973B804}" dt="2019-09-01T14:57:26.179" v="2614" actId="478"/>
          <ac:spMkLst>
            <pc:docMk/>
            <pc:sldMk cId="73965850" sldId="1739"/>
            <ac:spMk id="100" creationId="{38FB40B7-17F8-4C11-AD1F-4FFD32AB4C0F}"/>
          </ac:spMkLst>
        </pc:spChg>
        <pc:spChg chg="add del mod">
          <ac:chgData name="Nazar Shchur" userId="3faffa111ac016f6" providerId="LiveId" clId="{88539178-5F52-4F81-A25E-4A407973B804}" dt="2019-09-01T14:49:05.407" v="2479" actId="478"/>
          <ac:spMkLst>
            <pc:docMk/>
            <pc:sldMk cId="73965850" sldId="1739"/>
            <ac:spMk id="106" creationId="{C3192AF0-5F4A-48DF-BE76-1364D94CC4E7}"/>
          </ac:spMkLst>
        </pc:spChg>
        <pc:spChg chg="add del mod">
          <ac:chgData name="Nazar Shchur" userId="3faffa111ac016f6" providerId="LiveId" clId="{88539178-5F52-4F81-A25E-4A407973B804}" dt="2019-09-01T14:49:07.460" v="2480" actId="478"/>
          <ac:spMkLst>
            <pc:docMk/>
            <pc:sldMk cId="73965850" sldId="1739"/>
            <ac:spMk id="107" creationId="{13026D28-FCE0-4A20-893C-FEF2F9652ABE}"/>
          </ac:spMkLst>
        </pc:spChg>
        <pc:spChg chg="del">
          <ac:chgData name="Nazar Shchur" userId="3faffa111ac016f6" providerId="LiveId" clId="{88539178-5F52-4F81-A25E-4A407973B804}" dt="2019-09-01T14:40:32.134" v="2409" actId="478"/>
          <ac:spMkLst>
            <pc:docMk/>
            <pc:sldMk cId="73965850" sldId="1739"/>
            <ac:spMk id="108" creationId="{762BF6CE-A7CB-4604-84C7-48D68F73F428}"/>
          </ac:spMkLst>
        </pc:spChg>
        <pc:spChg chg="add del mod">
          <ac:chgData name="Nazar Shchur" userId="3faffa111ac016f6" providerId="LiveId" clId="{88539178-5F52-4F81-A25E-4A407973B804}" dt="2019-09-01T14:49:38.398" v="2481" actId="478"/>
          <ac:spMkLst>
            <pc:docMk/>
            <pc:sldMk cId="73965850" sldId="1739"/>
            <ac:spMk id="113" creationId="{382051A3-AEC2-44C9-9BA4-7455CB85C95F}"/>
          </ac:spMkLst>
        </pc:spChg>
        <pc:spChg chg="add del mod">
          <ac:chgData name="Nazar Shchur" userId="3faffa111ac016f6" providerId="LiveId" clId="{88539178-5F52-4F81-A25E-4A407973B804}" dt="2019-09-01T14:49:38.398" v="2481" actId="478"/>
          <ac:spMkLst>
            <pc:docMk/>
            <pc:sldMk cId="73965850" sldId="1739"/>
            <ac:spMk id="114" creationId="{2E2E3F07-23B6-4957-A302-0526F2B56611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17" creationId="{4826386D-060A-4AFD-A29C-D0C71677F6AC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18" creationId="{F24A7C92-BC78-4574-87FB-0A2CF832DB30}"/>
          </ac:spMkLst>
        </pc:spChg>
        <pc:spChg chg="add del mod">
          <ac:chgData name="Nazar Shchur" userId="3faffa111ac016f6" providerId="LiveId" clId="{88539178-5F52-4F81-A25E-4A407973B804}" dt="2019-09-01T14:49:38.398" v="2481" actId="478"/>
          <ac:spMkLst>
            <pc:docMk/>
            <pc:sldMk cId="73965850" sldId="1739"/>
            <ac:spMk id="122" creationId="{0A6CC71A-9A6E-4B5E-9B53-BFB0617EF129}"/>
          </ac:spMkLst>
        </pc:spChg>
        <pc:spChg chg="add del mod">
          <ac:chgData name="Nazar Shchur" userId="3faffa111ac016f6" providerId="LiveId" clId="{88539178-5F52-4F81-A25E-4A407973B804}" dt="2019-09-01T14:57:20.860" v="2610" actId="478"/>
          <ac:spMkLst>
            <pc:docMk/>
            <pc:sldMk cId="73965850" sldId="1739"/>
            <ac:spMk id="124" creationId="{6757D869-D75A-44CC-9967-59C1E9EA6744}"/>
          </ac:spMkLst>
        </pc:spChg>
        <pc:spChg chg="add del mod">
          <ac:chgData name="Nazar Shchur" userId="3faffa111ac016f6" providerId="LiveId" clId="{88539178-5F52-4F81-A25E-4A407973B804}" dt="2019-09-01T14:57:20.860" v="2610" actId="478"/>
          <ac:spMkLst>
            <pc:docMk/>
            <pc:sldMk cId="73965850" sldId="1739"/>
            <ac:spMk id="125" creationId="{424FB95A-CF8B-4B66-A794-5D9C012951DE}"/>
          </ac:spMkLst>
        </pc:spChg>
        <pc:spChg chg="add del mod">
          <ac:chgData name="Nazar Shchur" userId="3faffa111ac016f6" providerId="LiveId" clId="{88539178-5F52-4F81-A25E-4A407973B804}" dt="2019-09-01T14:57:20.860" v="2610" actId="478"/>
          <ac:spMkLst>
            <pc:docMk/>
            <pc:sldMk cId="73965850" sldId="1739"/>
            <ac:spMk id="126" creationId="{605502FA-E22A-403A-906C-33367A2CAFB0}"/>
          </ac:spMkLst>
        </pc:spChg>
        <pc:spChg chg="add del mod">
          <ac:chgData name="Nazar Shchur" userId="3faffa111ac016f6" providerId="LiveId" clId="{88539178-5F52-4F81-A25E-4A407973B804}" dt="2019-09-01T14:57:20.860" v="2610" actId="478"/>
          <ac:spMkLst>
            <pc:docMk/>
            <pc:sldMk cId="73965850" sldId="1739"/>
            <ac:spMk id="131" creationId="{671FDEA8-C5FB-46A2-BE02-E02FC3B5C9A3}"/>
          </ac:spMkLst>
        </pc:spChg>
        <pc:spChg chg="add del mod ord">
          <ac:chgData name="Nazar Shchur" userId="3faffa111ac016f6" providerId="LiveId" clId="{88539178-5F52-4F81-A25E-4A407973B804}" dt="2019-09-01T14:57:20.860" v="2610" actId="478"/>
          <ac:spMkLst>
            <pc:docMk/>
            <pc:sldMk cId="73965850" sldId="1739"/>
            <ac:spMk id="132" creationId="{DE3C71D1-D328-44CE-9F01-D5298248089B}"/>
          </ac:spMkLst>
        </pc:spChg>
        <pc:spChg chg="add del">
          <ac:chgData name="Nazar Shchur" userId="3faffa111ac016f6" providerId="LiveId" clId="{88539178-5F52-4F81-A25E-4A407973B804}" dt="2019-09-01T14:56:54.099" v="2596"/>
          <ac:spMkLst>
            <pc:docMk/>
            <pc:sldMk cId="73965850" sldId="1739"/>
            <ac:spMk id="135" creationId="{EEA95161-7D3E-4A74-A92E-B27E8FA13F04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41" creationId="{99FFB5B9-FD35-479E-B5F2-313FC0B3C710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43" creationId="{99C470F4-1F56-441D-B22E-246399F11B01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49" creationId="{EECF8297-F2B3-4FCC-8534-1B03FE4941B8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50" creationId="{7D962E8A-0399-4B05-8944-4F52EB2B0D16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55" creationId="{4AF4D80A-8D7F-473F-B626-EB03DD65B12E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56" creationId="{B7AEA38F-1100-460C-89E8-D7E9E8A1DC78}"/>
          </ac:spMkLst>
        </pc:spChg>
        <pc:spChg chg="del">
          <ac:chgData name="Nazar Shchur" userId="3faffa111ac016f6" providerId="LiveId" clId="{88539178-5F52-4F81-A25E-4A407973B804}" dt="2019-09-01T14:40:33.937" v="2410" actId="478"/>
          <ac:spMkLst>
            <pc:docMk/>
            <pc:sldMk cId="73965850" sldId="1739"/>
            <ac:spMk id="157" creationId="{834A3708-0EFD-4169-BF55-B0A7E097E972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63" creationId="{A83EFCFD-A013-4BDA-9C14-6D12ECF52C6B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64" creationId="{C88CB818-1EB1-4C7F-AFF5-89E5A9501419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71" creationId="{DE956894-8C46-4DE7-ADB5-D958B3A98AD5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73" creationId="{EE18F878-B505-49B5-B812-364491AD9D85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74" creationId="{EEF50F13-FA0A-4DC5-B1CF-E28535E9B9F9}"/>
          </ac:spMkLst>
        </pc:spChg>
        <pc:spChg chg="del">
          <ac:chgData name="Nazar Shchur" userId="3faffa111ac016f6" providerId="LiveId" clId="{88539178-5F52-4F81-A25E-4A407973B804}" dt="2019-09-01T14:40:43.806" v="2411" actId="478"/>
          <ac:spMkLst>
            <pc:docMk/>
            <pc:sldMk cId="73965850" sldId="1739"/>
            <ac:spMk id="187" creationId="{3CA276DD-D9B0-45F0-B194-F3B5029F58BC}"/>
          </ac:spMkLst>
        </pc:spChg>
        <pc:spChg chg="del">
          <ac:chgData name="Nazar Shchur" userId="3faffa111ac016f6" providerId="LiveId" clId="{88539178-5F52-4F81-A25E-4A407973B804}" dt="2019-09-01T14:40:45.325" v="2412" actId="478"/>
          <ac:spMkLst>
            <pc:docMk/>
            <pc:sldMk cId="73965850" sldId="1739"/>
            <ac:spMk id="190" creationId="{C71DDFB0-774E-41F2-8A11-87E253F1948C}"/>
          </ac:spMkLst>
        </pc:spChg>
        <pc:spChg chg="del">
          <ac:chgData name="Nazar Shchur" userId="3faffa111ac016f6" providerId="LiveId" clId="{88539178-5F52-4F81-A25E-4A407973B804}" dt="2019-09-01T14:40:47.514" v="2413" actId="478"/>
          <ac:spMkLst>
            <pc:docMk/>
            <pc:sldMk cId="73965850" sldId="1739"/>
            <ac:spMk id="191" creationId="{2ACEFE9C-EC88-4F92-9EAD-6D75D17B0818}"/>
          </ac:spMkLst>
        </pc:spChg>
        <pc:spChg chg="del">
          <ac:chgData name="Nazar Shchur" userId="3faffa111ac016f6" providerId="LiveId" clId="{88539178-5F52-4F81-A25E-4A407973B804}" dt="2019-09-01T14:40:48.724" v="2414" actId="478"/>
          <ac:spMkLst>
            <pc:docMk/>
            <pc:sldMk cId="73965850" sldId="1739"/>
            <ac:spMk id="193" creationId="{861B300A-C7D4-4082-AD70-8958C366AC42}"/>
          </ac:spMkLst>
        </pc:spChg>
        <pc:spChg chg="add del">
          <ac:chgData name="Nazar Shchur" userId="3faffa111ac016f6" providerId="LiveId" clId="{88539178-5F52-4F81-A25E-4A407973B804}" dt="2019-09-01T14:56:54.099" v="2596"/>
          <ac:spMkLst>
            <pc:docMk/>
            <pc:sldMk cId="73965850" sldId="1739"/>
            <ac:spMk id="195" creationId="{ED56780F-8E54-4152-B8C1-EAFF4AC194C7}"/>
          </ac:spMkLst>
        </pc:spChg>
        <pc:spChg chg="add del">
          <ac:chgData name="Nazar Shchur" userId="3faffa111ac016f6" providerId="LiveId" clId="{88539178-5F52-4F81-A25E-4A407973B804}" dt="2019-09-01T14:56:54.099" v="2596"/>
          <ac:spMkLst>
            <pc:docMk/>
            <pc:sldMk cId="73965850" sldId="1739"/>
            <ac:spMk id="196" creationId="{85841B6A-8C42-4AB9-AE46-2A1B499DFC57}"/>
          </ac:spMkLst>
        </pc:spChg>
        <pc:spChg chg="add del">
          <ac:chgData name="Nazar Shchur" userId="3faffa111ac016f6" providerId="LiveId" clId="{88539178-5F52-4F81-A25E-4A407973B804}" dt="2019-09-01T14:56:54.099" v="2596"/>
          <ac:spMkLst>
            <pc:docMk/>
            <pc:sldMk cId="73965850" sldId="1739"/>
            <ac:spMk id="197" creationId="{673B38AC-7881-4064-B568-07A24E120101}"/>
          </ac:spMkLst>
        </pc:spChg>
        <pc:spChg chg="add del">
          <ac:chgData name="Nazar Shchur" userId="3faffa111ac016f6" providerId="LiveId" clId="{88539178-5F52-4F81-A25E-4A407973B804}" dt="2019-09-01T14:56:54.099" v="2596"/>
          <ac:spMkLst>
            <pc:docMk/>
            <pc:sldMk cId="73965850" sldId="1739"/>
            <ac:spMk id="198" creationId="{43A8EBAE-79A4-45C1-A5F2-FB77759B4486}"/>
          </ac:spMkLst>
        </pc:spChg>
        <pc:spChg chg="add del">
          <ac:chgData name="Nazar Shchur" userId="3faffa111ac016f6" providerId="LiveId" clId="{88539178-5F52-4F81-A25E-4A407973B804}" dt="2019-09-01T14:57:24.383" v="2613"/>
          <ac:spMkLst>
            <pc:docMk/>
            <pc:sldMk cId="73965850" sldId="1739"/>
            <ac:spMk id="205" creationId="{248E1221-7C8F-4CE8-9AA7-62055A277D26}"/>
          </ac:spMkLst>
        </pc:spChg>
        <pc:spChg chg="add del">
          <ac:chgData name="Nazar Shchur" userId="3faffa111ac016f6" providerId="LiveId" clId="{88539178-5F52-4F81-A25E-4A407973B804}" dt="2019-09-01T14:57:24.383" v="2613"/>
          <ac:spMkLst>
            <pc:docMk/>
            <pc:sldMk cId="73965850" sldId="1739"/>
            <ac:spMk id="206" creationId="{B1B0CB57-1ADC-45B4-B10D-1CE25BA148CA}"/>
          </ac:spMkLst>
        </pc:spChg>
        <pc:spChg chg="add del">
          <ac:chgData name="Nazar Shchur" userId="3faffa111ac016f6" providerId="LiveId" clId="{88539178-5F52-4F81-A25E-4A407973B804}" dt="2019-09-01T14:57:24.383" v="2613"/>
          <ac:spMkLst>
            <pc:docMk/>
            <pc:sldMk cId="73965850" sldId="1739"/>
            <ac:spMk id="207" creationId="{6CD37F9C-E3D7-490F-BD02-3849AC061416}"/>
          </ac:spMkLst>
        </pc:spChg>
        <pc:spChg chg="add del">
          <ac:chgData name="Nazar Shchur" userId="3faffa111ac016f6" providerId="LiveId" clId="{88539178-5F52-4F81-A25E-4A407973B804}" dt="2019-09-01T14:57:24.383" v="2613"/>
          <ac:spMkLst>
            <pc:docMk/>
            <pc:sldMk cId="73965850" sldId="1739"/>
            <ac:spMk id="210" creationId="{3B327CED-0F2F-402D-A77E-0C47895E5E8C}"/>
          </ac:spMkLst>
        </pc:spChg>
        <pc:spChg chg="add del">
          <ac:chgData name="Nazar Shchur" userId="3faffa111ac016f6" providerId="LiveId" clId="{88539178-5F52-4F81-A25E-4A407973B804}" dt="2019-09-01T14:57:24.383" v="2613"/>
          <ac:spMkLst>
            <pc:docMk/>
            <pc:sldMk cId="73965850" sldId="1739"/>
            <ac:spMk id="211" creationId="{6B63887A-BBD8-41E2-89CF-8C2FFE732BB6}"/>
          </ac:spMkLst>
        </pc:spChg>
        <pc:spChg chg="add mod">
          <ac:chgData name="Nazar Shchur" userId="3faffa111ac016f6" providerId="LiveId" clId="{88539178-5F52-4F81-A25E-4A407973B804}" dt="2019-09-01T15:20:16.108" v="2837" actId="2085"/>
          <ac:spMkLst>
            <pc:docMk/>
            <pc:sldMk cId="73965850" sldId="1739"/>
            <ac:spMk id="218" creationId="{5B83C523-ACE6-4EB9-833F-06EE0285CE3F}"/>
          </ac:spMkLst>
        </pc:spChg>
        <pc:spChg chg="add">
          <ac:chgData name="Nazar Shchur" userId="3faffa111ac016f6" providerId="LiveId" clId="{88539178-5F52-4F81-A25E-4A407973B804}" dt="2019-09-01T14:57:26.529" v="2615"/>
          <ac:spMkLst>
            <pc:docMk/>
            <pc:sldMk cId="73965850" sldId="1739"/>
            <ac:spMk id="219" creationId="{D5D5C972-A80C-400F-97C7-5CCAE64BB5D1}"/>
          </ac:spMkLst>
        </pc:spChg>
        <pc:spChg chg="add mod">
          <ac:chgData name="Nazar Shchur" userId="3faffa111ac016f6" providerId="LiveId" clId="{88539178-5F52-4F81-A25E-4A407973B804}" dt="2019-09-01T15:20:16.108" v="2837" actId="2085"/>
          <ac:spMkLst>
            <pc:docMk/>
            <pc:sldMk cId="73965850" sldId="1739"/>
            <ac:spMk id="220" creationId="{7FFEB06B-4DE4-43AB-8FDC-C0128ACC6CF2}"/>
          </ac:spMkLst>
        </pc:spChg>
        <pc:spChg chg="add mod">
          <ac:chgData name="Nazar Shchur" userId="3faffa111ac016f6" providerId="LiveId" clId="{88539178-5F52-4F81-A25E-4A407973B804}" dt="2019-09-01T15:20:11.101" v="2836" actId="2085"/>
          <ac:spMkLst>
            <pc:docMk/>
            <pc:sldMk cId="73965850" sldId="1739"/>
            <ac:spMk id="223" creationId="{798D7D8E-63EA-417D-BD42-8A5A1B32251A}"/>
          </ac:spMkLst>
        </pc:spChg>
        <pc:spChg chg="add mod">
          <ac:chgData name="Nazar Shchur" userId="3faffa111ac016f6" providerId="LiveId" clId="{88539178-5F52-4F81-A25E-4A407973B804}" dt="2019-09-01T15:20:11.101" v="2836" actId="2085"/>
          <ac:spMkLst>
            <pc:docMk/>
            <pc:sldMk cId="73965850" sldId="1739"/>
            <ac:spMk id="224" creationId="{CC1B2B25-66E5-4F9B-9F78-46C312FDBCA4}"/>
          </ac:spMkLst>
        </pc:spChg>
        <pc:spChg chg="add mod">
          <ac:chgData name="Nazar Shchur" userId="3faffa111ac016f6" providerId="LiveId" clId="{88539178-5F52-4F81-A25E-4A407973B804}" dt="2019-09-01T15:03:57.614" v="2721" actId="1035"/>
          <ac:spMkLst>
            <pc:docMk/>
            <pc:sldMk cId="73965850" sldId="1739"/>
            <ac:spMk id="225" creationId="{3C85AE54-D095-4B47-87FE-9DA7F379294A}"/>
          </ac:spMkLst>
        </pc:spChg>
        <pc:spChg chg="add del">
          <ac:chgData name="Nazar Shchur" userId="3faffa111ac016f6" providerId="LiveId" clId="{88539178-5F52-4F81-A25E-4A407973B804}" dt="2019-09-01T14:59:32.627" v="2628" actId="478"/>
          <ac:spMkLst>
            <pc:docMk/>
            <pc:sldMk cId="73965850" sldId="1739"/>
            <ac:spMk id="226" creationId="{68A61751-B476-428E-821A-FBE5F54F5EEC}"/>
          </ac:spMkLst>
        </pc:spChg>
        <pc:spChg chg="add mod">
          <ac:chgData name="Nazar Shchur" userId="3faffa111ac016f6" providerId="LiveId" clId="{88539178-5F52-4F81-A25E-4A407973B804}" dt="2019-09-01T15:03:53.630" v="2716" actId="1076"/>
          <ac:spMkLst>
            <pc:docMk/>
            <pc:sldMk cId="73965850" sldId="1739"/>
            <ac:spMk id="227" creationId="{C9E8B5DE-4E5D-4BE1-97D2-EDD41180D8EF}"/>
          </ac:spMkLst>
        </pc:spChg>
        <pc:spChg chg="add mod">
          <ac:chgData name="Nazar Shchur" userId="3faffa111ac016f6" providerId="LiveId" clId="{88539178-5F52-4F81-A25E-4A407973B804}" dt="2019-09-01T15:03:22.194" v="2709" actId="1076"/>
          <ac:spMkLst>
            <pc:docMk/>
            <pc:sldMk cId="73965850" sldId="1739"/>
            <ac:spMk id="228" creationId="{1C39B2DE-7A9C-42B0-963A-D8024799A92B}"/>
          </ac:spMkLst>
        </pc:spChg>
        <pc:spChg chg="add mod">
          <ac:chgData name="Nazar Shchur" userId="3faffa111ac016f6" providerId="LiveId" clId="{88539178-5F52-4F81-A25E-4A407973B804}" dt="2019-09-01T15:04:26.542" v="2742" actId="20577"/>
          <ac:spMkLst>
            <pc:docMk/>
            <pc:sldMk cId="73965850" sldId="1739"/>
            <ac:spMk id="229" creationId="{560E42C4-99B7-4DCF-A7F3-B71407FE08F2}"/>
          </ac:spMkLst>
        </pc:spChg>
        <pc:spChg chg="add mod">
          <ac:chgData name="Nazar Shchur" userId="3faffa111ac016f6" providerId="LiveId" clId="{88539178-5F52-4F81-A25E-4A407973B804}" dt="2019-09-01T15:13:44.405" v="2769" actId="14100"/>
          <ac:spMkLst>
            <pc:docMk/>
            <pc:sldMk cId="73965850" sldId="1739"/>
            <ac:spMk id="230" creationId="{21D16B28-6532-4D11-8B8B-84789F27A01E}"/>
          </ac:spMkLst>
        </pc:spChg>
        <pc:spChg chg="add mod">
          <ac:chgData name="Nazar Shchur" userId="3faffa111ac016f6" providerId="LiveId" clId="{88539178-5F52-4F81-A25E-4A407973B804}" dt="2019-09-01T15:03:40.298" v="2713" actId="1076"/>
          <ac:spMkLst>
            <pc:docMk/>
            <pc:sldMk cId="73965850" sldId="1739"/>
            <ac:spMk id="231" creationId="{7DB6E820-B448-453D-B3E5-650FE9C9E633}"/>
          </ac:spMkLst>
        </pc:spChg>
        <pc:spChg chg="add mod ord">
          <ac:chgData name="Nazar Shchur" userId="3faffa111ac016f6" providerId="LiveId" clId="{88539178-5F52-4F81-A25E-4A407973B804}" dt="2019-09-01T15:05:09.937" v="2757" actId="167"/>
          <ac:spMkLst>
            <pc:docMk/>
            <pc:sldMk cId="73965850" sldId="1739"/>
            <ac:spMk id="232" creationId="{975F98FE-3D76-4455-B81C-88DBD6589100}"/>
          </ac:spMkLst>
        </pc:spChg>
        <pc:spChg chg="add mod">
          <ac:chgData name="Nazar Shchur" userId="3faffa111ac016f6" providerId="LiveId" clId="{88539178-5F52-4F81-A25E-4A407973B804}" dt="2019-09-01T15:05:13.530" v="2758" actId="1076"/>
          <ac:spMkLst>
            <pc:docMk/>
            <pc:sldMk cId="73965850" sldId="1739"/>
            <ac:spMk id="233" creationId="{4A6550F4-13A8-4C0C-BF39-3DC8A85DB06E}"/>
          </ac:spMkLst>
        </pc:spChg>
        <pc:spChg chg="add mod">
          <ac:chgData name="Nazar Shchur" userId="3faffa111ac016f6" providerId="LiveId" clId="{88539178-5F52-4F81-A25E-4A407973B804}" dt="2019-09-01T15:05:33.168" v="2764" actId="1076"/>
          <ac:spMkLst>
            <pc:docMk/>
            <pc:sldMk cId="73965850" sldId="1739"/>
            <ac:spMk id="234" creationId="{2FAE9EF2-B8E3-4D1B-A827-3033FE9E537E}"/>
          </ac:spMkLst>
        </pc:spChg>
        <pc:spChg chg="add mod ord">
          <ac:chgData name="Nazar Shchur" userId="3faffa111ac016f6" providerId="LiveId" clId="{88539178-5F52-4F81-A25E-4A407973B804}" dt="2019-09-01T15:05:42.101" v="2766" actId="167"/>
          <ac:spMkLst>
            <pc:docMk/>
            <pc:sldMk cId="73965850" sldId="1739"/>
            <ac:spMk id="235" creationId="{59EE79C7-8008-4100-BE46-B800B0B2024E}"/>
          </ac:spMkLst>
        </pc:spChg>
        <pc:grpChg chg="del">
          <ac:chgData name="Nazar Shchur" userId="3faffa111ac016f6" providerId="LiveId" clId="{88539178-5F52-4F81-A25E-4A407973B804}" dt="2019-09-01T14:40:43.806" v="2411" actId="478"/>
          <ac:grpSpMkLst>
            <pc:docMk/>
            <pc:sldMk cId="73965850" sldId="1739"/>
            <ac:grpSpMk id="9" creationId="{BEEE5D6B-FDF2-4078-ABF7-1F4387D570DD}"/>
          </ac:grpSpMkLst>
        </pc:grpChg>
        <pc:grpChg chg="del">
          <ac:chgData name="Nazar Shchur" userId="3faffa111ac016f6" providerId="LiveId" clId="{88539178-5F52-4F81-A25E-4A407973B804}" dt="2019-09-01T14:40:43.806" v="2411" actId="478"/>
          <ac:grpSpMkLst>
            <pc:docMk/>
            <pc:sldMk cId="73965850" sldId="1739"/>
            <ac:grpSpMk id="51" creationId="{66F73EAC-CC24-40CC-88D8-EE2DCE21D94F}"/>
          </ac:grpSpMkLst>
        </pc:grpChg>
        <pc:picChg chg="add del mod">
          <ac:chgData name="Nazar Shchur" userId="3faffa111ac016f6" providerId="LiveId" clId="{88539178-5F52-4F81-A25E-4A407973B804}" dt="2019-09-01T14:44:57.272" v="2461" actId="478"/>
          <ac:picMkLst>
            <pc:docMk/>
            <pc:sldMk cId="73965850" sldId="1739"/>
            <ac:picMk id="79" creationId="{06A02DA2-1AE1-491C-8382-19F22C9EA76D}"/>
          </ac:picMkLst>
        </pc:picChg>
        <pc:picChg chg="add del mod">
          <ac:chgData name="Nazar Shchur" userId="3faffa111ac016f6" providerId="LiveId" clId="{88539178-5F52-4F81-A25E-4A407973B804}" dt="2019-09-01T14:44:57.272" v="2461" actId="478"/>
          <ac:picMkLst>
            <pc:docMk/>
            <pc:sldMk cId="73965850" sldId="1739"/>
            <ac:picMk id="80" creationId="{0B12C5C9-50A9-43CF-84CB-AF47C34AB8FD}"/>
          </ac:picMkLst>
        </pc:picChg>
        <pc:picChg chg="add del mod">
          <ac:chgData name="Nazar Shchur" userId="3faffa111ac016f6" providerId="LiveId" clId="{88539178-5F52-4F81-A25E-4A407973B804}" dt="2019-09-01T14:44:57.272" v="2461" actId="478"/>
          <ac:picMkLst>
            <pc:docMk/>
            <pc:sldMk cId="73965850" sldId="1739"/>
            <ac:picMk id="81" creationId="{99831A0D-3FA9-451E-A1B4-7AE2F62B34E0}"/>
          </ac:picMkLst>
        </pc:picChg>
        <pc:picChg chg="add del mod">
          <ac:chgData name="Nazar Shchur" userId="3faffa111ac016f6" providerId="LiveId" clId="{88539178-5F52-4F81-A25E-4A407973B804}" dt="2019-09-01T14:44:57.272" v="2461" actId="478"/>
          <ac:picMkLst>
            <pc:docMk/>
            <pc:sldMk cId="73965850" sldId="1739"/>
            <ac:picMk id="82" creationId="{24DAB5E5-74D6-46B3-AE76-3243CE6179F0}"/>
          </ac:picMkLst>
        </pc:picChg>
        <pc:picChg chg="add del mod">
          <ac:chgData name="Nazar Shchur" userId="3faffa111ac016f6" providerId="LiveId" clId="{88539178-5F52-4F81-A25E-4A407973B804}" dt="2019-09-01T14:44:57.272" v="2461" actId="478"/>
          <ac:picMkLst>
            <pc:docMk/>
            <pc:sldMk cId="73965850" sldId="1739"/>
            <ac:picMk id="83" creationId="{F14CD389-0E09-45C1-B141-E2CBF06E0A9C}"/>
          </ac:picMkLst>
        </pc:picChg>
        <pc:picChg chg="add del mod">
          <ac:chgData name="Nazar Shchur" userId="3faffa111ac016f6" providerId="LiveId" clId="{88539178-5F52-4F81-A25E-4A407973B804}" dt="2019-09-01T14:44:57.272" v="2461" actId="478"/>
          <ac:picMkLst>
            <pc:docMk/>
            <pc:sldMk cId="73965850" sldId="1739"/>
            <ac:picMk id="89" creationId="{24B5C181-A3C1-4886-8806-DCA70CC9B995}"/>
          </ac:picMkLst>
        </pc:picChg>
        <pc:picChg chg="add del">
          <ac:chgData name="Nazar Shchur" userId="3faffa111ac016f6" providerId="LiveId" clId="{88539178-5F52-4F81-A25E-4A407973B804}" dt="2019-09-01T14:45:08.992" v="2465" actId="478"/>
          <ac:picMkLst>
            <pc:docMk/>
            <pc:sldMk cId="73965850" sldId="1739"/>
            <ac:picMk id="90" creationId="{8C340A3A-EE29-467F-8B43-EE78B1A0B14B}"/>
          </ac:picMkLst>
        </pc:picChg>
        <pc:picChg chg="add del">
          <ac:chgData name="Nazar Shchur" userId="3faffa111ac016f6" providerId="LiveId" clId="{88539178-5F52-4F81-A25E-4A407973B804}" dt="2019-09-01T14:45:08.992" v="2465" actId="478"/>
          <ac:picMkLst>
            <pc:docMk/>
            <pc:sldMk cId="73965850" sldId="1739"/>
            <ac:picMk id="91" creationId="{FE335775-D5D2-4E84-809B-F7AB998E5B18}"/>
          </ac:picMkLst>
        </pc:picChg>
        <pc:picChg chg="add del">
          <ac:chgData name="Nazar Shchur" userId="3faffa111ac016f6" providerId="LiveId" clId="{88539178-5F52-4F81-A25E-4A407973B804}" dt="2019-09-01T14:45:08.992" v="2465" actId="478"/>
          <ac:picMkLst>
            <pc:docMk/>
            <pc:sldMk cId="73965850" sldId="1739"/>
            <ac:picMk id="92" creationId="{9B9FD223-BB8C-4384-9494-C12213257507}"/>
          </ac:picMkLst>
        </pc:picChg>
        <pc:picChg chg="add del">
          <ac:chgData name="Nazar Shchur" userId="3faffa111ac016f6" providerId="LiveId" clId="{88539178-5F52-4F81-A25E-4A407973B804}" dt="2019-09-01T14:45:08.992" v="2465" actId="478"/>
          <ac:picMkLst>
            <pc:docMk/>
            <pc:sldMk cId="73965850" sldId="1739"/>
            <ac:picMk id="98" creationId="{0F7195BD-C238-464D-A787-280B8589BEC8}"/>
          </ac:picMkLst>
        </pc:picChg>
        <pc:picChg chg="add del mod">
          <ac:chgData name="Nazar Shchur" userId="3faffa111ac016f6" providerId="LiveId" clId="{88539178-5F52-4F81-A25E-4A407973B804}" dt="2019-09-01T14:57:20.860" v="2610" actId="478"/>
          <ac:picMkLst>
            <pc:docMk/>
            <pc:sldMk cId="73965850" sldId="1739"/>
            <ac:picMk id="101" creationId="{C88793F9-F6AF-44C9-B9FD-047A5A641CD1}"/>
          </ac:picMkLst>
        </pc:picChg>
        <pc:picChg chg="add del mod">
          <ac:chgData name="Nazar Shchur" userId="3faffa111ac016f6" providerId="LiveId" clId="{88539178-5F52-4F81-A25E-4A407973B804}" dt="2019-09-01T14:57:20.860" v="2610" actId="478"/>
          <ac:picMkLst>
            <pc:docMk/>
            <pc:sldMk cId="73965850" sldId="1739"/>
            <ac:picMk id="102" creationId="{18CD7EB4-B41E-4727-B864-575D0DED69BA}"/>
          </ac:picMkLst>
        </pc:picChg>
        <pc:picChg chg="add del mod">
          <ac:chgData name="Nazar Shchur" userId="3faffa111ac016f6" providerId="LiveId" clId="{88539178-5F52-4F81-A25E-4A407973B804}" dt="2019-09-01T14:57:20.860" v="2610" actId="478"/>
          <ac:picMkLst>
            <pc:docMk/>
            <pc:sldMk cId="73965850" sldId="1739"/>
            <ac:picMk id="103" creationId="{2865DE16-94E6-4EE2-97A8-E06AFE4B01EA}"/>
          </ac:picMkLst>
        </pc:picChg>
        <pc:picChg chg="add del mod">
          <ac:chgData name="Nazar Shchur" userId="3faffa111ac016f6" providerId="LiveId" clId="{88539178-5F52-4F81-A25E-4A407973B804}" dt="2019-09-01T14:57:20.860" v="2610" actId="478"/>
          <ac:picMkLst>
            <pc:docMk/>
            <pc:sldMk cId="73965850" sldId="1739"/>
            <ac:picMk id="104" creationId="{B80E333D-31A3-43DC-8269-9C7A30ED6935}"/>
          </ac:picMkLst>
        </pc:picChg>
        <pc:picChg chg="add del mod">
          <ac:chgData name="Nazar Shchur" userId="3faffa111ac016f6" providerId="LiveId" clId="{88539178-5F52-4F81-A25E-4A407973B804}" dt="2019-09-01T14:57:20.860" v="2610" actId="478"/>
          <ac:picMkLst>
            <pc:docMk/>
            <pc:sldMk cId="73965850" sldId="1739"/>
            <ac:picMk id="105" creationId="{6B414AF2-A939-4A48-BF73-0F82156AE6C8}"/>
          </ac:picMkLst>
        </pc:picChg>
        <pc:picChg chg="add del mod">
          <ac:chgData name="Nazar Shchur" userId="3faffa111ac016f6" providerId="LiveId" clId="{88539178-5F52-4F81-A25E-4A407973B804}" dt="2019-09-01T14:57:20.860" v="2610" actId="478"/>
          <ac:picMkLst>
            <pc:docMk/>
            <pc:sldMk cId="73965850" sldId="1739"/>
            <ac:picMk id="123" creationId="{8CEC449D-EDD0-4E80-B351-974419D2A111}"/>
          </ac:picMkLst>
        </pc:picChg>
        <pc:picChg chg="add del mod">
          <ac:chgData name="Nazar Shchur" userId="3faffa111ac016f6" providerId="LiveId" clId="{88539178-5F52-4F81-A25E-4A407973B804}" dt="2019-09-01T14:56:54.099" v="2596"/>
          <ac:picMkLst>
            <pc:docMk/>
            <pc:sldMk cId="73965850" sldId="1739"/>
            <ac:picMk id="136" creationId="{900FB97B-B17E-407F-864D-6363D627E09C}"/>
          </ac:picMkLst>
        </pc:picChg>
        <pc:picChg chg="add del mod modCrop">
          <ac:chgData name="Nazar Shchur" userId="3faffa111ac016f6" providerId="LiveId" clId="{88539178-5F52-4F81-A25E-4A407973B804}" dt="2019-09-01T14:56:54.099" v="2596"/>
          <ac:picMkLst>
            <pc:docMk/>
            <pc:sldMk cId="73965850" sldId="1739"/>
            <ac:picMk id="137" creationId="{9D0F4064-FCBB-4FF9-928B-447F206AE323}"/>
          </ac:picMkLst>
        </pc:picChg>
        <pc:picChg chg="add del mod modCrop">
          <ac:chgData name="Nazar Shchur" userId="3faffa111ac016f6" providerId="LiveId" clId="{88539178-5F52-4F81-A25E-4A407973B804}" dt="2019-09-01T14:56:54.099" v="2596"/>
          <ac:picMkLst>
            <pc:docMk/>
            <pc:sldMk cId="73965850" sldId="1739"/>
            <ac:picMk id="138" creationId="{8057DD88-B1D5-4672-B331-389A656AD752}"/>
          </ac:picMkLst>
        </pc:picChg>
        <pc:picChg chg="add del mod ord">
          <ac:chgData name="Nazar Shchur" userId="3faffa111ac016f6" providerId="LiveId" clId="{88539178-5F52-4F81-A25E-4A407973B804}" dt="2019-09-01T14:56:54.099" v="2596"/>
          <ac:picMkLst>
            <pc:docMk/>
            <pc:sldMk cId="73965850" sldId="1739"/>
            <ac:picMk id="189" creationId="{006747A2-8160-4867-96F6-937F0B26F742}"/>
          </ac:picMkLst>
        </pc:picChg>
        <pc:picChg chg="add del">
          <ac:chgData name="Nazar Shchur" userId="3faffa111ac016f6" providerId="LiveId" clId="{88539178-5F52-4F81-A25E-4A407973B804}" dt="2019-09-01T14:56:54.099" v="2596"/>
          <ac:picMkLst>
            <pc:docMk/>
            <pc:sldMk cId="73965850" sldId="1739"/>
            <ac:picMk id="192" creationId="{3CA3B4D9-2B74-4B31-BE62-3D5855E38F44}"/>
          </ac:picMkLst>
        </pc:picChg>
        <pc:picChg chg="add del mod modCrop">
          <ac:chgData name="Nazar Shchur" userId="3faffa111ac016f6" providerId="LiveId" clId="{88539178-5F52-4F81-A25E-4A407973B804}" dt="2019-09-01T14:56:54.099" v="2596"/>
          <ac:picMkLst>
            <pc:docMk/>
            <pc:sldMk cId="73965850" sldId="1739"/>
            <ac:picMk id="194" creationId="{A2EE8574-2239-4F10-A058-A8B28B3314A0}"/>
          </ac:picMkLst>
        </pc:picChg>
        <pc:picChg chg="add del">
          <ac:chgData name="Nazar Shchur" userId="3faffa111ac016f6" providerId="LiveId" clId="{88539178-5F52-4F81-A25E-4A407973B804}" dt="2019-09-01T14:57:24.383" v="2613"/>
          <ac:picMkLst>
            <pc:docMk/>
            <pc:sldMk cId="73965850" sldId="1739"/>
            <ac:picMk id="199" creationId="{B78585EE-E4CB-450F-B8FA-8170F711A122}"/>
          </ac:picMkLst>
        </pc:picChg>
        <pc:picChg chg="add del">
          <ac:chgData name="Nazar Shchur" userId="3faffa111ac016f6" providerId="LiveId" clId="{88539178-5F52-4F81-A25E-4A407973B804}" dt="2019-09-01T14:57:24.383" v="2613"/>
          <ac:picMkLst>
            <pc:docMk/>
            <pc:sldMk cId="73965850" sldId="1739"/>
            <ac:picMk id="200" creationId="{5635AD17-B01C-4196-B0AE-6D90CBCEEACA}"/>
          </ac:picMkLst>
        </pc:picChg>
        <pc:picChg chg="add del">
          <ac:chgData name="Nazar Shchur" userId="3faffa111ac016f6" providerId="LiveId" clId="{88539178-5F52-4F81-A25E-4A407973B804}" dt="2019-09-01T14:57:24.383" v="2613"/>
          <ac:picMkLst>
            <pc:docMk/>
            <pc:sldMk cId="73965850" sldId="1739"/>
            <ac:picMk id="201" creationId="{EEC1ABDC-D589-4E80-8940-AD7796A2CAC1}"/>
          </ac:picMkLst>
        </pc:picChg>
        <pc:picChg chg="add del">
          <ac:chgData name="Nazar Shchur" userId="3faffa111ac016f6" providerId="LiveId" clId="{88539178-5F52-4F81-A25E-4A407973B804}" dt="2019-09-01T14:57:24.383" v="2613"/>
          <ac:picMkLst>
            <pc:docMk/>
            <pc:sldMk cId="73965850" sldId="1739"/>
            <ac:picMk id="202" creationId="{2F270CAA-9B33-41B6-B776-908340A516A3}"/>
          </ac:picMkLst>
        </pc:picChg>
        <pc:picChg chg="add del">
          <ac:chgData name="Nazar Shchur" userId="3faffa111ac016f6" providerId="LiveId" clId="{88539178-5F52-4F81-A25E-4A407973B804}" dt="2019-09-01T14:57:24.383" v="2613"/>
          <ac:picMkLst>
            <pc:docMk/>
            <pc:sldMk cId="73965850" sldId="1739"/>
            <ac:picMk id="203" creationId="{BB22E140-02FD-4805-8495-08F762BE6551}"/>
          </ac:picMkLst>
        </pc:picChg>
        <pc:picChg chg="add del">
          <ac:chgData name="Nazar Shchur" userId="3faffa111ac016f6" providerId="LiveId" clId="{88539178-5F52-4F81-A25E-4A407973B804}" dt="2019-09-01T14:57:24.383" v="2613"/>
          <ac:picMkLst>
            <pc:docMk/>
            <pc:sldMk cId="73965850" sldId="1739"/>
            <ac:picMk id="204" creationId="{E8EE2340-F60B-4EB5-948D-5FAE1223704A}"/>
          </ac:picMkLst>
        </pc:picChg>
        <pc:picChg chg="add">
          <ac:chgData name="Nazar Shchur" userId="3faffa111ac016f6" providerId="LiveId" clId="{88539178-5F52-4F81-A25E-4A407973B804}" dt="2019-09-01T14:57:26.529" v="2615"/>
          <ac:picMkLst>
            <pc:docMk/>
            <pc:sldMk cId="73965850" sldId="1739"/>
            <ac:picMk id="212" creationId="{212504D3-95A2-4F5E-B666-F1C27C82AA96}"/>
          </ac:picMkLst>
        </pc:picChg>
        <pc:picChg chg="add">
          <ac:chgData name="Nazar Shchur" userId="3faffa111ac016f6" providerId="LiveId" clId="{88539178-5F52-4F81-A25E-4A407973B804}" dt="2019-09-01T14:57:26.529" v="2615"/>
          <ac:picMkLst>
            <pc:docMk/>
            <pc:sldMk cId="73965850" sldId="1739"/>
            <ac:picMk id="213" creationId="{716A5EC4-E4B8-49F7-8D6A-76519B03C5B7}"/>
          </ac:picMkLst>
        </pc:picChg>
        <pc:picChg chg="add">
          <ac:chgData name="Nazar Shchur" userId="3faffa111ac016f6" providerId="LiveId" clId="{88539178-5F52-4F81-A25E-4A407973B804}" dt="2019-09-01T14:57:26.529" v="2615"/>
          <ac:picMkLst>
            <pc:docMk/>
            <pc:sldMk cId="73965850" sldId="1739"/>
            <ac:picMk id="214" creationId="{DBDD28BA-C626-4FE7-9C0C-04A908BFCE02}"/>
          </ac:picMkLst>
        </pc:picChg>
        <pc:picChg chg="add">
          <ac:chgData name="Nazar Shchur" userId="3faffa111ac016f6" providerId="LiveId" clId="{88539178-5F52-4F81-A25E-4A407973B804}" dt="2019-09-01T14:57:26.529" v="2615"/>
          <ac:picMkLst>
            <pc:docMk/>
            <pc:sldMk cId="73965850" sldId="1739"/>
            <ac:picMk id="215" creationId="{881C6D4F-EAF4-46E9-B416-C97BE627A14B}"/>
          </ac:picMkLst>
        </pc:picChg>
        <pc:picChg chg="add">
          <ac:chgData name="Nazar Shchur" userId="3faffa111ac016f6" providerId="LiveId" clId="{88539178-5F52-4F81-A25E-4A407973B804}" dt="2019-09-01T14:57:26.529" v="2615"/>
          <ac:picMkLst>
            <pc:docMk/>
            <pc:sldMk cId="73965850" sldId="1739"/>
            <ac:picMk id="216" creationId="{8B50C47F-20BE-40C3-A9AC-4BDA0AEA0C54}"/>
          </ac:picMkLst>
        </pc:picChg>
        <pc:picChg chg="add mod">
          <ac:chgData name="Nazar Shchur" userId="3faffa111ac016f6" providerId="LiveId" clId="{88539178-5F52-4F81-A25E-4A407973B804}" dt="2019-09-01T15:00:37.154" v="2657" actId="1076"/>
          <ac:picMkLst>
            <pc:docMk/>
            <pc:sldMk cId="73965850" sldId="1739"/>
            <ac:picMk id="217" creationId="{D141DB2C-7313-48F3-8C4A-D19D2BF849BC}"/>
          </ac:picMkLst>
        </pc:picChg>
        <pc:cxnChg chg="add del mod">
          <ac:chgData name="Nazar Shchur" userId="3faffa111ac016f6" providerId="LiveId" clId="{88539178-5F52-4F81-A25E-4A407973B804}" dt="2019-09-01T14:50:54.706" v="2500" actId="478"/>
          <ac:cxnSpMkLst>
            <pc:docMk/>
            <pc:sldMk cId="73965850" sldId="1739"/>
            <ac:cxnSpMk id="10" creationId="{CFF811A8-A801-4BA0-A52F-60E59F0F99F9}"/>
          </ac:cxnSpMkLst>
        </pc:cxnChg>
        <pc:cxnChg chg="add del mod ord">
          <ac:chgData name="Nazar Shchur" userId="3faffa111ac016f6" providerId="LiveId" clId="{88539178-5F52-4F81-A25E-4A407973B804}" dt="2019-09-01T14:57:20.860" v="2610" actId="478"/>
          <ac:cxnSpMkLst>
            <pc:docMk/>
            <pc:sldMk cId="73965850" sldId="1739"/>
            <ac:cxnSpMk id="18" creationId="{DC1F8D00-C61C-49A6-B70B-59E77698E02B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15" creationId="{298CB0EE-C7CD-4803-8F3F-9AD8A99A299D}"/>
          </ac:cxnSpMkLst>
        </pc:cxnChg>
        <pc:cxnChg chg="add del mod">
          <ac:chgData name="Nazar Shchur" userId="3faffa111ac016f6" providerId="LiveId" clId="{88539178-5F52-4F81-A25E-4A407973B804}" dt="2019-09-01T14:51:37.129" v="2509" actId="478"/>
          <ac:cxnSpMkLst>
            <pc:docMk/>
            <pc:sldMk cId="73965850" sldId="1739"/>
            <ac:cxnSpMk id="127" creationId="{4EF781CE-4163-49A9-9748-684AB0D9A9F3}"/>
          </ac:cxnSpMkLst>
        </pc:cxnChg>
        <pc:cxnChg chg="add del mod ord">
          <ac:chgData name="Nazar Shchur" userId="3faffa111ac016f6" providerId="LiveId" clId="{88539178-5F52-4F81-A25E-4A407973B804}" dt="2019-09-01T14:57:20.860" v="2610" actId="478"/>
          <ac:cxnSpMkLst>
            <pc:docMk/>
            <pc:sldMk cId="73965850" sldId="1739"/>
            <ac:cxnSpMk id="128" creationId="{3509F497-3FA9-4330-BFC3-6B0252E653A2}"/>
          </ac:cxnSpMkLst>
        </pc:cxnChg>
        <pc:cxnChg chg="add del">
          <ac:chgData name="Nazar Shchur" userId="3faffa111ac016f6" providerId="LiveId" clId="{88539178-5F52-4F81-A25E-4A407973B804}" dt="2019-09-01T14:56:54.099" v="2596"/>
          <ac:cxnSpMkLst>
            <pc:docMk/>
            <pc:sldMk cId="73965850" sldId="1739"/>
            <ac:cxnSpMk id="133" creationId="{537B6D8A-9AAB-4ED6-9617-53448DF62663}"/>
          </ac:cxnSpMkLst>
        </pc:cxnChg>
        <pc:cxnChg chg="add del">
          <ac:chgData name="Nazar Shchur" userId="3faffa111ac016f6" providerId="LiveId" clId="{88539178-5F52-4F81-A25E-4A407973B804}" dt="2019-09-01T14:56:54.099" v="2596"/>
          <ac:cxnSpMkLst>
            <pc:docMk/>
            <pc:sldMk cId="73965850" sldId="1739"/>
            <ac:cxnSpMk id="134" creationId="{5622818D-17D3-439B-8DA8-845CAB89CC42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39" creationId="{4AE78873-1F6E-46F4-8980-B20CA3FB8BE9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40" creationId="{EACFB056-E008-4F09-BE2B-9A46CE88CFDF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44" creationId="{1C820D09-C83B-467A-9855-49354A4A9048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45" creationId="{9535A82A-9B32-4998-A758-E5A4D5A81621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46" creationId="{1FA373D0-F60A-47C2-955C-9CFDF729846D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47" creationId="{75759945-47FC-4D5F-BA1D-F45A112A39E7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48" creationId="{0927EAD9-7DBD-4BB0-BD98-51F526EEE7B1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52" creationId="{5E5EB91D-5622-4343-9060-946CB3B985CC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53" creationId="{92C79BC6-09F9-476C-8939-2DE1A023D2A7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54" creationId="{358CA921-2744-4525-9840-D77117F41982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62" creationId="{EB323461-C146-4E65-A98B-ABA288039F6F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65" creationId="{32C680DB-F471-44FC-AB75-52AC91BC2C62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66" creationId="{77E66082-0317-49FF-BC9F-DAAC99DAEB5E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67" creationId="{28DEB3D1-1904-4A01-B731-FEFFAF722F1F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68" creationId="{7AF786AB-1553-4261-9F5A-1E099DDA7FC0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69" creationId="{88F2F6DB-45A2-4FBA-96D4-DD13AEA431FA}"/>
          </ac:cxnSpMkLst>
        </pc:cxnChg>
        <pc:cxnChg chg="del">
          <ac:chgData name="Nazar Shchur" userId="3faffa111ac016f6" providerId="LiveId" clId="{88539178-5F52-4F81-A25E-4A407973B804}" dt="2019-09-01T14:40:43.806" v="2411" actId="478"/>
          <ac:cxnSpMkLst>
            <pc:docMk/>
            <pc:sldMk cId="73965850" sldId="1739"/>
            <ac:cxnSpMk id="170" creationId="{4A5D8AF2-DAD7-41CC-AC73-418EDDE38B5D}"/>
          </ac:cxnSpMkLst>
        </pc:cxnChg>
        <pc:cxnChg chg="add del">
          <ac:chgData name="Nazar Shchur" userId="3faffa111ac016f6" providerId="LiveId" clId="{88539178-5F52-4F81-A25E-4A407973B804}" dt="2019-09-01T14:57:24.383" v="2613"/>
          <ac:cxnSpMkLst>
            <pc:docMk/>
            <pc:sldMk cId="73965850" sldId="1739"/>
            <ac:cxnSpMk id="208" creationId="{571885C3-B15B-4C07-844E-93B33C40A866}"/>
          </ac:cxnSpMkLst>
        </pc:cxnChg>
        <pc:cxnChg chg="add del">
          <ac:chgData name="Nazar Shchur" userId="3faffa111ac016f6" providerId="LiveId" clId="{88539178-5F52-4F81-A25E-4A407973B804}" dt="2019-09-01T14:57:24.383" v="2613"/>
          <ac:cxnSpMkLst>
            <pc:docMk/>
            <pc:sldMk cId="73965850" sldId="1739"/>
            <ac:cxnSpMk id="209" creationId="{07B81531-590D-4B47-8F35-7A794AF7D123}"/>
          </ac:cxnSpMkLst>
        </pc:cxnChg>
        <pc:cxnChg chg="add mod ord">
          <ac:chgData name="Nazar Shchur" userId="3faffa111ac016f6" providerId="LiveId" clId="{88539178-5F52-4F81-A25E-4A407973B804}" dt="2019-09-01T15:20:02.142" v="2835" actId="208"/>
          <ac:cxnSpMkLst>
            <pc:docMk/>
            <pc:sldMk cId="73965850" sldId="1739"/>
            <ac:cxnSpMk id="221" creationId="{6B6F7C05-EC5A-4922-B75E-3321C6756BB9}"/>
          </ac:cxnSpMkLst>
        </pc:cxnChg>
        <pc:cxnChg chg="add mod ord">
          <ac:chgData name="Nazar Shchur" userId="3faffa111ac016f6" providerId="LiveId" clId="{88539178-5F52-4F81-A25E-4A407973B804}" dt="2019-09-01T15:20:02.142" v="2835" actId="208"/>
          <ac:cxnSpMkLst>
            <pc:docMk/>
            <pc:sldMk cId="73965850" sldId="1739"/>
            <ac:cxnSpMk id="222" creationId="{B3EA867A-09B7-40E6-9266-96DA5943513A}"/>
          </ac:cxnSpMkLst>
        </pc:cxnChg>
      </pc:sldChg>
      <pc:sldChg chg="addSp delSp modSp add del delAnim modAnim">
        <pc:chgData name="Nazar Shchur" userId="3faffa111ac016f6" providerId="LiveId" clId="{88539178-5F52-4F81-A25E-4A407973B804}" dt="2019-09-02T16:27:01.797" v="3893" actId="2696"/>
        <pc:sldMkLst>
          <pc:docMk/>
          <pc:sldMk cId="1630486952" sldId="1740"/>
        </pc:sldMkLst>
        <pc:spChg chg="add mod">
          <ac:chgData name="Nazar Shchur" userId="3faffa111ac016f6" providerId="LiveId" clId="{88539178-5F52-4F81-A25E-4A407973B804}" dt="2019-09-01T15:17:31.789" v="2807" actId="114"/>
          <ac:spMkLst>
            <pc:docMk/>
            <pc:sldMk cId="1630486952" sldId="1740"/>
            <ac:spMk id="38" creationId="{F7A0842C-2B92-47B1-A446-8209E5593CE6}"/>
          </ac:spMkLst>
        </pc:spChg>
        <pc:spChg chg="add mod">
          <ac:chgData name="Nazar Shchur" userId="3faffa111ac016f6" providerId="LiveId" clId="{88539178-5F52-4F81-A25E-4A407973B804}" dt="2019-09-01T15:17:22.946" v="2805" actId="114"/>
          <ac:spMkLst>
            <pc:docMk/>
            <pc:sldMk cId="1630486952" sldId="1740"/>
            <ac:spMk id="39" creationId="{19F918A2-ED78-4F7D-A060-5D847578B626}"/>
          </ac:spMkLst>
        </pc:spChg>
        <pc:spChg chg="add mod">
          <ac:chgData name="Nazar Shchur" userId="3faffa111ac016f6" providerId="LiveId" clId="{88539178-5F52-4F81-A25E-4A407973B804}" dt="2019-09-01T15:50:43.179" v="3315" actId="20577"/>
          <ac:spMkLst>
            <pc:docMk/>
            <pc:sldMk cId="1630486952" sldId="1740"/>
            <ac:spMk id="40" creationId="{40D029D2-8D26-41DC-BA8D-3924161873CA}"/>
          </ac:spMkLst>
        </pc:spChg>
        <pc:spChg chg="add mod">
          <ac:chgData name="Nazar Shchur" userId="3faffa111ac016f6" providerId="LiveId" clId="{88539178-5F52-4F81-A25E-4A407973B804}" dt="2019-09-01T15:17:35.282" v="2808" actId="114"/>
          <ac:spMkLst>
            <pc:docMk/>
            <pc:sldMk cId="1630486952" sldId="1740"/>
            <ac:spMk id="41" creationId="{49E0FB90-C89B-4F19-9096-01DDD5104B6C}"/>
          </ac:spMkLst>
        </pc:spChg>
        <pc:spChg chg="add mod">
          <ac:chgData name="Nazar Shchur" userId="3faffa111ac016f6" providerId="LiveId" clId="{88539178-5F52-4F81-A25E-4A407973B804}" dt="2019-09-01T15:17:39.653" v="2809" actId="114"/>
          <ac:spMkLst>
            <pc:docMk/>
            <pc:sldMk cId="1630486952" sldId="1740"/>
            <ac:spMk id="42" creationId="{104BFD54-314F-4FE7-98CB-2338770497B6}"/>
          </ac:spMkLst>
        </pc:spChg>
        <pc:spChg chg="add mod">
          <ac:chgData name="Nazar Shchur" userId="3faffa111ac016f6" providerId="LiveId" clId="{88539178-5F52-4F81-A25E-4A407973B804}" dt="2019-09-01T15:50:39.089" v="3313" actId="20577"/>
          <ac:spMkLst>
            <pc:docMk/>
            <pc:sldMk cId="1630486952" sldId="1740"/>
            <ac:spMk id="43" creationId="{496CF373-1495-45E3-990D-7D0E2CC7D6DC}"/>
          </ac:spMkLst>
        </pc:spChg>
        <pc:spChg chg="add mod">
          <ac:chgData name="Nazar Shchur" userId="3faffa111ac016f6" providerId="LiveId" clId="{88539178-5F52-4F81-A25E-4A407973B804}" dt="2019-09-01T15:16:12.455" v="2797" actId="403"/>
          <ac:spMkLst>
            <pc:docMk/>
            <pc:sldMk cId="1630486952" sldId="1740"/>
            <ac:spMk id="44" creationId="{C9967FEA-344B-4173-8DA0-161708CE4B75}"/>
          </ac:spMkLst>
        </pc:spChg>
        <pc:spChg chg="add mod">
          <ac:chgData name="Nazar Shchur" userId="3faffa111ac016f6" providerId="LiveId" clId="{88539178-5F52-4F81-A25E-4A407973B804}" dt="2019-09-01T15:16:12.455" v="2797" actId="403"/>
          <ac:spMkLst>
            <pc:docMk/>
            <pc:sldMk cId="1630486952" sldId="1740"/>
            <ac:spMk id="45" creationId="{9277C345-4D6E-484E-96C0-0B761216F0F1}"/>
          </ac:spMkLst>
        </pc:spChg>
        <pc:spChg chg="add mod">
          <ac:chgData name="Nazar Shchur" userId="3faffa111ac016f6" providerId="LiveId" clId="{88539178-5F52-4F81-A25E-4A407973B804}" dt="2019-09-01T15:50:54.959" v="3319" actId="114"/>
          <ac:spMkLst>
            <pc:docMk/>
            <pc:sldMk cId="1630486952" sldId="1740"/>
            <ac:spMk id="46" creationId="{F7C0A8C9-F874-453D-9690-47C4E19B555C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50" creationId="{A5D9ACFC-DB28-4987-8E76-72096F2F56BB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51" creationId="{32AC2D01-EC25-46FD-A379-A8D0BAB10F0B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55" creationId="{167CF450-BF03-48BF-BDAB-5FE1C57C096D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56" creationId="{09CE6E16-6006-4A6E-B387-082A46F678A2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57" creationId="{8D8C9BEF-C8AC-46A7-BE72-56309E2E6CED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59" creationId="{D00F328F-B726-44BF-A467-EFE9465AF895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63" creationId="{EE7EBA17-0DE0-43EF-8A0D-744349AF842B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64" creationId="{8FCF9AD6-F2D9-47F2-A698-C3B0FB715BEF}"/>
          </ac:spMkLst>
        </pc:spChg>
        <pc:spChg chg="mod">
          <ac:chgData name="Nazar Shchur" userId="3faffa111ac016f6" providerId="LiveId" clId="{88539178-5F52-4F81-A25E-4A407973B804}" dt="2019-09-01T15:18:23.023" v="2815" actId="114"/>
          <ac:spMkLst>
            <pc:docMk/>
            <pc:sldMk cId="1630486952" sldId="1740"/>
            <ac:spMk id="68" creationId="{885578A8-2425-44F6-BD14-A790BEE95A63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69" creationId="{7D812913-6A0B-4BEA-8E50-350F5B58C4CC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71" creationId="{450E604D-0A94-4D3F-A616-DDE02753592D}"/>
          </ac:spMkLst>
        </pc:spChg>
        <pc:spChg chg="mod">
          <ac:chgData name="Nazar Shchur" userId="3faffa111ac016f6" providerId="LiveId" clId="{88539178-5F52-4F81-A25E-4A407973B804}" dt="2019-09-01T15:18:28.989" v="2817" actId="114"/>
          <ac:spMkLst>
            <pc:docMk/>
            <pc:sldMk cId="1630486952" sldId="1740"/>
            <ac:spMk id="72" creationId="{96F08AC7-0857-4A44-8F58-16884E19A267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76" creationId="{40355672-FDF9-4118-B98A-99F47E424D3E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77" creationId="{0CA60143-8AA5-4592-8B60-D299FB2DF20F}"/>
          </ac:spMkLst>
        </pc:spChg>
        <pc:spChg chg="mod">
          <ac:chgData name="Nazar Shchur" userId="3faffa111ac016f6" providerId="LiveId" clId="{88539178-5F52-4F81-A25E-4A407973B804}" dt="2019-09-01T15:18:04.440" v="2811" actId="114"/>
          <ac:spMkLst>
            <pc:docMk/>
            <pc:sldMk cId="1630486952" sldId="1740"/>
            <ac:spMk id="81" creationId="{83E3A5C1-433D-46FE-8340-4DB92F7295A7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82" creationId="{3A958175-8F64-4EA2-A3CB-80725F972B16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84" creationId="{FCC9A571-3DD2-44D4-B65D-F78AA2C75F13}"/>
          </ac:spMkLst>
        </pc:spChg>
        <pc:spChg chg="mod">
          <ac:chgData name="Nazar Shchur" userId="3faffa111ac016f6" providerId="LiveId" clId="{88539178-5F52-4F81-A25E-4A407973B804}" dt="2019-09-01T15:18:13.064" v="2813" actId="114"/>
          <ac:spMkLst>
            <pc:docMk/>
            <pc:sldMk cId="1630486952" sldId="1740"/>
            <ac:spMk id="85" creationId="{092C42BC-937D-41EF-9C18-5D050CFE2ADE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90" creationId="{2A71FDF1-599B-425A-B782-5821AFD6AED3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91" creationId="{A556FD45-2739-4573-BE29-429A45B1284D}"/>
          </ac:spMkLst>
        </pc:spChg>
        <pc:spChg chg="mod">
          <ac:chgData name="Nazar Shchur" userId="3faffa111ac016f6" providerId="LiveId" clId="{88539178-5F52-4F81-A25E-4A407973B804}" dt="2019-09-01T15:18:51.600" v="2828" actId="6549"/>
          <ac:spMkLst>
            <pc:docMk/>
            <pc:sldMk cId="1630486952" sldId="1740"/>
            <ac:spMk id="95" creationId="{A5CB49FC-7C65-4FE8-8A4A-4A73AAED69C3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96" creationId="{11DE1A4C-020D-424E-A583-36E6D76F78D9}"/>
          </ac:spMkLst>
        </pc:spChg>
        <pc:spChg chg="mod">
          <ac:chgData name="Nazar Shchur" userId="3faffa111ac016f6" providerId="LiveId" clId="{88539178-5F52-4F81-A25E-4A407973B804}" dt="2019-09-01T15:16:34.728" v="2800" actId="403"/>
          <ac:spMkLst>
            <pc:docMk/>
            <pc:sldMk cId="1630486952" sldId="1740"/>
            <ac:spMk id="98" creationId="{9A5D9E18-C416-49E8-86E2-D2CFBF3F1755}"/>
          </ac:spMkLst>
        </pc:spChg>
        <pc:spChg chg="mod">
          <ac:chgData name="Nazar Shchur" userId="3faffa111ac016f6" providerId="LiveId" clId="{88539178-5F52-4F81-A25E-4A407973B804}" dt="2019-09-01T15:19:03.838" v="2832" actId="114"/>
          <ac:spMkLst>
            <pc:docMk/>
            <pc:sldMk cId="1630486952" sldId="1740"/>
            <ac:spMk id="99" creationId="{76F7D5B6-55E5-4252-8147-DAB571926D3A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18" creationId="{5B83C523-ACE6-4EB9-833F-06EE0285CE3F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19" creationId="{D5D5C972-A80C-400F-97C7-5CCAE64BB5D1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20" creationId="{7FFEB06B-4DE4-43AB-8FDC-C0128ACC6CF2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23" creationId="{798D7D8E-63EA-417D-BD42-8A5A1B32251A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24" creationId="{CC1B2B25-66E5-4F9B-9F78-46C312FDBCA4}"/>
          </ac:spMkLst>
        </pc:spChg>
        <pc:spChg chg="del">
          <ac:chgData name="Nazar Shchur" userId="3faffa111ac016f6" providerId="LiveId" clId="{88539178-5F52-4F81-A25E-4A407973B804}" dt="2019-09-01T15:13:52.508" v="2771" actId="478"/>
          <ac:spMkLst>
            <pc:docMk/>
            <pc:sldMk cId="1630486952" sldId="1740"/>
            <ac:spMk id="225" creationId="{3C85AE54-D095-4B47-87FE-9DA7F379294A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27" creationId="{C9E8B5DE-4E5D-4BE1-97D2-EDD41180D8EF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28" creationId="{1C39B2DE-7A9C-42B0-963A-D8024799A92B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29" creationId="{560E42C4-99B7-4DCF-A7F3-B71407FE08F2}"/>
          </ac:spMkLst>
        </pc:spChg>
        <pc:spChg chg="del">
          <ac:chgData name="Nazar Shchur" userId="3faffa111ac016f6" providerId="LiveId" clId="{88539178-5F52-4F81-A25E-4A407973B804}" dt="2019-09-01T15:13:50.829" v="2770" actId="478"/>
          <ac:spMkLst>
            <pc:docMk/>
            <pc:sldMk cId="1630486952" sldId="1740"/>
            <ac:spMk id="230" creationId="{21D16B28-6532-4D11-8B8B-84789F27A01E}"/>
          </ac:spMkLst>
        </pc:spChg>
        <pc:spChg chg="del">
          <ac:chgData name="Nazar Shchur" userId="3faffa111ac016f6" providerId="LiveId" clId="{88539178-5F52-4F81-A25E-4A407973B804}" dt="2019-09-01T15:13:39.951" v="2768" actId="478"/>
          <ac:spMkLst>
            <pc:docMk/>
            <pc:sldMk cId="1630486952" sldId="1740"/>
            <ac:spMk id="231" creationId="{7DB6E820-B448-453D-B3E5-650FE9C9E633}"/>
          </ac:spMkLst>
        </pc:spChg>
        <pc:spChg chg="del">
          <ac:chgData name="Nazar Shchur" userId="3faffa111ac016f6" providerId="LiveId" clId="{88539178-5F52-4F81-A25E-4A407973B804}" dt="2019-09-01T15:13:39.951" v="2768" actId="478"/>
          <ac:spMkLst>
            <pc:docMk/>
            <pc:sldMk cId="1630486952" sldId="1740"/>
            <ac:spMk id="232" creationId="{975F98FE-3D76-4455-B81C-88DBD6589100}"/>
          </ac:spMkLst>
        </pc:spChg>
        <pc:spChg chg="del">
          <ac:chgData name="Nazar Shchur" userId="3faffa111ac016f6" providerId="LiveId" clId="{88539178-5F52-4F81-A25E-4A407973B804}" dt="2019-09-01T15:13:39.951" v="2768" actId="478"/>
          <ac:spMkLst>
            <pc:docMk/>
            <pc:sldMk cId="1630486952" sldId="1740"/>
            <ac:spMk id="233" creationId="{4A6550F4-13A8-4C0C-BF39-3DC8A85DB06E}"/>
          </ac:spMkLst>
        </pc:spChg>
        <pc:spChg chg="del">
          <ac:chgData name="Nazar Shchur" userId="3faffa111ac016f6" providerId="LiveId" clId="{88539178-5F52-4F81-A25E-4A407973B804}" dt="2019-09-01T15:13:39.951" v="2768" actId="478"/>
          <ac:spMkLst>
            <pc:docMk/>
            <pc:sldMk cId="1630486952" sldId="1740"/>
            <ac:spMk id="234" creationId="{2FAE9EF2-B8E3-4D1B-A827-3033FE9E537E}"/>
          </ac:spMkLst>
        </pc:spChg>
        <pc:spChg chg="del">
          <ac:chgData name="Nazar Shchur" userId="3faffa111ac016f6" providerId="LiveId" clId="{88539178-5F52-4F81-A25E-4A407973B804}" dt="2019-09-01T15:13:39.951" v="2768" actId="478"/>
          <ac:spMkLst>
            <pc:docMk/>
            <pc:sldMk cId="1630486952" sldId="1740"/>
            <ac:spMk id="235" creationId="{59EE79C7-8008-4100-BE46-B800B0B2024E}"/>
          </ac:spMkLst>
        </pc:spChg>
        <pc:grpChg chg="add mod">
          <ac:chgData name="Nazar Shchur" userId="3faffa111ac016f6" providerId="LiveId" clId="{88539178-5F52-4F81-A25E-4A407973B804}" dt="2019-09-01T15:15:22.083" v="2789" actId="1076"/>
          <ac:grpSpMkLst>
            <pc:docMk/>
            <pc:sldMk cId="1630486952" sldId="1740"/>
            <ac:grpSpMk id="34" creationId="{EE0FE66F-6B0F-409E-9E5C-38640D78F29F}"/>
          </ac:grpSpMkLst>
        </pc:grpChg>
        <pc:grpChg chg="add mod">
          <ac:chgData name="Nazar Shchur" userId="3faffa111ac016f6" providerId="LiveId" clId="{88539178-5F52-4F81-A25E-4A407973B804}" dt="2019-09-01T15:16:39.405" v="2801" actId="255"/>
          <ac:grpSpMkLst>
            <pc:docMk/>
            <pc:sldMk cId="1630486952" sldId="1740"/>
            <ac:grpSpMk id="47" creationId="{AA24599F-4FAB-40D3-AF22-7BB55BF7B3EA}"/>
          </ac:grpSpMkLst>
        </pc:grpChg>
        <pc:grpChg chg="add mod">
          <ac:chgData name="Nazar Shchur" userId="3faffa111ac016f6" providerId="LiveId" clId="{88539178-5F52-4F81-A25E-4A407973B804}" dt="2019-09-01T15:18:23.023" v="2815" actId="114"/>
          <ac:grpSpMkLst>
            <pc:docMk/>
            <pc:sldMk cId="1630486952" sldId="1740"/>
            <ac:grpSpMk id="60" creationId="{EBCA321A-CB68-49DC-9386-0B0264048FFA}"/>
          </ac:grpSpMkLst>
        </pc:grpChg>
        <pc:grpChg chg="add mod">
          <ac:chgData name="Nazar Shchur" userId="3faffa111ac016f6" providerId="LiveId" clId="{88539178-5F52-4F81-A25E-4A407973B804}" dt="2019-09-01T15:19:13.077" v="2834" actId="1076"/>
          <ac:grpSpMkLst>
            <pc:docMk/>
            <pc:sldMk cId="1630486952" sldId="1740"/>
            <ac:grpSpMk id="73" creationId="{C8BDE86E-9E37-4F3A-A4B8-810A100B73C5}"/>
          </ac:grpSpMkLst>
        </pc:grpChg>
        <pc:grpChg chg="add mod">
          <ac:chgData name="Nazar Shchur" userId="3faffa111ac016f6" providerId="LiveId" clId="{88539178-5F52-4F81-A25E-4A407973B804}" dt="2019-09-01T15:19:03.838" v="2832" actId="114"/>
          <ac:grpSpMkLst>
            <pc:docMk/>
            <pc:sldMk cId="1630486952" sldId="1740"/>
            <ac:grpSpMk id="86" creationId="{3164E2B7-E51A-409E-A5A7-CB5568255560}"/>
          </ac:grpSpMkLst>
        </pc:grpChg>
        <pc:grpChg chg="mod">
          <ac:chgData name="Nazar Shchur" userId="3faffa111ac016f6" providerId="LiveId" clId="{88539178-5F52-4F81-A25E-4A407973B804}" dt="2019-09-01T15:19:03.838" v="2832" actId="114"/>
          <ac:grpSpMkLst>
            <pc:docMk/>
            <pc:sldMk cId="1630486952" sldId="1740"/>
            <ac:grpSpMk id="88" creationId="{AF8EFF9F-0519-4E59-9DD8-CA3225A6F074}"/>
          </ac:grpSpMkLst>
        </pc:grpChg>
        <pc:picChg chg="del">
          <ac:chgData name="Nazar Shchur" userId="3faffa111ac016f6" providerId="LiveId" clId="{88539178-5F52-4F81-A25E-4A407973B804}" dt="2019-09-01T15:13:50.829" v="2770" actId="478"/>
          <ac:picMkLst>
            <pc:docMk/>
            <pc:sldMk cId="1630486952" sldId="1740"/>
            <ac:picMk id="212" creationId="{212504D3-95A2-4F5E-B666-F1C27C82AA96}"/>
          </ac:picMkLst>
        </pc:picChg>
        <pc:picChg chg="del">
          <ac:chgData name="Nazar Shchur" userId="3faffa111ac016f6" providerId="LiveId" clId="{88539178-5F52-4F81-A25E-4A407973B804}" dt="2019-09-01T15:13:50.829" v="2770" actId="478"/>
          <ac:picMkLst>
            <pc:docMk/>
            <pc:sldMk cId="1630486952" sldId="1740"/>
            <ac:picMk id="213" creationId="{716A5EC4-E4B8-49F7-8D6A-76519B03C5B7}"/>
          </ac:picMkLst>
        </pc:picChg>
        <pc:picChg chg="del">
          <ac:chgData name="Nazar Shchur" userId="3faffa111ac016f6" providerId="LiveId" clId="{88539178-5F52-4F81-A25E-4A407973B804}" dt="2019-09-01T15:13:50.829" v="2770" actId="478"/>
          <ac:picMkLst>
            <pc:docMk/>
            <pc:sldMk cId="1630486952" sldId="1740"/>
            <ac:picMk id="214" creationId="{DBDD28BA-C626-4FE7-9C0C-04A908BFCE02}"/>
          </ac:picMkLst>
        </pc:picChg>
        <pc:picChg chg="del">
          <ac:chgData name="Nazar Shchur" userId="3faffa111ac016f6" providerId="LiveId" clId="{88539178-5F52-4F81-A25E-4A407973B804}" dt="2019-09-01T15:13:50.829" v="2770" actId="478"/>
          <ac:picMkLst>
            <pc:docMk/>
            <pc:sldMk cId="1630486952" sldId="1740"/>
            <ac:picMk id="215" creationId="{881C6D4F-EAF4-46E9-B416-C97BE627A14B}"/>
          </ac:picMkLst>
        </pc:picChg>
        <pc:picChg chg="del">
          <ac:chgData name="Nazar Shchur" userId="3faffa111ac016f6" providerId="LiveId" clId="{88539178-5F52-4F81-A25E-4A407973B804}" dt="2019-09-01T15:13:50.829" v="2770" actId="478"/>
          <ac:picMkLst>
            <pc:docMk/>
            <pc:sldMk cId="1630486952" sldId="1740"/>
            <ac:picMk id="216" creationId="{8B50C47F-20BE-40C3-A9AC-4BDA0AEA0C54}"/>
          </ac:picMkLst>
        </pc:picChg>
        <pc:picChg chg="del">
          <ac:chgData name="Nazar Shchur" userId="3faffa111ac016f6" providerId="LiveId" clId="{88539178-5F52-4F81-A25E-4A407973B804}" dt="2019-09-01T15:13:50.829" v="2770" actId="478"/>
          <ac:picMkLst>
            <pc:docMk/>
            <pc:sldMk cId="1630486952" sldId="1740"/>
            <ac:picMk id="217" creationId="{D141DB2C-7313-48F3-8C4A-D19D2BF849BC}"/>
          </ac:picMkLst>
        </pc:picChg>
        <pc:cxnChg chg="del">
          <ac:chgData name="Nazar Shchur" userId="3faffa111ac016f6" providerId="LiveId" clId="{88539178-5F52-4F81-A25E-4A407973B804}" dt="2019-09-01T15:13:50.829" v="2770" actId="478"/>
          <ac:cxnSpMkLst>
            <pc:docMk/>
            <pc:sldMk cId="1630486952" sldId="1740"/>
            <ac:cxnSpMk id="221" creationId="{6B6F7C05-EC5A-4922-B75E-3321C6756BB9}"/>
          </ac:cxnSpMkLst>
        </pc:cxnChg>
        <pc:cxnChg chg="del">
          <ac:chgData name="Nazar Shchur" userId="3faffa111ac016f6" providerId="LiveId" clId="{88539178-5F52-4F81-A25E-4A407973B804}" dt="2019-09-01T15:13:50.829" v="2770" actId="478"/>
          <ac:cxnSpMkLst>
            <pc:docMk/>
            <pc:sldMk cId="1630486952" sldId="1740"/>
            <ac:cxnSpMk id="222" creationId="{B3EA867A-09B7-40E6-9266-96DA5943513A}"/>
          </ac:cxnSpMkLst>
        </pc:cxnChg>
      </pc:sldChg>
      <pc:sldChg chg="addSp delSp modSp add delAnim modAnim">
        <pc:chgData name="Nazar Shchur" userId="3faffa111ac016f6" providerId="LiveId" clId="{88539178-5F52-4F81-A25E-4A407973B804}" dt="2019-09-01T15:53:31.319" v="3333"/>
        <pc:sldMkLst>
          <pc:docMk/>
          <pc:sldMk cId="474106297" sldId="1741"/>
        </pc:sldMkLst>
        <pc:spChg chg="del">
          <ac:chgData name="Nazar Shchur" userId="3faffa111ac016f6" providerId="LiveId" clId="{88539178-5F52-4F81-A25E-4A407973B804}" dt="2019-09-01T15:22:22.149" v="2851" actId="478"/>
          <ac:spMkLst>
            <pc:docMk/>
            <pc:sldMk cId="474106297" sldId="1741"/>
            <ac:spMk id="38" creationId="{F7A0842C-2B92-47B1-A446-8209E5593CE6}"/>
          </ac:spMkLst>
        </pc:spChg>
        <pc:spChg chg="del">
          <ac:chgData name="Nazar Shchur" userId="3faffa111ac016f6" providerId="LiveId" clId="{88539178-5F52-4F81-A25E-4A407973B804}" dt="2019-09-01T15:22:20.118" v="2850" actId="478"/>
          <ac:spMkLst>
            <pc:docMk/>
            <pc:sldMk cId="474106297" sldId="1741"/>
            <ac:spMk id="39" creationId="{19F918A2-ED78-4F7D-A060-5D847578B626}"/>
          </ac:spMkLst>
        </pc:spChg>
        <pc:spChg chg="del">
          <ac:chgData name="Nazar Shchur" userId="3faffa111ac016f6" providerId="LiveId" clId="{88539178-5F52-4F81-A25E-4A407973B804}" dt="2019-09-01T15:22:20.118" v="2850" actId="478"/>
          <ac:spMkLst>
            <pc:docMk/>
            <pc:sldMk cId="474106297" sldId="1741"/>
            <ac:spMk id="40" creationId="{40D029D2-8D26-41DC-BA8D-3924161873CA}"/>
          </ac:spMkLst>
        </pc:spChg>
        <pc:spChg chg="del">
          <ac:chgData name="Nazar Shchur" userId="3faffa111ac016f6" providerId="LiveId" clId="{88539178-5F52-4F81-A25E-4A407973B804}" dt="2019-09-01T15:22:17.904" v="2849" actId="478"/>
          <ac:spMkLst>
            <pc:docMk/>
            <pc:sldMk cId="474106297" sldId="1741"/>
            <ac:spMk id="41" creationId="{49E0FB90-C89B-4F19-9096-01DDD5104B6C}"/>
          </ac:spMkLst>
        </pc:spChg>
        <pc:spChg chg="del">
          <ac:chgData name="Nazar Shchur" userId="3faffa111ac016f6" providerId="LiveId" clId="{88539178-5F52-4F81-A25E-4A407973B804}" dt="2019-09-01T15:22:17.904" v="2849" actId="478"/>
          <ac:spMkLst>
            <pc:docMk/>
            <pc:sldMk cId="474106297" sldId="1741"/>
            <ac:spMk id="42" creationId="{104BFD54-314F-4FE7-98CB-2338770497B6}"/>
          </ac:spMkLst>
        </pc:spChg>
        <pc:spChg chg="del">
          <ac:chgData name="Nazar Shchur" userId="3faffa111ac016f6" providerId="LiveId" clId="{88539178-5F52-4F81-A25E-4A407973B804}" dt="2019-09-01T15:22:17.904" v="2849" actId="478"/>
          <ac:spMkLst>
            <pc:docMk/>
            <pc:sldMk cId="474106297" sldId="1741"/>
            <ac:spMk id="43" creationId="{496CF373-1495-45E3-990D-7D0E2CC7D6DC}"/>
          </ac:spMkLst>
        </pc:spChg>
        <pc:spChg chg="del">
          <ac:chgData name="Nazar Shchur" userId="3faffa111ac016f6" providerId="LiveId" clId="{88539178-5F52-4F81-A25E-4A407973B804}" dt="2019-09-01T15:22:20.118" v="2850" actId="478"/>
          <ac:spMkLst>
            <pc:docMk/>
            <pc:sldMk cId="474106297" sldId="1741"/>
            <ac:spMk id="44" creationId="{C9967FEA-344B-4173-8DA0-161708CE4B75}"/>
          </ac:spMkLst>
        </pc:spChg>
        <pc:spChg chg="del">
          <ac:chgData name="Nazar Shchur" userId="3faffa111ac016f6" providerId="LiveId" clId="{88539178-5F52-4F81-A25E-4A407973B804}" dt="2019-09-01T15:22:20.118" v="2850" actId="478"/>
          <ac:spMkLst>
            <pc:docMk/>
            <pc:sldMk cId="474106297" sldId="1741"/>
            <ac:spMk id="45" creationId="{9277C345-4D6E-484E-96C0-0B761216F0F1}"/>
          </ac:spMkLst>
        </pc:spChg>
        <pc:spChg chg="del">
          <ac:chgData name="Nazar Shchur" userId="3faffa111ac016f6" providerId="LiveId" clId="{88539178-5F52-4F81-A25E-4A407973B804}" dt="2019-09-01T15:22:20.118" v="2850" actId="478"/>
          <ac:spMkLst>
            <pc:docMk/>
            <pc:sldMk cId="474106297" sldId="1741"/>
            <ac:spMk id="46" creationId="{F7C0A8C9-F874-453D-9690-47C4E19B555C}"/>
          </ac:spMkLst>
        </pc:spChg>
        <pc:spChg chg="add mod">
          <ac:chgData name="Nazar Shchur" userId="3faffa111ac016f6" providerId="LiveId" clId="{88539178-5F52-4F81-A25E-4A407973B804}" dt="2019-09-01T15:26:35.096" v="2888" actId="1076"/>
          <ac:spMkLst>
            <pc:docMk/>
            <pc:sldMk cId="474106297" sldId="1741"/>
            <ac:spMk id="113" creationId="{176FABF0-55CA-42CE-B775-A31529EF757A}"/>
          </ac:spMkLst>
        </pc:spChg>
        <pc:spChg chg="add mod">
          <ac:chgData name="Nazar Shchur" userId="3faffa111ac016f6" providerId="LiveId" clId="{88539178-5F52-4F81-A25E-4A407973B804}" dt="2019-09-01T15:36:05.411" v="3082" actId="14100"/>
          <ac:spMkLst>
            <pc:docMk/>
            <pc:sldMk cId="474106297" sldId="1741"/>
            <ac:spMk id="114" creationId="{50DEAD21-361B-4298-B650-B46E422E9497}"/>
          </ac:spMkLst>
        </pc:spChg>
        <pc:spChg chg="add mod">
          <ac:chgData name="Nazar Shchur" userId="3faffa111ac016f6" providerId="LiveId" clId="{88539178-5F52-4F81-A25E-4A407973B804}" dt="2019-09-01T15:36:05.411" v="3082" actId="14100"/>
          <ac:spMkLst>
            <pc:docMk/>
            <pc:sldMk cId="474106297" sldId="1741"/>
            <ac:spMk id="115" creationId="{89E35BE9-7C2E-4012-8984-10ABD978CD0A}"/>
          </ac:spMkLst>
        </pc:spChg>
        <pc:spChg chg="add del mod">
          <ac:chgData name="Nazar Shchur" userId="3faffa111ac016f6" providerId="LiveId" clId="{88539178-5F52-4F81-A25E-4A407973B804}" dt="2019-09-01T15:27:03.782" v="2895" actId="478"/>
          <ac:spMkLst>
            <pc:docMk/>
            <pc:sldMk cId="474106297" sldId="1741"/>
            <ac:spMk id="116" creationId="{1097CB76-F505-451C-8B2A-C55735229788}"/>
          </ac:spMkLst>
        </pc:spChg>
        <pc:spChg chg="add mod">
          <ac:chgData name="Nazar Shchur" userId="3faffa111ac016f6" providerId="LiveId" clId="{88539178-5F52-4F81-A25E-4A407973B804}" dt="2019-09-01T15:32:01.399" v="2991" actId="1035"/>
          <ac:spMkLst>
            <pc:docMk/>
            <pc:sldMk cId="474106297" sldId="1741"/>
            <ac:spMk id="117" creationId="{DEB77447-47DD-451E-AC4A-97E4064FBE3B}"/>
          </ac:spMkLst>
        </pc:spChg>
        <pc:spChg chg="add mod">
          <ac:chgData name="Nazar Shchur" userId="3faffa111ac016f6" providerId="LiveId" clId="{88539178-5F52-4F81-A25E-4A407973B804}" dt="2019-09-01T15:32:01.399" v="2991" actId="1035"/>
          <ac:spMkLst>
            <pc:docMk/>
            <pc:sldMk cId="474106297" sldId="1741"/>
            <ac:spMk id="118" creationId="{9769B889-ADEA-448F-8D8F-3E7CEEFB7395}"/>
          </ac:spMkLst>
        </pc:spChg>
        <pc:spChg chg="add mod">
          <ac:chgData name="Nazar Shchur" userId="3faffa111ac016f6" providerId="LiveId" clId="{88539178-5F52-4F81-A25E-4A407973B804}" dt="2019-09-01T15:35:31.986" v="3056" actId="1076"/>
          <ac:spMkLst>
            <pc:docMk/>
            <pc:sldMk cId="474106297" sldId="1741"/>
            <ac:spMk id="119" creationId="{059DCA9B-4BC7-4010-8F31-ED975FB0AE99}"/>
          </ac:spMkLst>
        </pc:spChg>
        <pc:spChg chg="add del mod">
          <ac:chgData name="Nazar Shchur" userId="3faffa111ac016f6" providerId="LiveId" clId="{88539178-5F52-4F81-A25E-4A407973B804}" dt="2019-09-01T15:31:14.064" v="2974"/>
          <ac:spMkLst>
            <pc:docMk/>
            <pc:sldMk cId="474106297" sldId="1741"/>
            <ac:spMk id="120" creationId="{AB783615-CD12-42AF-B79F-B74338CD2C3B}"/>
          </ac:spMkLst>
        </pc:spChg>
        <pc:spChg chg="add mod">
          <ac:chgData name="Nazar Shchur" userId="3faffa111ac016f6" providerId="LiveId" clId="{88539178-5F52-4F81-A25E-4A407973B804}" dt="2019-09-01T15:36:01.477" v="3079" actId="14100"/>
          <ac:spMkLst>
            <pc:docMk/>
            <pc:sldMk cId="474106297" sldId="1741"/>
            <ac:spMk id="121" creationId="{75079269-5126-473B-98D5-44D69C0C350F}"/>
          </ac:spMkLst>
        </pc:spChg>
        <pc:spChg chg="add mod">
          <ac:chgData name="Nazar Shchur" userId="3faffa111ac016f6" providerId="LiveId" clId="{88539178-5F52-4F81-A25E-4A407973B804}" dt="2019-09-01T15:36:01.477" v="3079" actId="14100"/>
          <ac:spMkLst>
            <pc:docMk/>
            <pc:sldMk cId="474106297" sldId="1741"/>
            <ac:spMk id="122" creationId="{6B6AEDBD-FFD0-46C3-9B3C-73FFF7A73A43}"/>
          </ac:spMkLst>
        </pc:spChg>
        <pc:spChg chg="add del mod ord">
          <ac:chgData name="Nazar Shchur" userId="3faffa111ac016f6" providerId="LiveId" clId="{88539178-5F52-4F81-A25E-4A407973B804}" dt="2019-09-01T15:34:43.846" v="3037" actId="478"/>
          <ac:spMkLst>
            <pc:docMk/>
            <pc:sldMk cId="474106297" sldId="1741"/>
            <ac:spMk id="123" creationId="{669414F9-0485-4247-B329-C22D3727C377}"/>
          </ac:spMkLst>
        </pc:spChg>
        <pc:spChg chg="add del mod ord">
          <ac:chgData name="Nazar Shchur" userId="3faffa111ac016f6" providerId="LiveId" clId="{88539178-5F52-4F81-A25E-4A407973B804}" dt="2019-09-01T15:34:43.846" v="3037" actId="478"/>
          <ac:spMkLst>
            <pc:docMk/>
            <pc:sldMk cId="474106297" sldId="1741"/>
            <ac:spMk id="124" creationId="{7335E2E3-87F5-4EF5-8FE1-D42801C40435}"/>
          </ac:spMkLst>
        </pc:spChg>
        <pc:spChg chg="add mod">
          <ac:chgData name="Nazar Shchur" userId="3faffa111ac016f6" providerId="LiveId" clId="{88539178-5F52-4F81-A25E-4A407973B804}" dt="2019-09-01T15:36:18.345" v="3084" actId="1076"/>
          <ac:spMkLst>
            <pc:docMk/>
            <pc:sldMk cId="474106297" sldId="1741"/>
            <ac:spMk id="125" creationId="{D27B1693-B3CE-4302-ACD4-A2E203577BE1}"/>
          </ac:spMkLst>
        </pc:spChg>
        <pc:spChg chg="add mod">
          <ac:chgData name="Nazar Shchur" userId="3faffa111ac016f6" providerId="LiveId" clId="{88539178-5F52-4F81-A25E-4A407973B804}" dt="2019-09-01T15:36:18.345" v="3084" actId="1076"/>
          <ac:spMkLst>
            <pc:docMk/>
            <pc:sldMk cId="474106297" sldId="1741"/>
            <ac:spMk id="126" creationId="{EF0DDDC8-2126-4742-A9DA-BEBFD27C9989}"/>
          </ac:spMkLst>
        </pc:spChg>
        <pc:grpChg chg="mod">
          <ac:chgData name="Nazar Shchur" userId="3faffa111ac016f6" providerId="LiveId" clId="{88539178-5F52-4F81-A25E-4A407973B804}" dt="2019-09-01T15:32:11.171" v="3003" actId="1035"/>
          <ac:grpSpMkLst>
            <pc:docMk/>
            <pc:sldMk cId="474106297" sldId="1741"/>
            <ac:grpSpMk id="34" creationId="{EE0FE66F-6B0F-409E-9E5C-38640D78F29F}"/>
          </ac:grpSpMkLst>
        </pc:grpChg>
        <pc:grpChg chg="del">
          <ac:chgData name="Nazar Shchur" userId="3faffa111ac016f6" providerId="LiveId" clId="{88539178-5F52-4F81-A25E-4A407973B804}" dt="2019-09-01T15:22:17.904" v="2849" actId="478"/>
          <ac:grpSpMkLst>
            <pc:docMk/>
            <pc:sldMk cId="474106297" sldId="1741"/>
            <ac:grpSpMk id="47" creationId="{AA24599F-4FAB-40D3-AF22-7BB55BF7B3EA}"/>
          </ac:grpSpMkLst>
        </pc:grpChg>
        <pc:grpChg chg="del">
          <ac:chgData name="Nazar Shchur" userId="3faffa111ac016f6" providerId="LiveId" clId="{88539178-5F52-4F81-A25E-4A407973B804}" dt="2019-09-01T15:22:17.904" v="2849" actId="478"/>
          <ac:grpSpMkLst>
            <pc:docMk/>
            <pc:sldMk cId="474106297" sldId="1741"/>
            <ac:grpSpMk id="60" creationId="{EBCA321A-CB68-49DC-9386-0B0264048FFA}"/>
          </ac:grpSpMkLst>
        </pc:grpChg>
        <pc:grpChg chg="del">
          <ac:chgData name="Nazar Shchur" userId="3faffa111ac016f6" providerId="LiveId" clId="{88539178-5F52-4F81-A25E-4A407973B804}" dt="2019-09-01T15:22:17.904" v="2849" actId="478"/>
          <ac:grpSpMkLst>
            <pc:docMk/>
            <pc:sldMk cId="474106297" sldId="1741"/>
            <ac:grpSpMk id="73" creationId="{C8BDE86E-9E37-4F3A-A4B8-810A100B73C5}"/>
          </ac:grpSpMkLst>
        </pc:grpChg>
        <pc:grpChg chg="del">
          <ac:chgData name="Nazar Shchur" userId="3faffa111ac016f6" providerId="LiveId" clId="{88539178-5F52-4F81-A25E-4A407973B804}" dt="2019-09-01T15:22:17.904" v="2849" actId="478"/>
          <ac:grpSpMkLst>
            <pc:docMk/>
            <pc:sldMk cId="474106297" sldId="1741"/>
            <ac:grpSpMk id="86" creationId="{3164E2B7-E51A-409E-A5A7-CB5568255560}"/>
          </ac:grpSpMkLst>
        </pc:grpChg>
        <pc:grpChg chg="add del mod">
          <ac:chgData name="Nazar Shchur" userId="3faffa111ac016f6" providerId="LiveId" clId="{88539178-5F52-4F81-A25E-4A407973B804}" dt="2019-09-01T15:23:50.991" v="2856" actId="478"/>
          <ac:grpSpMkLst>
            <pc:docMk/>
            <pc:sldMk cId="474106297" sldId="1741"/>
            <ac:grpSpMk id="100" creationId="{451743B8-5731-42DD-BEFE-ABCB3CF49A02}"/>
          </ac:grpSpMkLst>
        </pc:grpChg>
      </pc:sldChg>
      <pc:sldChg chg="addSp delSp modSp add delAnim modAnim">
        <pc:chgData name="Nazar Shchur" userId="3faffa111ac016f6" providerId="LiveId" clId="{88539178-5F52-4F81-A25E-4A407973B804}" dt="2019-09-01T15:53:40.642" v="3334"/>
        <pc:sldMkLst>
          <pc:docMk/>
          <pc:sldMk cId="526024441" sldId="1742"/>
        </pc:sldMkLst>
        <pc:spChg chg="add mod">
          <ac:chgData name="Nazar Shchur" userId="3faffa111ac016f6" providerId="LiveId" clId="{88539178-5F52-4F81-A25E-4A407973B804}" dt="2019-09-01T15:40:51.609" v="3170" actId="1037"/>
          <ac:spMkLst>
            <pc:docMk/>
            <pc:sldMk cId="526024441" sldId="1742"/>
            <ac:spMk id="24" creationId="{E01F7878-52C9-4C45-9FF9-796CBB478DF5}"/>
          </ac:spMkLst>
        </pc:spChg>
        <pc:spChg chg="add mod">
          <ac:chgData name="Nazar Shchur" userId="3faffa111ac016f6" providerId="LiveId" clId="{88539178-5F52-4F81-A25E-4A407973B804}" dt="2019-09-01T15:40:51.609" v="3170" actId="1037"/>
          <ac:spMkLst>
            <pc:docMk/>
            <pc:sldMk cId="526024441" sldId="1742"/>
            <ac:spMk id="25" creationId="{595CACB9-6C5C-45A5-8005-43EC56AC6010}"/>
          </ac:spMkLst>
        </pc:spChg>
        <pc:spChg chg="add mod">
          <ac:chgData name="Nazar Shchur" userId="3faffa111ac016f6" providerId="LiveId" clId="{88539178-5F52-4F81-A25E-4A407973B804}" dt="2019-09-01T15:41:36.183" v="3188" actId="1038"/>
          <ac:spMkLst>
            <pc:docMk/>
            <pc:sldMk cId="526024441" sldId="1742"/>
            <ac:spMk id="26" creationId="{BBFBD2BE-CCB8-4678-9E92-2DF7E2FF71BC}"/>
          </ac:spMkLst>
        </pc:spChg>
        <pc:spChg chg="add mod">
          <ac:chgData name="Nazar Shchur" userId="3faffa111ac016f6" providerId="LiveId" clId="{88539178-5F52-4F81-A25E-4A407973B804}" dt="2019-09-01T15:41:36.183" v="3188" actId="1038"/>
          <ac:spMkLst>
            <pc:docMk/>
            <pc:sldMk cId="526024441" sldId="1742"/>
            <ac:spMk id="27" creationId="{152B4297-1B04-49F2-B3BB-C73AE68EE40C}"/>
          </ac:spMkLst>
        </pc:spChg>
        <pc:spChg chg="mod">
          <ac:chgData name="Nazar Shchur" userId="3faffa111ac016f6" providerId="LiveId" clId="{88539178-5F52-4F81-A25E-4A407973B804}" dt="2019-09-01T15:39:10.704" v="3138" actId="1038"/>
          <ac:spMkLst>
            <pc:docMk/>
            <pc:sldMk cId="526024441" sldId="1742"/>
            <ac:spMk id="113" creationId="{176FABF0-55CA-42CE-B775-A31529EF757A}"/>
          </ac:spMkLst>
        </pc:spChg>
        <pc:spChg chg="mod">
          <ac:chgData name="Nazar Shchur" userId="3faffa111ac016f6" providerId="LiveId" clId="{88539178-5F52-4F81-A25E-4A407973B804}" dt="2019-09-01T15:40:51.609" v="3170" actId="1037"/>
          <ac:spMkLst>
            <pc:docMk/>
            <pc:sldMk cId="526024441" sldId="1742"/>
            <ac:spMk id="114" creationId="{50DEAD21-361B-4298-B650-B46E422E9497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15" creationId="{89E35BE9-7C2E-4012-8984-10ABD978CD0A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17" creationId="{DEB77447-47DD-451E-AC4A-97E4064FBE3B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18" creationId="{9769B889-ADEA-448F-8D8F-3E7CEEFB7395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19" creationId="{059DCA9B-4BC7-4010-8F31-ED975FB0AE99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21" creationId="{75079269-5126-473B-98D5-44D69C0C350F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22" creationId="{6B6AEDBD-FFD0-46C3-9B3C-73FFF7A73A43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23" creationId="{669414F9-0485-4247-B329-C22D3727C377}"/>
          </ac:spMkLst>
        </pc:spChg>
        <pc:spChg chg="del">
          <ac:chgData name="Nazar Shchur" userId="3faffa111ac016f6" providerId="LiveId" clId="{88539178-5F52-4F81-A25E-4A407973B804}" dt="2019-09-01T15:33:41.357" v="3019" actId="478"/>
          <ac:spMkLst>
            <pc:docMk/>
            <pc:sldMk cId="526024441" sldId="1742"/>
            <ac:spMk id="124" creationId="{7335E2E3-87F5-4EF5-8FE1-D42801C40435}"/>
          </ac:spMkLst>
        </pc:spChg>
      </pc:sldChg>
      <pc:sldChg chg="add del">
        <pc:chgData name="Nazar Shchur" userId="3faffa111ac016f6" providerId="LiveId" clId="{88539178-5F52-4F81-A25E-4A407973B804}" dt="2019-09-01T15:36:22.231" v="3085" actId="2696"/>
        <pc:sldMkLst>
          <pc:docMk/>
          <pc:sldMk cId="170061185" sldId="1743"/>
        </pc:sldMkLst>
      </pc:sldChg>
      <pc:sldChg chg="addSp delSp modSp add modAnim">
        <pc:chgData name="Nazar Shchur" userId="3faffa111ac016f6" providerId="LiveId" clId="{88539178-5F52-4F81-A25E-4A407973B804}" dt="2019-09-01T15:44:54.570" v="3248" actId="1076"/>
        <pc:sldMkLst>
          <pc:docMk/>
          <pc:sldMk cId="3633984953" sldId="1743"/>
        </pc:sldMkLst>
        <pc:spChg chg="add mod">
          <ac:chgData name="Nazar Shchur" userId="3faffa111ac016f6" providerId="LiveId" clId="{88539178-5F52-4F81-A25E-4A407973B804}" dt="2019-09-01T15:44:54.570" v="3248" actId="1076"/>
          <ac:spMkLst>
            <pc:docMk/>
            <pc:sldMk cId="3633984953" sldId="1743"/>
            <ac:spMk id="13" creationId="{E538D7F1-C7A6-4C79-BFB2-F3FE2150A8B3}"/>
          </ac:spMkLst>
        </pc:spChg>
        <pc:spChg chg="mod">
          <ac:chgData name="Nazar Shchur" userId="3faffa111ac016f6" providerId="LiveId" clId="{88539178-5F52-4F81-A25E-4A407973B804}" dt="2019-09-01T15:44:14.813" v="3231" actId="14100"/>
          <ac:spMkLst>
            <pc:docMk/>
            <pc:sldMk cId="3633984953" sldId="1743"/>
            <ac:spMk id="113" creationId="{7E521B96-5627-43B0-A863-8EBB6E012C0E}"/>
          </ac:spMkLst>
        </pc:spChg>
        <pc:picChg chg="del">
          <ac:chgData name="Nazar Shchur" userId="3faffa111ac016f6" providerId="LiveId" clId="{88539178-5F52-4F81-A25E-4A407973B804}" dt="2019-09-01T15:43:09.311" v="3217" actId="478"/>
          <ac:picMkLst>
            <pc:docMk/>
            <pc:sldMk cId="3633984953" sldId="1743"/>
            <ac:picMk id="12" creationId="{1153DBEF-3A96-4065-9D33-0A85E0BC41A0}"/>
          </ac:picMkLst>
        </pc:picChg>
      </pc:sldChg>
      <pc:sldChg chg="modSp add">
        <pc:chgData name="Nazar Shchur" userId="3faffa111ac016f6" providerId="LiveId" clId="{88539178-5F52-4F81-A25E-4A407973B804}" dt="2019-09-01T15:48:13.608" v="3291" actId="207"/>
        <pc:sldMkLst>
          <pc:docMk/>
          <pc:sldMk cId="163384304" sldId="1744"/>
        </pc:sldMkLst>
        <pc:spChg chg="mod">
          <ac:chgData name="Nazar Shchur" userId="3faffa111ac016f6" providerId="LiveId" clId="{88539178-5F52-4F81-A25E-4A407973B804}" dt="2019-09-01T15:48:04.654" v="3289" actId="207"/>
          <ac:spMkLst>
            <pc:docMk/>
            <pc:sldMk cId="163384304" sldId="1744"/>
            <ac:spMk id="9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48:10.390" v="3290" actId="207"/>
          <ac:spMkLst>
            <pc:docMk/>
            <pc:sldMk cId="163384304" sldId="1744"/>
            <ac:spMk id="13" creationId="{00000000-0000-0000-0000-000000000000}"/>
          </ac:spMkLst>
        </pc:spChg>
        <pc:spChg chg="mod">
          <ac:chgData name="Nazar Shchur" userId="3faffa111ac016f6" providerId="LiveId" clId="{88539178-5F52-4F81-A25E-4A407973B804}" dt="2019-09-01T15:48:13.608" v="3291" actId="207"/>
          <ac:spMkLst>
            <pc:docMk/>
            <pc:sldMk cId="163384304" sldId="174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4B193B63-CC2F-4643-9665-00D3142980BD}"/>
    <pc:docChg chg="undo redo custSel addSld delSld modSld sldOrd">
      <pc:chgData name="Nazar Shchur" userId="3faffa111ac016f6" providerId="LiveId" clId="{4B193B63-CC2F-4643-9665-00D3142980BD}" dt="2019-08-12T11:33:24.690" v="3664"/>
      <pc:docMkLst>
        <pc:docMk/>
      </pc:docMkLst>
      <pc:sldChg chg="modSp">
        <pc:chgData name="Nazar Shchur" userId="3faffa111ac016f6" providerId="LiveId" clId="{4B193B63-CC2F-4643-9665-00D3142980BD}" dt="2019-08-11T16:36:05.106" v="3337" actId="20577"/>
        <pc:sldMkLst>
          <pc:docMk/>
          <pc:sldMk cId="3971564400" sldId="472"/>
        </pc:sldMkLst>
        <pc:spChg chg="mod">
          <ac:chgData name="Nazar Shchur" userId="3faffa111ac016f6" providerId="LiveId" clId="{4B193B63-CC2F-4643-9665-00D3142980BD}" dt="2019-08-11T16:36:05.106" v="333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4B193B63-CC2F-4643-9665-00D3142980BD}" dt="2019-08-12T11:02:15.685" v="3367"/>
        <pc:sldMkLst>
          <pc:docMk/>
          <pc:sldMk cId="1493424970" sldId="1634"/>
        </pc:sldMkLst>
        <pc:spChg chg="ord">
          <ac:chgData name="Nazar Shchur" userId="3faffa111ac016f6" providerId="LiveId" clId="{4B193B63-CC2F-4643-9665-00D3142980BD}" dt="2019-08-11T11:05:57.206" v="1620" actId="167"/>
          <ac:spMkLst>
            <pc:docMk/>
            <pc:sldMk cId="1493424970" sldId="1634"/>
            <ac:spMk id="4" creationId="{00000000-0000-0000-0000-000000000000}"/>
          </ac:spMkLst>
        </pc:spChg>
        <pc:spChg chg="add mod ord">
          <ac:chgData name="Nazar Shchur" userId="3faffa111ac016f6" providerId="LiveId" clId="{4B193B63-CC2F-4643-9665-00D3142980BD}" dt="2019-08-11T11:06:23.577" v="1628" actId="164"/>
          <ac:spMkLst>
            <pc:docMk/>
            <pc:sldMk cId="1493424970" sldId="1634"/>
            <ac:spMk id="6" creationId="{9FD1FEAE-997F-4223-9430-F32CF8D3257F}"/>
          </ac:spMkLst>
        </pc:spChg>
        <pc:grpChg chg="add del mod">
          <ac:chgData name="Nazar Shchur" userId="3faffa111ac016f6" providerId="LiveId" clId="{4B193B63-CC2F-4643-9665-00D3142980BD}" dt="2019-08-12T11:01:35.536" v="3357" actId="478"/>
          <ac:grpSpMkLst>
            <pc:docMk/>
            <pc:sldMk cId="1493424970" sldId="1634"/>
            <ac:grpSpMk id="8" creationId="{0F3CE74E-507F-42E4-BDE1-A1BAD0C0EE3B}"/>
          </ac:grpSpMkLst>
        </pc:grpChg>
        <pc:picChg chg="add mod modCrop">
          <ac:chgData name="Nazar Shchur" userId="3faffa111ac016f6" providerId="LiveId" clId="{4B193B63-CC2F-4643-9665-00D3142980BD}" dt="2019-08-12T11:02:03.174" v="3363" actId="1076"/>
          <ac:picMkLst>
            <pc:docMk/>
            <pc:sldMk cId="1493424970" sldId="1634"/>
            <ac:picMk id="9" creationId="{86BE30A9-A4DC-490E-9B24-612F6A0B81D6}"/>
          </ac:picMkLst>
        </pc:picChg>
        <pc:picChg chg="add mod">
          <ac:chgData name="Nazar Shchur" userId="3faffa111ac016f6" providerId="LiveId" clId="{4B193B63-CC2F-4643-9665-00D3142980BD}" dt="2019-08-11T11:06:23.577" v="1628" actId="164"/>
          <ac:picMkLst>
            <pc:docMk/>
            <pc:sldMk cId="1493424970" sldId="1634"/>
            <ac:picMk id="2050" creationId="{0765058F-8DA8-40F9-AFF3-42875DFC3162}"/>
          </ac:picMkLst>
        </pc:picChg>
      </pc:sldChg>
      <pc:sldChg chg="addSp delSp modSp add ord delAnim modAnim">
        <pc:chgData name="Nazar Shchur" userId="3faffa111ac016f6" providerId="LiveId" clId="{4B193B63-CC2F-4643-9665-00D3142980BD}" dt="2019-08-12T11:17:39.271" v="3530"/>
        <pc:sldMkLst>
          <pc:docMk/>
          <pc:sldMk cId="1056615377" sldId="1670"/>
        </pc:sldMkLst>
        <pc:spChg chg="mod">
          <ac:chgData name="Nazar Shchur" userId="3faffa111ac016f6" providerId="LiveId" clId="{4B193B63-CC2F-4643-9665-00D3142980BD}" dt="2019-08-12T11:15:41.051" v="3488"/>
          <ac:spMkLst>
            <pc:docMk/>
            <pc:sldMk cId="1056615377" sldId="1670"/>
            <ac:spMk id="5" creationId="{00000000-0000-0000-0000-000000000000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22" creationId="{FE602495-F932-4FA2-8590-0DB91690E3BF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23" creationId="{2BA5198A-EE20-4668-BD07-BA0B29532217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24" creationId="{1C7D6F21-4E87-45D0-AF16-90A23ECCB299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25" creationId="{37097B45-433E-4A2E-B26B-7A5D14C03F75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26" creationId="{6D98D4D8-AA5D-4F15-9E4B-D8CDD15893EF}"/>
          </ac:spMkLst>
        </pc:spChg>
        <pc:spChg chg="add mod or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28" creationId="{C3D96059-80E5-4330-B7F3-49EF6469474B}"/>
          </ac:spMkLst>
        </pc:spChg>
        <pc:spChg chg="add mod or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29" creationId="{28D5E5F9-ADB9-4203-9122-127C28D68B94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30" creationId="{595AF36C-3A12-4085-9544-61B9F90AEF60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34" creationId="{FFF7F70D-3CE6-4B74-AA72-2FF324DC5196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35" creationId="{F696A061-BBA7-4B71-A10A-F7E9E69466A5}"/>
          </ac:spMkLst>
        </pc:spChg>
        <pc:spChg chg="add del mod">
          <ac:chgData name="Nazar Shchur" userId="3faffa111ac016f6" providerId="LiveId" clId="{4B193B63-CC2F-4643-9665-00D3142980BD}" dt="2019-08-11T09:29:00.143" v="1464" actId="478"/>
          <ac:spMkLst>
            <pc:docMk/>
            <pc:sldMk cId="1056615377" sldId="1670"/>
            <ac:spMk id="36" creationId="{063446B2-2570-43C0-AF47-918CAA740F7D}"/>
          </ac:spMkLst>
        </pc:spChg>
        <pc:spChg chg="add mod">
          <ac:chgData name="Nazar Shchur" userId="3faffa111ac016f6" providerId="LiveId" clId="{4B193B63-CC2F-4643-9665-00D3142980BD}" dt="2019-08-12T11:16:28.638" v="3500" actId="1076"/>
          <ac:spMkLst>
            <pc:docMk/>
            <pc:sldMk cId="1056615377" sldId="1670"/>
            <ac:spMk id="36" creationId="{40C01F61-35B5-41EB-B114-E3638BDD1889}"/>
          </ac:spMkLst>
        </pc:spChg>
        <pc:spChg chg="add del mod">
          <ac:chgData name="Nazar Shchur" userId="3faffa111ac016f6" providerId="LiveId" clId="{4B193B63-CC2F-4643-9665-00D3142980BD}" dt="2019-08-11T09:28:59.257" v="1463" actId="478"/>
          <ac:spMkLst>
            <pc:docMk/>
            <pc:sldMk cId="1056615377" sldId="1670"/>
            <ac:spMk id="37" creationId="{C431F6F7-AF87-4263-8BBB-A98327532A72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38" creationId="{24050A16-94EA-4D43-B01F-28BD7F7A54AE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41" creationId="{707A08D4-9693-40C6-940C-EAE6BA7F9C80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42" creationId="{639D1A0B-B966-494D-8444-A77547EB01EE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43" creationId="{4AECB1D0-97B2-45C3-9595-1598694E87C8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44" creationId="{CA908EDE-D33A-4B8A-B020-8BEDF7DA024E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45" creationId="{6279F502-8D3A-4EC1-A5B3-9603B680C869}"/>
          </ac:spMkLst>
        </pc:spChg>
        <pc:spChg chg="add mod">
          <ac:chgData name="Nazar Shchur" userId="3faffa111ac016f6" providerId="LiveId" clId="{4B193B63-CC2F-4643-9665-00D3142980BD}" dt="2019-08-12T11:16:32.318" v="3511" actId="1035"/>
          <ac:spMkLst>
            <pc:docMk/>
            <pc:sldMk cId="1056615377" sldId="1670"/>
            <ac:spMk id="47" creationId="{A79FDEA4-0826-414A-9888-8C515C20E53F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48" creationId="{F826F420-84EB-4176-BFC6-9D579C70B1E4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52" creationId="{51CC4A46-E08F-490B-9AA6-E425C842E49B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53" creationId="{B125E6FB-6BE4-4DA3-9496-32E37AA49774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54" creationId="{F4B58C88-C553-47DE-A751-C881320DB7C2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55" creationId="{CBE1C743-1615-47C6-840B-25AD74562EC2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56" creationId="{0E55DB59-DBE2-460D-94A7-3A9DA31A6F64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58" creationId="{5D1520D9-DE15-47D5-9F45-7C7DA32BB81F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59" creationId="{8692BD4C-031D-4EED-8320-B942A613F186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0" creationId="{47753EA4-207F-4FEA-8DF4-8642EF9E80CE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1" creationId="{92CA5E27-548F-4398-9994-FB51A2237756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2" creationId="{C2616C83-FD57-4CE3-AFD4-EFAA91279C65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5" creationId="{04309774-06EC-4A53-B273-6BA9C63E8D98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6" creationId="{C67D9CDB-5D4A-409B-97C4-FE8C79EE0B9C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7" creationId="{0AC4CDCF-D77A-4148-8E06-E2FC9B407890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8" creationId="{0CADC019-4B53-427B-86CE-E97C39FDD0AE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69" creationId="{499F73AF-7269-4732-A1F8-38D1A4125069}"/>
          </ac:spMkLst>
        </pc:spChg>
        <pc:spChg chg="add del mod">
          <ac:chgData name="Nazar Shchur" userId="3faffa111ac016f6" providerId="LiveId" clId="{4B193B63-CC2F-4643-9665-00D3142980BD}" dt="2019-08-12T11:17:39.271" v="3530"/>
          <ac:spMkLst>
            <pc:docMk/>
            <pc:sldMk cId="1056615377" sldId="1670"/>
            <ac:spMk id="71" creationId="{79025603-03AB-4C1F-9150-0623FACB1B0D}"/>
          </ac:spMkLst>
        </pc:spChg>
        <pc:grpChg chg="add del mod">
          <ac:chgData name="Nazar Shchur" userId="3faffa111ac016f6" providerId="LiveId" clId="{4B193B63-CC2F-4643-9665-00D3142980BD}" dt="2019-08-11T09:17:56.098" v="1356" actId="478"/>
          <ac:grpSpMkLst>
            <pc:docMk/>
            <pc:sldMk cId="1056615377" sldId="1670"/>
            <ac:grpSpMk id="13" creationId="{2A6FF2DB-F79D-4CD7-9677-950DFD3121F5}"/>
          </ac:grpSpMkLst>
        </pc:grpChg>
        <pc:grpChg chg="add mod">
          <ac:chgData name="Nazar Shchur" userId="3faffa111ac016f6" providerId="LiveId" clId="{4B193B63-CC2F-4643-9665-00D3142980BD}" dt="2019-08-12T11:16:32.318" v="3511" actId="1035"/>
          <ac:grpSpMkLst>
            <pc:docMk/>
            <pc:sldMk cId="1056615377" sldId="1670"/>
            <ac:grpSpMk id="18" creationId="{C31F9A09-CA81-47CC-AFE1-20CB913E15F1}"/>
          </ac:grpSpMkLst>
        </pc:grpChg>
        <pc:grpChg chg="add del mod">
          <ac:chgData name="Nazar Shchur" userId="3faffa111ac016f6" providerId="LiveId" clId="{4B193B63-CC2F-4643-9665-00D3142980BD}" dt="2019-08-12T11:17:39.271" v="3530"/>
          <ac:grpSpMkLst>
            <pc:docMk/>
            <pc:sldMk cId="1056615377" sldId="1670"/>
            <ac:grpSpMk id="49" creationId="{2318DEAF-A0DA-4262-9D51-2637021A323B}"/>
          </ac:grpSpMkLst>
        </pc:grpChg>
        <pc:picChg chg="del">
          <ac:chgData name="Nazar Shchur" userId="3faffa111ac016f6" providerId="LiveId" clId="{4B193B63-CC2F-4643-9665-00D3142980BD}" dt="2019-08-11T08:39:32.373" v="973" actId="478"/>
          <ac:picMkLst>
            <pc:docMk/>
            <pc:sldMk cId="1056615377" sldId="1670"/>
            <ac:picMk id="6" creationId="{365774F0-E3E6-44E0-8D20-178034201D3E}"/>
          </ac:picMkLst>
        </pc:picChg>
        <pc:picChg chg="add del mod modCrop">
          <ac:chgData name="Nazar Shchur" userId="3faffa111ac016f6" providerId="LiveId" clId="{4B193B63-CC2F-4643-9665-00D3142980BD}" dt="2019-08-11T08:41:22.902" v="980" actId="478"/>
          <ac:picMkLst>
            <pc:docMk/>
            <pc:sldMk cId="1056615377" sldId="1670"/>
            <ac:picMk id="7" creationId="{990E01BD-BEEF-4A16-A55C-00875A848108}"/>
          </ac:picMkLst>
        </pc:picChg>
        <pc:picChg chg="add del mod">
          <ac:chgData name="Nazar Shchur" userId="3faffa111ac016f6" providerId="LiveId" clId="{4B193B63-CC2F-4643-9665-00D3142980BD}" dt="2019-08-12T11:15:42.691" v="3489" actId="478"/>
          <ac:picMkLst>
            <pc:docMk/>
            <pc:sldMk cId="1056615377" sldId="1670"/>
            <ac:picMk id="8" creationId="{2D8CE552-2C66-4FC0-8F55-37733E0F4F5B}"/>
          </ac:picMkLst>
        </pc:picChg>
        <pc:picChg chg="add mod">
          <ac:chgData name="Nazar Shchur" userId="3faffa111ac016f6" providerId="LiveId" clId="{4B193B63-CC2F-4643-9665-00D3142980BD}" dt="2019-08-12T11:16:32.318" v="3511" actId="1035"/>
          <ac:picMkLst>
            <pc:docMk/>
            <pc:sldMk cId="1056615377" sldId="1670"/>
            <ac:picMk id="9" creationId="{F689197F-87B0-4990-8B8B-44BF035112CB}"/>
          </ac:picMkLst>
        </pc:picChg>
        <pc:picChg chg="add del mod modCrop">
          <ac:chgData name="Nazar Shchur" userId="3faffa111ac016f6" providerId="LiveId" clId="{4B193B63-CC2F-4643-9665-00D3142980BD}" dt="2019-08-11T09:22:40.981" v="1387" actId="478"/>
          <ac:picMkLst>
            <pc:docMk/>
            <pc:sldMk cId="1056615377" sldId="1670"/>
            <ac:picMk id="17" creationId="{4C96327E-BA27-4846-8CE0-AB690158E086}"/>
          </ac:picMkLst>
        </pc:picChg>
        <pc:picChg chg="add del mod">
          <ac:chgData name="Nazar Shchur" userId="3faffa111ac016f6" providerId="LiveId" clId="{4B193B63-CC2F-4643-9665-00D3142980BD}" dt="2019-08-12T11:17:39.271" v="3530"/>
          <ac:picMkLst>
            <pc:docMk/>
            <pc:sldMk cId="1056615377" sldId="1670"/>
            <ac:picMk id="57" creationId="{7B5F3894-7F68-4EDD-BB76-22EF38ABBD86}"/>
          </ac:picMkLst>
        </pc:picChg>
        <pc:cxnChg chg="add mod">
          <ac:chgData name="Nazar Shchur" userId="3faffa111ac016f6" providerId="LiveId" clId="{4B193B63-CC2F-4643-9665-00D3142980BD}" dt="2019-08-12T11:16:32.318" v="3511" actId="1035"/>
          <ac:cxnSpMkLst>
            <pc:docMk/>
            <pc:sldMk cId="1056615377" sldId="1670"/>
            <ac:cxnSpMk id="27" creationId="{DC2A88CD-D09B-445B-969A-72EA97291D1E}"/>
          </ac:cxnSpMkLst>
        </pc:cxnChg>
        <pc:cxnChg chg="add del mod">
          <ac:chgData name="Nazar Shchur" userId="3faffa111ac016f6" providerId="LiveId" clId="{4B193B63-CC2F-4643-9665-00D3142980BD}" dt="2019-08-12T11:17:39.271" v="3530"/>
          <ac:cxnSpMkLst>
            <pc:docMk/>
            <pc:sldMk cId="1056615377" sldId="1670"/>
            <ac:cxnSpMk id="37" creationId="{02CB4C58-3644-4BB0-9D75-BE1AF7F8FB6A}"/>
          </ac:cxnSpMkLst>
        </pc:cxnChg>
        <pc:cxnChg chg="add mod">
          <ac:chgData name="Nazar Shchur" userId="3faffa111ac016f6" providerId="LiveId" clId="{4B193B63-CC2F-4643-9665-00D3142980BD}" dt="2019-08-12T11:16:32.318" v="3511" actId="1035"/>
          <ac:cxnSpMkLst>
            <pc:docMk/>
            <pc:sldMk cId="1056615377" sldId="1670"/>
            <ac:cxnSpMk id="39" creationId="{CA0B18F1-ADC4-4365-A16E-14D16A9F00D2}"/>
          </ac:cxnSpMkLst>
        </pc:cxnChg>
        <pc:cxnChg chg="add mod">
          <ac:chgData name="Nazar Shchur" userId="3faffa111ac016f6" providerId="LiveId" clId="{4B193B63-CC2F-4643-9665-00D3142980BD}" dt="2019-08-12T11:16:32.318" v="3511" actId="1035"/>
          <ac:cxnSpMkLst>
            <pc:docMk/>
            <pc:sldMk cId="1056615377" sldId="1670"/>
            <ac:cxnSpMk id="40" creationId="{367E15E0-0F04-410F-9644-6466869E0338}"/>
          </ac:cxnSpMkLst>
        </pc:cxnChg>
        <pc:cxnChg chg="add mod ord">
          <ac:chgData name="Nazar Shchur" userId="3faffa111ac016f6" providerId="LiveId" clId="{4B193B63-CC2F-4643-9665-00D3142980BD}" dt="2019-08-12T11:16:32.318" v="3511" actId="1035"/>
          <ac:cxnSpMkLst>
            <pc:docMk/>
            <pc:sldMk cId="1056615377" sldId="1670"/>
            <ac:cxnSpMk id="46" creationId="{5914BBC1-DC01-474F-AC5F-F065F8A622AC}"/>
          </ac:cxnSpMkLst>
        </pc:cxnChg>
        <pc:cxnChg chg="add del mod">
          <ac:chgData name="Nazar Shchur" userId="3faffa111ac016f6" providerId="LiveId" clId="{4B193B63-CC2F-4643-9665-00D3142980BD}" dt="2019-08-12T11:17:39.271" v="3530"/>
          <ac:cxnSpMkLst>
            <pc:docMk/>
            <pc:sldMk cId="1056615377" sldId="1670"/>
            <ac:cxnSpMk id="63" creationId="{ED5347C8-0CE2-4813-B56E-1066F43B7960}"/>
          </ac:cxnSpMkLst>
        </pc:cxnChg>
        <pc:cxnChg chg="add del mod">
          <ac:chgData name="Nazar Shchur" userId="3faffa111ac016f6" providerId="LiveId" clId="{4B193B63-CC2F-4643-9665-00D3142980BD}" dt="2019-08-12T11:17:39.271" v="3530"/>
          <ac:cxnSpMkLst>
            <pc:docMk/>
            <pc:sldMk cId="1056615377" sldId="1670"/>
            <ac:cxnSpMk id="64" creationId="{023D746B-6570-40D2-909E-992093B1F43F}"/>
          </ac:cxnSpMkLst>
        </pc:cxnChg>
        <pc:cxnChg chg="add del mod">
          <ac:chgData name="Nazar Shchur" userId="3faffa111ac016f6" providerId="LiveId" clId="{4B193B63-CC2F-4643-9665-00D3142980BD}" dt="2019-08-12T11:17:39.271" v="3530"/>
          <ac:cxnSpMkLst>
            <pc:docMk/>
            <pc:sldMk cId="1056615377" sldId="1670"/>
            <ac:cxnSpMk id="70" creationId="{A72F13E3-30F4-41BC-A68F-D312B3FE1D86}"/>
          </ac:cxnSpMkLst>
        </pc:cxnChg>
      </pc:sldChg>
      <pc:sldChg chg="addSp delSp modSp add ord delAnim modAnim">
        <pc:chgData name="Nazar Shchur" userId="3faffa111ac016f6" providerId="LiveId" clId="{4B193B63-CC2F-4643-9665-00D3142980BD}" dt="2019-08-12T11:17:43.876" v="3532"/>
        <pc:sldMkLst>
          <pc:docMk/>
          <pc:sldMk cId="1914500297" sldId="1673"/>
        </pc:sldMkLst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22" creationId="{FE602495-F932-4FA2-8590-0DB91690E3BF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23" creationId="{2BA5198A-EE20-4668-BD07-BA0B29532217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24" creationId="{1C7D6F21-4E87-45D0-AF16-90A23ECCB299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25" creationId="{37097B45-433E-4A2E-B26B-7A5D14C03F75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26" creationId="{6D98D4D8-AA5D-4F15-9E4B-D8CDD15893EF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28" creationId="{C3D96059-80E5-4330-B7F3-49EF6469474B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29" creationId="{28D5E5F9-ADB9-4203-9122-127C28D68B94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30" creationId="{595AF36C-3A12-4085-9544-61B9F90AEF60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34" creationId="{FFF7F70D-3CE6-4B74-AA72-2FF324DC5196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35" creationId="{F696A061-BBA7-4B71-A10A-F7E9E69466A5}"/>
          </ac:spMkLst>
        </pc:spChg>
        <pc:spChg chg="add mod">
          <ac:chgData name="Nazar Shchur" userId="3faffa111ac016f6" providerId="LiveId" clId="{4B193B63-CC2F-4643-9665-00D3142980BD}" dt="2019-08-12T11:16:55.249" v="3525" actId="1076"/>
          <ac:spMkLst>
            <pc:docMk/>
            <pc:sldMk cId="1914500297" sldId="1673"/>
            <ac:spMk id="37" creationId="{5E180F69-618B-4574-8D68-08A384A8DBFD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38" creationId="{24050A16-94EA-4D43-B01F-28BD7F7A54AE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41" creationId="{707A08D4-9693-40C6-940C-EAE6BA7F9C80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42" creationId="{639D1A0B-B966-494D-8444-A77547EB01EE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43" creationId="{4AECB1D0-97B2-45C3-9595-1598694E87C8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44" creationId="{CA908EDE-D33A-4B8A-B020-8BEDF7DA024E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45" creationId="{6279F502-8D3A-4EC1-A5B3-9603B680C869}"/>
          </ac:spMkLst>
        </pc:spChg>
        <pc:spChg chg="del mod">
          <ac:chgData name="Nazar Shchur" userId="3faffa111ac016f6" providerId="LiveId" clId="{4B193B63-CC2F-4643-9665-00D3142980BD}" dt="2019-08-12T11:17:43.370" v="3531" actId="478"/>
          <ac:spMkLst>
            <pc:docMk/>
            <pc:sldMk cId="1914500297" sldId="1673"/>
            <ac:spMk id="47" creationId="{A79FDEA4-0826-414A-9888-8C515C20E53F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49" creationId="{4A768230-2854-4E6B-ADF9-4B92D338D56F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53" creationId="{D01505F4-23F5-4A51-AD77-F00F83F6CBD5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54" creationId="{7E94561D-4366-4C71-98D8-2FA8F26F3B79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55" creationId="{63EECF3B-9622-4892-8050-AE559AD67FF8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56" creationId="{3D95319E-36C3-450E-B9D5-1879139183DE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57" creationId="{AD3E4843-24C0-48B8-AEA8-BE34D8F5A393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59" creationId="{9992B615-7808-4176-B016-27A54E84A26A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0" creationId="{F36DA353-B402-4688-8D0A-2AFB23795FCD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1" creationId="{5EA8AABB-A81F-4509-A838-7ADF873A428C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2" creationId="{39304F73-8B47-49E3-A9D5-09F8D295CB67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3" creationId="{DC386644-DA8A-4597-8D05-93C2755C227E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6" creationId="{CA2AFBE8-5AB6-47C3-AD0F-4BF38366D1FC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7" creationId="{7461DF3D-680C-4B95-B038-080242C63601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8" creationId="{3DC4018A-ACC5-471A-8CC0-0ED966F66B67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69" creationId="{B4EC8695-1A20-4A3D-B57F-2BCCFB3C8F84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70" creationId="{04710B06-CF2D-43BF-A680-EFF151F48DDC}"/>
          </ac:spMkLst>
        </pc:spChg>
        <pc:spChg chg="add">
          <ac:chgData name="Nazar Shchur" userId="3faffa111ac016f6" providerId="LiveId" clId="{4B193B63-CC2F-4643-9665-00D3142980BD}" dt="2019-08-12T11:17:43.876" v="3532"/>
          <ac:spMkLst>
            <pc:docMk/>
            <pc:sldMk cId="1914500297" sldId="1673"/>
            <ac:spMk id="72" creationId="{44782255-2420-41C5-ABD2-C477D890573D}"/>
          </ac:spMkLst>
        </pc:spChg>
        <pc:grpChg chg="del mod">
          <ac:chgData name="Nazar Shchur" userId="3faffa111ac016f6" providerId="LiveId" clId="{4B193B63-CC2F-4643-9665-00D3142980BD}" dt="2019-08-12T11:17:43.370" v="3531" actId="478"/>
          <ac:grpSpMkLst>
            <pc:docMk/>
            <pc:sldMk cId="1914500297" sldId="1673"/>
            <ac:grpSpMk id="18" creationId="{C31F9A09-CA81-47CC-AFE1-20CB913E15F1}"/>
          </ac:grpSpMkLst>
        </pc:grpChg>
        <pc:grpChg chg="add">
          <ac:chgData name="Nazar Shchur" userId="3faffa111ac016f6" providerId="LiveId" clId="{4B193B63-CC2F-4643-9665-00D3142980BD}" dt="2019-08-12T11:17:43.876" v="3532"/>
          <ac:grpSpMkLst>
            <pc:docMk/>
            <pc:sldMk cId="1914500297" sldId="1673"/>
            <ac:grpSpMk id="50" creationId="{8D83E1C2-4F06-44AA-93E7-F1552D250B68}"/>
          </ac:grpSpMkLst>
        </pc:grpChg>
        <pc:picChg chg="del">
          <ac:chgData name="Nazar Shchur" userId="3faffa111ac016f6" providerId="LiveId" clId="{4B193B63-CC2F-4643-9665-00D3142980BD}" dt="2019-08-11T09:37:02.145" v="1581" actId="478"/>
          <ac:picMkLst>
            <pc:docMk/>
            <pc:sldMk cId="1914500297" sldId="1673"/>
            <ac:picMk id="8" creationId="{2D8CE552-2C66-4FC0-8F55-37733E0F4F5B}"/>
          </ac:picMkLst>
        </pc:picChg>
        <pc:picChg chg="del mod">
          <ac:chgData name="Nazar Shchur" userId="3faffa111ac016f6" providerId="LiveId" clId="{4B193B63-CC2F-4643-9665-00D3142980BD}" dt="2019-08-12T11:17:43.370" v="3531" actId="478"/>
          <ac:picMkLst>
            <pc:docMk/>
            <pc:sldMk cId="1914500297" sldId="1673"/>
            <ac:picMk id="9" creationId="{F689197F-87B0-4990-8B8B-44BF035112CB}"/>
          </ac:picMkLst>
        </pc:picChg>
        <pc:picChg chg="add del mod">
          <ac:chgData name="Nazar Shchur" userId="3faffa111ac016f6" providerId="LiveId" clId="{4B193B63-CC2F-4643-9665-00D3142980BD}" dt="2019-08-12T11:16:37.431" v="3513" actId="478"/>
          <ac:picMkLst>
            <pc:docMk/>
            <pc:sldMk cId="1914500297" sldId="1673"/>
            <ac:picMk id="36" creationId="{4E77FCDD-F724-4E50-9321-5C37EA243CEE}"/>
          </ac:picMkLst>
        </pc:picChg>
        <pc:picChg chg="add">
          <ac:chgData name="Nazar Shchur" userId="3faffa111ac016f6" providerId="LiveId" clId="{4B193B63-CC2F-4643-9665-00D3142980BD}" dt="2019-08-12T11:17:43.876" v="3532"/>
          <ac:picMkLst>
            <pc:docMk/>
            <pc:sldMk cId="1914500297" sldId="1673"/>
            <ac:picMk id="58" creationId="{6D2F9F5D-1BB8-4234-95BF-484D4C810C8B}"/>
          </ac:picMkLst>
        </pc:picChg>
        <pc:cxnChg chg="del mod ord">
          <ac:chgData name="Nazar Shchur" userId="3faffa111ac016f6" providerId="LiveId" clId="{4B193B63-CC2F-4643-9665-00D3142980BD}" dt="2019-08-12T11:17:43.370" v="3531" actId="478"/>
          <ac:cxnSpMkLst>
            <pc:docMk/>
            <pc:sldMk cId="1914500297" sldId="1673"/>
            <ac:cxnSpMk id="27" creationId="{DC2A88CD-D09B-445B-969A-72EA97291D1E}"/>
          </ac:cxnSpMkLst>
        </pc:cxnChg>
        <pc:cxnChg chg="del mod">
          <ac:chgData name="Nazar Shchur" userId="3faffa111ac016f6" providerId="LiveId" clId="{4B193B63-CC2F-4643-9665-00D3142980BD}" dt="2019-08-12T11:17:43.370" v="3531" actId="478"/>
          <ac:cxnSpMkLst>
            <pc:docMk/>
            <pc:sldMk cId="1914500297" sldId="1673"/>
            <ac:cxnSpMk id="39" creationId="{CA0B18F1-ADC4-4365-A16E-14D16A9F00D2}"/>
          </ac:cxnSpMkLst>
        </pc:cxnChg>
        <pc:cxnChg chg="del mod">
          <ac:chgData name="Nazar Shchur" userId="3faffa111ac016f6" providerId="LiveId" clId="{4B193B63-CC2F-4643-9665-00D3142980BD}" dt="2019-08-12T11:17:43.370" v="3531" actId="478"/>
          <ac:cxnSpMkLst>
            <pc:docMk/>
            <pc:sldMk cId="1914500297" sldId="1673"/>
            <ac:cxnSpMk id="40" creationId="{367E15E0-0F04-410F-9644-6466869E0338}"/>
          </ac:cxnSpMkLst>
        </pc:cxnChg>
        <pc:cxnChg chg="del mod">
          <ac:chgData name="Nazar Shchur" userId="3faffa111ac016f6" providerId="LiveId" clId="{4B193B63-CC2F-4643-9665-00D3142980BD}" dt="2019-08-12T11:17:43.370" v="3531" actId="478"/>
          <ac:cxnSpMkLst>
            <pc:docMk/>
            <pc:sldMk cId="1914500297" sldId="1673"/>
            <ac:cxnSpMk id="46" creationId="{5914BBC1-DC01-474F-AC5F-F065F8A622AC}"/>
          </ac:cxnSpMkLst>
        </pc:cxnChg>
        <pc:cxnChg chg="add">
          <ac:chgData name="Nazar Shchur" userId="3faffa111ac016f6" providerId="LiveId" clId="{4B193B63-CC2F-4643-9665-00D3142980BD}" dt="2019-08-12T11:17:43.876" v="3532"/>
          <ac:cxnSpMkLst>
            <pc:docMk/>
            <pc:sldMk cId="1914500297" sldId="1673"/>
            <ac:cxnSpMk id="48" creationId="{C3DCEED4-5A08-4575-A5CD-D70B10BF08ED}"/>
          </ac:cxnSpMkLst>
        </pc:cxnChg>
        <pc:cxnChg chg="add">
          <ac:chgData name="Nazar Shchur" userId="3faffa111ac016f6" providerId="LiveId" clId="{4B193B63-CC2F-4643-9665-00D3142980BD}" dt="2019-08-12T11:17:43.876" v="3532"/>
          <ac:cxnSpMkLst>
            <pc:docMk/>
            <pc:sldMk cId="1914500297" sldId="1673"/>
            <ac:cxnSpMk id="64" creationId="{BCC465EB-7496-44B9-8FD6-5960F891748F}"/>
          </ac:cxnSpMkLst>
        </pc:cxnChg>
        <pc:cxnChg chg="add">
          <ac:chgData name="Nazar Shchur" userId="3faffa111ac016f6" providerId="LiveId" clId="{4B193B63-CC2F-4643-9665-00D3142980BD}" dt="2019-08-12T11:17:43.876" v="3532"/>
          <ac:cxnSpMkLst>
            <pc:docMk/>
            <pc:sldMk cId="1914500297" sldId="1673"/>
            <ac:cxnSpMk id="65" creationId="{23E1A681-F5FD-4ECD-A164-691531672AAF}"/>
          </ac:cxnSpMkLst>
        </pc:cxnChg>
        <pc:cxnChg chg="add">
          <ac:chgData name="Nazar Shchur" userId="3faffa111ac016f6" providerId="LiveId" clId="{4B193B63-CC2F-4643-9665-00D3142980BD}" dt="2019-08-12T11:17:43.876" v="3532"/>
          <ac:cxnSpMkLst>
            <pc:docMk/>
            <pc:sldMk cId="1914500297" sldId="1673"/>
            <ac:cxnSpMk id="71" creationId="{9B00B3AE-1419-4C3A-B503-FAA183BF6A5A}"/>
          </ac:cxnSpMkLst>
        </pc:cxnChg>
      </pc:sldChg>
      <pc:sldChg chg="addSp delSp modSp add ord delAnim modAnim">
        <pc:chgData name="Nazar Shchur" userId="3faffa111ac016f6" providerId="LiveId" clId="{4B193B63-CC2F-4643-9665-00D3142980BD}" dt="2019-08-11T11:10:51.891" v="1684"/>
        <pc:sldMkLst>
          <pc:docMk/>
          <pc:sldMk cId="1075932285" sldId="1674"/>
        </pc:sldMkLst>
        <pc:spChg chg="add mod ord">
          <ac:chgData name="Nazar Shchur" userId="3faffa111ac016f6" providerId="LiveId" clId="{4B193B63-CC2F-4643-9665-00D3142980BD}" dt="2019-08-11T11:10:33.751" v="1681" actId="1076"/>
          <ac:spMkLst>
            <pc:docMk/>
            <pc:sldMk cId="1075932285" sldId="1674"/>
            <ac:spMk id="22" creationId="{D56C14D8-98B2-409A-9D00-B41EF5554A37}"/>
          </ac:spMkLst>
        </pc:spChg>
        <pc:spChg chg="add mod ord">
          <ac:chgData name="Nazar Shchur" userId="3faffa111ac016f6" providerId="LiveId" clId="{4B193B63-CC2F-4643-9665-00D3142980BD}" dt="2019-08-11T11:10:16.289" v="1677" actId="1076"/>
          <ac:spMkLst>
            <pc:docMk/>
            <pc:sldMk cId="1075932285" sldId="1674"/>
            <ac:spMk id="24" creationId="{97EE341E-A12D-4C74-BD3D-26DC6830AA57}"/>
          </ac:spMkLst>
        </pc:spChg>
        <pc:spChg chg="del">
          <ac:chgData name="Nazar Shchur" userId="3faffa111ac016f6" providerId="LiveId" clId="{4B193B63-CC2F-4643-9665-00D3142980BD}" dt="2019-08-11T11:07:04.086" v="1632" actId="478"/>
          <ac:spMkLst>
            <pc:docMk/>
            <pc:sldMk cId="1075932285" sldId="1674"/>
            <ac:spMk id="25" creationId="{ECFD183E-90E5-44DA-B1BA-526CAB3FB8FD}"/>
          </ac:spMkLst>
        </pc:spChg>
        <pc:grpChg chg="del">
          <ac:chgData name="Nazar Shchur" userId="3faffa111ac016f6" providerId="LiveId" clId="{4B193B63-CC2F-4643-9665-00D3142980BD}" dt="2019-08-11T11:07:02.280" v="1631" actId="478"/>
          <ac:grpSpMkLst>
            <pc:docMk/>
            <pc:sldMk cId="1075932285" sldId="1674"/>
            <ac:grpSpMk id="12" creationId="{5C39BE80-BF3C-4F92-9BEB-534253C9735B}"/>
          </ac:grpSpMkLst>
        </pc:grpChg>
        <pc:grpChg chg="add mod">
          <ac:chgData name="Nazar Shchur" userId="3faffa111ac016f6" providerId="LiveId" clId="{4B193B63-CC2F-4643-9665-00D3142980BD}" dt="2019-08-11T11:08:56.847" v="1660" actId="1037"/>
          <ac:grpSpMkLst>
            <pc:docMk/>
            <pc:sldMk cId="1075932285" sldId="1674"/>
            <ac:grpSpMk id="14" creationId="{5F82B08B-7267-4CED-AAC3-04D96DDD254D}"/>
          </ac:grpSpMkLst>
        </pc:grpChg>
        <pc:picChg chg="add mod">
          <ac:chgData name="Nazar Shchur" userId="3faffa111ac016f6" providerId="LiveId" clId="{4B193B63-CC2F-4643-9665-00D3142980BD}" dt="2019-08-11T11:10:19.032" v="1678" actId="1076"/>
          <ac:picMkLst>
            <pc:docMk/>
            <pc:sldMk cId="1075932285" sldId="1674"/>
            <ac:picMk id="23" creationId="{1EF06D7A-7E3C-4752-87EE-9FC17BDF5F47}"/>
          </ac:picMkLst>
        </pc:picChg>
      </pc:sldChg>
      <pc:sldChg chg="modSp add">
        <pc:chgData name="Nazar Shchur" userId="3faffa111ac016f6" providerId="LiveId" clId="{4B193B63-CC2F-4643-9665-00D3142980BD}" dt="2019-08-11T16:34:51.825" v="3295" actId="207"/>
        <pc:sldMkLst>
          <pc:docMk/>
          <pc:sldMk cId="2694290420" sldId="1686"/>
        </pc:sldMkLst>
        <pc:spChg chg="mod">
          <ac:chgData name="Nazar Shchur" userId="3faffa111ac016f6" providerId="LiveId" clId="{4B193B63-CC2F-4643-9665-00D3142980BD}" dt="2019-08-11T16:34:41.104" v="3293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4B193B63-CC2F-4643-9665-00D3142980BD}" dt="2019-08-11T16:34:49.204" v="3294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4B193B63-CC2F-4643-9665-00D3142980BD}" dt="2019-08-11T16:34:51.825" v="3295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addSp delSp modSp add delAnim modAnim">
        <pc:chgData name="Nazar Shchur" userId="3faffa111ac016f6" providerId="LiveId" clId="{4B193B63-CC2F-4643-9665-00D3142980BD}" dt="2019-08-12T11:31:37.873" v="3646"/>
        <pc:sldMkLst>
          <pc:docMk/>
          <pc:sldMk cId="3142631282" sldId="1688"/>
        </pc:sldMkLst>
        <pc:spChg chg="mod">
          <ac:chgData name="Nazar Shchur" userId="3faffa111ac016f6" providerId="LiveId" clId="{4B193B63-CC2F-4643-9665-00D3142980BD}" dt="2019-08-12T11:09:37.153" v="3414" actId="1076"/>
          <ac:spMkLst>
            <pc:docMk/>
            <pc:sldMk cId="3142631282" sldId="1688"/>
            <ac:spMk id="113" creationId="{7E521B96-5627-43B0-A863-8EBB6E012C0E}"/>
          </ac:spMkLst>
        </pc:spChg>
        <pc:grpChg chg="del">
          <ac:chgData name="Nazar Shchur" userId="3faffa111ac016f6" providerId="LiveId" clId="{4B193B63-CC2F-4643-9665-00D3142980BD}" dt="2019-08-12T11:05:45.657" v="3390" actId="478"/>
          <ac:grpSpMkLst>
            <pc:docMk/>
            <pc:sldMk cId="3142631282" sldId="1688"/>
            <ac:grpSpMk id="9" creationId="{F0918EA6-7D48-4AC1-BE79-19CC6DE35B5E}"/>
          </ac:grpSpMkLst>
        </pc:grpChg>
        <pc:picChg chg="add del mod">
          <ac:chgData name="Nazar Shchur" userId="3faffa111ac016f6" providerId="LiveId" clId="{4B193B63-CC2F-4643-9665-00D3142980BD}" dt="2019-08-12T11:07:51.094" v="3396" actId="478"/>
          <ac:picMkLst>
            <pc:docMk/>
            <pc:sldMk cId="3142631282" sldId="1688"/>
            <ac:picMk id="1026" creationId="{DDC38F42-D25F-43B3-8401-F9D4958C0434}"/>
          </ac:picMkLst>
        </pc:picChg>
        <pc:picChg chg="add del mod">
          <ac:chgData name="Nazar Shchur" userId="3faffa111ac016f6" providerId="LiveId" clId="{4B193B63-CC2F-4643-9665-00D3142980BD}" dt="2019-08-12T11:09:28.384" v="3410" actId="478"/>
          <ac:picMkLst>
            <pc:docMk/>
            <pc:sldMk cId="3142631282" sldId="1688"/>
            <ac:picMk id="1028" creationId="{27F3B73B-FFEA-4D24-96E9-34C187798891}"/>
          </ac:picMkLst>
        </pc:picChg>
        <pc:picChg chg="add mod">
          <ac:chgData name="Nazar Shchur" userId="3faffa111ac016f6" providerId="LiveId" clId="{4B193B63-CC2F-4643-9665-00D3142980BD}" dt="2019-08-12T11:09:35.001" v="3413" actId="1076"/>
          <ac:picMkLst>
            <pc:docMk/>
            <pc:sldMk cId="3142631282" sldId="1688"/>
            <ac:picMk id="1030" creationId="{713A362E-A024-40E7-A2DC-9DAF129B726F}"/>
          </ac:picMkLst>
        </pc:picChg>
      </pc:sldChg>
      <pc:sldChg chg="addSp delSp modSp add modAnim">
        <pc:chgData name="Nazar Shchur" userId="3faffa111ac016f6" providerId="LiveId" clId="{4B193B63-CC2F-4643-9665-00D3142980BD}" dt="2019-08-12T11:31:42.372" v="3648"/>
        <pc:sldMkLst>
          <pc:docMk/>
          <pc:sldMk cId="2584558110" sldId="1689"/>
        </pc:sldMkLst>
        <pc:spChg chg="mod">
          <ac:chgData name="Nazar Shchur" userId="3faffa111ac016f6" providerId="LiveId" clId="{4B193B63-CC2F-4643-9665-00D3142980BD}" dt="2019-08-12T11:10:55.567" v="3428" actId="1076"/>
          <ac:spMkLst>
            <pc:docMk/>
            <pc:sldMk cId="2584558110" sldId="1689"/>
            <ac:spMk id="113" creationId="{7E521B96-5627-43B0-A863-8EBB6E012C0E}"/>
          </ac:spMkLst>
        </pc:spChg>
        <pc:picChg chg="del">
          <ac:chgData name="Nazar Shchur" userId="3faffa111ac016f6" providerId="LiveId" clId="{4B193B63-CC2F-4643-9665-00D3142980BD}" dt="2019-08-12T11:09:52.634" v="3418" actId="478"/>
          <ac:picMkLst>
            <pc:docMk/>
            <pc:sldMk cId="2584558110" sldId="1689"/>
            <ac:picMk id="1030" creationId="{713A362E-A024-40E7-A2DC-9DAF129B726F}"/>
          </ac:picMkLst>
        </pc:picChg>
        <pc:picChg chg="add mod">
          <ac:chgData name="Nazar Shchur" userId="3faffa111ac016f6" providerId="LiveId" clId="{4B193B63-CC2F-4643-9665-00D3142980BD}" dt="2019-08-12T11:10:53.446" v="3427" actId="167"/>
          <ac:picMkLst>
            <pc:docMk/>
            <pc:sldMk cId="2584558110" sldId="1689"/>
            <ac:picMk id="2050" creationId="{7ED9413A-E5B4-4726-89A1-C12E5B7B73E8}"/>
          </ac:picMkLst>
        </pc:picChg>
      </pc:sldChg>
      <pc:sldChg chg="addSp delSp modSp add modAnim">
        <pc:chgData name="Nazar Shchur" userId="3faffa111ac016f6" providerId="LiveId" clId="{4B193B63-CC2F-4643-9665-00D3142980BD}" dt="2019-08-12T11:11:53.840" v="3441" actId="1076"/>
        <pc:sldMkLst>
          <pc:docMk/>
          <pc:sldMk cId="2255268386" sldId="1690"/>
        </pc:sldMkLst>
        <pc:spChg chg="add mod">
          <ac:chgData name="Nazar Shchur" userId="3faffa111ac016f6" providerId="LiveId" clId="{4B193B63-CC2F-4643-9665-00D3142980BD}" dt="2019-08-12T11:11:42.781" v="3438" actId="1076"/>
          <ac:spMkLst>
            <pc:docMk/>
            <pc:sldMk cId="2255268386" sldId="1690"/>
            <ac:spMk id="23" creationId="{ECB32FD3-E49E-4F59-90B2-3A98393B9B83}"/>
          </ac:spMkLst>
        </pc:spChg>
        <pc:spChg chg="add mod">
          <ac:chgData name="Nazar Shchur" userId="3faffa111ac016f6" providerId="LiveId" clId="{4B193B63-CC2F-4643-9665-00D3142980BD}" dt="2019-08-12T11:11:42.781" v="3438" actId="1076"/>
          <ac:spMkLst>
            <pc:docMk/>
            <pc:sldMk cId="2255268386" sldId="1690"/>
            <ac:spMk id="24" creationId="{A2F682F0-47C8-4C41-8096-97C704B0E423}"/>
          </ac:spMkLst>
        </pc:spChg>
        <pc:spChg chg="add mod">
          <ac:chgData name="Nazar Shchur" userId="3faffa111ac016f6" providerId="LiveId" clId="{4B193B63-CC2F-4643-9665-00D3142980BD}" dt="2019-08-12T11:11:42.781" v="3438" actId="1076"/>
          <ac:spMkLst>
            <pc:docMk/>
            <pc:sldMk cId="2255268386" sldId="1690"/>
            <ac:spMk id="25" creationId="{DECB103B-3B3A-4FAA-A6D2-CFB032FEB402}"/>
          </ac:spMkLst>
        </pc:spChg>
        <pc:spChg chg="add mod">
          <ac:chgData name="Nazar Shchur" userId="3faffa111ac016f6" providerId="LiveId" clId="{4B193B63-CC2F-4643-9665-00D3142980BD}" dt="2019-08-12T11:11:42.781" v="3438" actId="1076"/>
          <ac:spMkLst>
            <pc:docMk/>
            <pc:sldMk cId="2255268386" sldId="1690"/>
            <ac:spMk id="26" creationId="{8FE4CFCB-1669-43FA-A066-26EB9E32962F}"/>
          </ac:spMkLst>
        </pc:spChg>
        <pc:spChg chg="add mod">
          <ac:chgData name="Nazar Shchur" userId="3faffa111ac016f6" providerId="LiveId" clId="{4B193B63-CC2F-4643-9665-00D3142980BD}" dt="2019-08-12T11:11:42.781" v="3438" actId="1076"/>
          <ac:spMkLst>
            <pc:docMk/>
            <pc:sldMk cId="2255268386" sldId="1690"/>
            <ac:spMk id="27" creationId="{7F0C6640-8A61-4319-BD7E-ABEA83DDAA12}"/>
          </ac:spMkLst>
        </pc:spChg>
        <pc:spChg chg="add mod">
          <ac:chgData name="Nazar Shchur" userId="3faffa111ac016f6" providerId="LiveId" clId="{4B193B63-CC2F-4643-9665-00D3142980BD}" dt="2019-08-12T11:11:42.781" v="3438" actId="1076"/>
          <ac:spMkLst>
            <pc:docMk/>
            <pc:sldMk cId="2255268386" sldId="1690"/>
            <ac:spMk id="28" creationId="{8DF33B36-36C5-4BA7-981C-44076592CCE9}"/>
          </ac:spMkLst>
        </pc:spChg>
        <pc:spChg chg="add mod">
          <ac:chgData name="Nazar Shchur" userId="3faffa111ac016f6" providerId="LiveId" clId="{4B193B63-CC2F-4643-9665-00D3142980BD}" dt="2019-08-12T11:11:42.781" v="3438" actId="1076"/>
          <ac:spMkLst>
            <pc:docMk/>
            <pc:sldMk cId="2255268386" sldId="1690"/>
            <ac:spMk id="29" creationId="{7DB941DB-8947-48A7-A002-ACC937D4DB12}"/>
          </ac:spMkLst>
        </pc:spChg>
        <pc:spChg chg="mod">
          <ac:chgData name="Nazar Shchur" userId="3faffa111ac016f6" providerId="LiveId" clId="{4B193B63-CC2F-4643-9665-00D3142980BD}" dt="2019-08-12T11:11:53.840" v="3441" actId="1076"/>
          <ac:spMkLst>
            <pc:docMk/>
            <pc:sldMk cId="2255268386" sldId="1690"/>
            <ac:spMk id="113" creationId="{7E521B96-5627-43B0-A863-8EBB6E012C0E}"/>
          </ac:spMkLst>
        </pc:spChg>
        <pc:grpChg chg="add mod">
          <ac:chgData name="Nazar Shchur" userId="3faffa111ac016f6" providerId="LiveId" clId="{4B193B63-CC2F-4643-9665-00D3142980BD}" dt="2019-08-12T11:11:42.781" v="3438" actId="1076"/>
          <ac:grpSpMkLst>
            <pc:docMk/>
            <pc:sldMk cId="2255268386" sldId="1690"/>
            <ac:grpSpMk id="13" creationId="{FE5C1F13-85F4-4AEA-B087-ED2E1AB29861}"/>
          </ac:grpSpMkLst>
        </pc:grpChg>
        <pc:grpChg chg="add mod">
          <ac:chgData name="Nazar Shchur" userId="3faffa111ac016f6" providerId="LiveId" clId="{4B193B63-CC2F-4643-9665-00D3142980BD}" dt="2019-08-12T11:11:42.781" v="3438" actId="1076"/>
          <ac:grpSpMkLst>
            <pc:docMk/>
            <pc:sldMk cId="2255268386" sldId="1690"/>
            <ac:grpSpMk id="18" creationId="{361F4987-28C6-4F28-9159-DB12D73E016D}"/>
          </ac:grpSpMkLst>
        </pc:grpChg>
        <pc:picChg chg="del">
          <ac:chgData name="Nazar Shchur" userId="3faffa111ac016f6" providerId="LiveId" clId="{4B193B63-CC2F-4643-9665-00D3142980BD}" dt="2019-08-12T11:11:09.069" v="3430" actId="478"/>
          <ac:picMkLst>
            <pc:docMk/>
            <pc:sldMk cId="2255268386" sldId="1690"/>
            <ac:picMk id="2050" creationId="{7ED9413A-E5B4-4726-89A1-C12E5B7B73E8}"/>
          </ac:picMkLst>
        </pc:picChg>
        <pc:cxnChg chg="add mod">
          <ac:chgData name="Nazar Shchur" userId="3faffa111ac016f6" providerId="LiveId" clId="{4B193B63-CC2F-4643-9665-00D3142980BD}" dt="2019-08-12T11:11:42.781" v="3438" actId="1076"/>
          <ac:cxnSpMkLst>
            <pc:docMk/>
            <pc:sldMk cId="2255268386" sldId="1690"/>
            <ac:cxnSpMk id="12" creationId="{B33EA876-00D9-45D2-B967-CFC65F1C9576}"/>
          </ac:cxnSpMkLst>
        </pc:cxnChg>
        <pc:cxnChg chg="add mod">
          <ac:chgData name="Nazar Shchur" userId="3faffa111ac016f6" providerId="LiveId" clId="{4B193B63-CC2F-4643-9665-00D3142980BD}" dt="2019-08-12T11:11:42.781" v="3438" actId="1076"/>
          <ac:cxnSpMkLst>
            <pc:docMk/>
            <pc:sldMk cId="2255268386" sldId="1690"/>
            <ac:cxnSpMk id="22" creationId="{4C2960F5-9E73-4AF6-9E45-F402617A9C2F}"/>
          </ac:cxnSpMkLst>
        </pc:cxnChg>
        <pc:cxnChg chg="add mod">
          <ac:chgData name="Nazar Shchur" userId="3faffa111ac016f6" providerId="LiveId" clId="{4B193B63-CC2F-4643-9665-00D3142980BD}" dt="2019-08-12T11:11:42.781" v="3438" actId="1076"/>
          <ac:cxnSpMkLst>
            <pc:docMk/>
            <pc:sldMk cId="2255268386" sldId="1690"/>
            <ac:cxnSpMk id="30" creationId="{FC2763D8-96B0-45B7-BF27-88E9F072888F}"/>
          </ac:cxnSpMkLst>
        </pc:cxnChg>
      </pc:sldChg>
      <pc:sldChg chg="addSp modSp add modAnim">
        <pc:chgData name="Nazar Shchur" userId="3faffa111ac016f6" providerId="LiveId" clId="{4B193B63-CC2F-4643-9665-00D3142980BD}" dt="2019-08-12T11:12:48.480" v="3451" actId="1076"/>
        <pc:sldMkLst>
          <pc:docMk/>
          <pc:sldMk cId="1795843679" sldId="1691"/>
        </pc:sldMkLst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2" creationId="{62496C9D-F5A8-447D-AB57-BC1F60E419A1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3" creationId="{150E342E-BF8B-4E64-81B4-A1C6D243FE04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4" creationId="{ED0B7422-F457-4985-9C55-CF777C831FB3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5" creationId="{21D50291-084E-4A76-82B0-57F27B2C3CD0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6" creationId="{7E0B5BBA-3813-4D9A-ABE4-62E05B8BB017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7" creationId="{7E23320E-6107-4D5D-9378-447BEB67E2B4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8" creationId="{636D5052-36E2-45B8-BD90-22978B99304D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29" creationId="{05A4CA82-497A-4ED7-8070-ADC64CAEC59D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30" creationId="{F7509A0F-C7E9-47D3-8178-A3D3D14FF628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34" creationId="{D2DE1F87-5D22-4FB4-96D7-FF7251A6182C}"/>
          </ac:spMkLst>
        </pc:spChg>
        <pc:spChg chg="add mod">
          <ac:chgData name="Nazar Shchur" userId="3faffa111ac016f6" providerId="LiveId" clId="{4B193B63-CC2F-4643-9665-00D3142980BD}" dt="2019-08-12T11:12:45.348" v="3450" actId="1076"/>
          <ac:spMkLst>
            <pc:docMk/>
            <pc:sldMk cId="1795843679" sldId="1691"/>
            <ac:spMk id="36" creationId="{C6D63672-A353-433E-9729-B8C52968AD3C}"/>
          </ac:spMkLst>
        </pc:spChg>
        <pc:spChg chg="mod">
          <ac:chgData name="Nazar Shchur" userId="3faffa111ac016f6" providerId="LiveId" clId="{4B193B63-CC2F-4643-9665-00D3142980BD}" dt="2019-08-12T11:12:48.480" v="3451" actId="1076"/>
          <ac:spMkLst>
            <pc:docMk/>
            <pc:sldMk cId="1795843679" sldId="1691"/>
            <ac:spMk id="113" creationId="{7E521B96-5627-43B0-A863-8EBB6E012C0E}"/>
          </ac:spMkLst>
        </pc:spChg>
        <pc:grpChg chg="add mod">
          <ac:chgData name="Nazar Shchur" userId="3faffa111ac016f6" providerId="LiveId" clId="{4B193B63-CC2F-4643-9665-00D3142980BD}" dt="2019-08-12T11:12:45.348" v="3450" actId="1076"/>
          <ac:grpSpMkLst>
            <pc:docMk/>
            <pc:sldMk cId="1795843679" sldId="1691"/>
            <ac:grpSpMk id="11" creationId="{1E27984E-D1B3-4E82-96DE-A65FD6B96661}"/>
          </ac:grpSpMkLst>
        </pc:grpChg>
        <pc:grpChg chg="add mod">
          <ac:chgData name="Nazar Shchur" userId="3faffa111ac016f6" providerId="LiveId" clId="{4B193B63-CC2F-4643-9665-00D3142980BD}" dt="2019-08-12T11:12:45.348" v="3450" actId="1076"/>
          <ac:grpSpMkLst>
            <pc:docMk/>
            <pc:sldMk cId="1795843679" sldId="1691"/>
            <ac:grpSpMk id="15" creationId="{1581EC3A-D28B-4AE0-8A20-C7E7FAFB0B47}"/>
          </ac:grpSpMkLst>
        </pc:grpChg>
        <pc:cxnChg chg="add mod">
          <ac:chgData name="Nazar Shchur" userId="3faffa111ac016f6" providerId="LiveId" clId="{4B193B63-CC2F-4643-9665-00D3142980BD}" dt="2019-08-12T11:12:45.348" v="3450" actId="1076"/>
          <ac:cxnSpMkLst>
            <pc:docMk/>
            <pc:sldMk cId="1795843679" sldId="1691"/>
            <ac:cxnSpMk id="20" creationId="{ED7A092F-6A1F-49B1-962E-FEF1DCF6C540}"/>
          </ac:cxnSpMkLst>
        </pc:cxnChg>
        <pc:cxnChg chg="add mod">
          <ac:chgData name="Nazar Shchur" userId="3faffa111ac016f6" providerId="LiveId" clId="{4B193B63-CC2F-4643-9665-00D3142980BD}" dt="2019-08-12T11:12:45.348" v="3450" actId="1076"/>
          <ac:cxnSpMkLst>
            <pc:docMk/>
            <pc:sldMk cId="1795843679" sldId="1691"/>
            <ac:cxnSpMk id="35" creationId="{D6EACB91-258B-4391-B101-DE3FEC09F807}"/>
          </ac:cxnSpMkLst>
        </pc:cxnChg>
        <pc:cxnChg chg="add mod">
          <ac:chgData name="Nazar Shchur" userId="3faffa111ac016f6" providerId="LiveId" clId="{4B193B63-CC2F-4643-9665-00D3142980BD}" dt="2019-08-12T11:12:45.348" v="3450" actId="1076"/>
          <ac:cxnSpMkLst>
            <pc:docMk/>
            <pc:sldMk cId="1795843679" sldId="1691"/>
            <ac:cxnSpMk id="37" creationId="{E01FD53B-5CA9-427D-9660-4F565720C934}"/>
          </ac:cxnSpMkLst>
        </pc:cxnChg>
      </pc:sldChg>
      <pc:sldChg chg="addSp modSp add modAnim">
        <pc:chgData name="Nazar Shchur" userId="3faffa111ac016f6" providerId="LiveId" clId="{4B193B63-CC2F-4643-9665-00D3142980BD}" dt="2019-08-12T11:13:44.961" v="3463" actId="1076"/>
        <pc:sldMkLst>
          <pc:docMk/>
          <pc:sldMk cId="2152100465" sldId="1692"/>
        </pc:sldMkLst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18" creationId="{81F6D570-1FAB-4A04-B5A9-0F4247EB62DE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27" creationId="{99B19BFE-277A-4207-85B5-F77B896C661C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28" creationId="{0B78279D-98B0-424A-930F-8D5B68680E25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29" creationId="{E2956A1C-5FC3-4602-8485-74DE484BB87C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30" creationId="{94FD817C-4104-49F7-828C-78B603025AA9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34" creationId="{5A8A4ADE-1CD7-4F12-AE06-D23FCB264917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35" creationId="{1A93A56F-BC10-43B7-A5C6-E52D9786A4E2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38" creationId="{DB40EAF4-2168-4E22-9E67-AF69A34DB4CE}"/>
          </ac:spMkLst>
        </pc:spChg>
        <pc:spChg chg="add mod">
          <ac:chgData name="Nazar Shchur" userId="3faffa111ac016f6" providerId="LiveId" clId="{4B193B63-CC2F-4643-9665-00D3142980BD}" dt="2019-08-12T11:13:33.124" v="3458" actId="1076"/>
          <ac:spMkLst>
            <pc:docMk/>
            <pc:sldMk cId="2152100465" sldId="1692"/>
            <ac:spMk id="39" creationId="{F22074AD-8AE8-44ED-BD08-EAF2B0FEFEC1}"/>
          </ac:spMkLst>
        </pc:spChg>
        <pc:spChg chg="mod">
          <ac:chgData name="Nazar Shchur" userId="3faffa111ac016f6" providerId="LiveId" clId="{4B193B63-CC2F-4643-9665-00D3142980BD}" dt="2019-08-12T11:13:44.961" v="3463" actId="1076"/>
          <ac:spMkLst>
            <pc:docMk/>
            <pc:sldMk cId="2152100465" sldId="1692"/>
            <ac:spMk id="113" creationId="{7E521B96-5627-43B0-A863-8EBB6E012C0E}"/>
          </ac:spMkLst>
        </pc:spChg>
        <pc:grpChg chg="add mod">
          <ac:chgData name="Nazar Shchur" userId="3faffa111ac016f6" providerId="LiveId" clId="{4B193B63-CC2F-4643-9665-00D3142980BD}" dt="2019-08-12T11:13:33.124" v="3458" actId="1076"/>
          <ac:grpSpMkLst>
            <pc:docMk/>
            <pc:sldMk cId="2152100465" sldId="1692"/>
            <ac:grpSpMk id="12" creationId="{91189A0D-D765-4D5B-A15B-8F956570A650}"/>
          </ac:grpSpMkLst>
        </pc:grpChg>
        <pc:grpChg chg="add mod">
          <ac:chgData name="Nazar Shchur" userId="3faffa111ac016f6" providerId="LiveId" clId="{4B193B63-CC2F-4643-9665-00D3142980BD}" dt="2019-08-12T11:13:33.124" v="3458" actId="1076"/>
          <ac:grpSpMkLst>
            <pc:docMk/>
            <pc:sldMk cId="2152100465" sldId="1692"/>
            <ac:grpSpMk id="19" creationId="{633537B8-28FC-4DE5-9027-41145793E4BA}"/>
          </ac:grpSpMkLst>
        </pc:grpChg>
        <pc:cxnChg chg="add mod">
          <ac:chgData name="Nazar Shchur" userId="3faffa111ac016f6" providerId="LiveId" clId="{4B193B63-CC2F-4643-9665-00D3142980BD}" dt="2019-08-12T11:13:33.124" v="3458" actId="1076"/>
          <ac:cxnSpMkLst>
            <pc:docMk/>
            <pc:sldMk cId="2152100465" sldId="1692"/>
            <ac:cxnSpMk id="11" creationId="{94019E37-713C-49F0-88C6-4613878952EE}"/>
          </ac:cxnSpMkLst>
        </pc:cxnChg>
        <pc:cxnChg chg="add mod">
          <ac:chgData name="Nazar Shchur" userId="3faffa111ac016f6" providerId="LiveId" clId="{4B193B63-CC2F-4643-9665-00D3142980BD}" dt="2019-08-12T11:13:33.124" v="3458" actId="1076"/>
          <ac:cxnSpMkLst>
            <pc:docMk/>
            <pc:sldMk cId="2152100465" sldId="1692"/>
            <ac:cxnSpMk id="17" creationId="{3A9D048E-84F4-4108-8C67-0D77A98C72EA}"/>
          </ac:cxnSpMkLst>
        </pc:cxnChg>
        <pc:cxnChg chg="add mod">
          <ac:chgData name="Nazar Shchur" userId="3faffa111ac016f6" providerId="LiveId" clId="{4B193B63-CC2F-4643-9665-00D3142980BD}" dt="2019-08-12T11:13:33.124" v="3458" actId="1076"/>
          <ac:cxnSpMkLst>
            <pc:docMk/>
            <pc:sldMk cId="2152100465" sldId="1692"/>
            <ac:cxnSpMk id="36" creationId="{77DF0A1C-8131-448D-AC07-0BE5801BBE5C}"/>
          </ac:cxnSpMkLst>
        </pc:cxnChg>
        <pc:cxnChg chg="add mod">
          <ac:chgData name="Nazar Shchur" userId="3faffa111ac016f6" providerId="LiveId" clId="{4B193B63-CC2F-4643-9665-00D3142980BD}" dt="2019-08-12T11:13:33.124" v="3458" actId="1076"/>
          <ac:cxnSpMkLst>
            <pc:docMk/>
            <pc:sldMk cId="2152100465" sldId="1692"/>
            <ac:cxnSpMk id="37" creationId="{62CB373D-980F-49DF-BC53-7BF7AA84C135}"/>
          </ac:cxnSpMkLst>
        </pc:cxnChg>
        <pc:cxnChg chg="add mod">
          <ac:chgData name="Nazar Shchur" userId="3faffa111ac016f6" providerId="LiveId" clId="{4B193B63-CC2F-4643-9665-00D3142980BD}" dt="2019-08-12T11:13:33.124" v="3458" actId="1076"/>
          <ac:cxnSpMkLst>
            <pc:docMk/>
            <pc:sldMk cId="2152100465" sldId="1692"/>
            <ac:cxnSpMk id="40" creationId="{BE51CBBD-0D86-496F-ADF2-EC5CB71CF089}"/>
          </ac:cxnSpMkLst>
        </pc:cxnChg>
      </pc:sldChg>
      <pc:sldChg chg="addSp modSp add modAnim">
        <pc:chgData name="Nazar Shchur" userId="3faffa111ac016f6" providerId="LiveId" clId="{4B193B63-CC2F-4643-9665-00D3142980BD}" dt="2019-08-12T11:31:49.220" v="3650"/>
        <pc:sldMkLst>
          <pc:docMk/>
          <pc:sldMk cId="2744738973" sldId="1693"/>
        </pc:sldMkLst>
        <pc:spChg chg="mod">
          <ac:chgData name="Nazar Shchur" userId="3faffa111ac016f6" providerId="LiveId" clId="{4B193B63-CC2F-4643-9665-00D3142980BD}" dt="2019-08-12T11:15:05.396" v="3482" actId="207"/>
          <ac:spMkLst>
            <pc:docMk/>
            <pc:sldMk cId="2744738973" sldId="1693"/>
            <ac:spMk id="113" creationId="{7E521B96-5627-43B0-A863-8EBB6E012C0E}"/>
          </ac:spMkLst>
        </pc:spChg>
        <pc:picChg chg="add mod">
          <ac:chgData name="Nazar Shchur" userId="3faffa111ac016f6" providerId="LiveId" clId="{4B193B63-CC2F-4643-9665-00D3142980BD}" dt="2019-08-12T11:15:24.065" v="3486" actId="14100"/>
          <ac:picMkLst>
            <pc:docMk/>
            <pc:sldMk cId="2744738973" sldId="1693"/>
            <ac:picMk id="11" creationId="{4F1380E6-17F2-4DCE-A305-FEFF915B2197}"/>
          </ac:picMkLst>
        </pc:picChg>
      </pc:sldChg>
      <pc:sldChg chg="addSp delSp modSp add ord modAnim">
        <pc:chgData name="Nazar Shchur" userId="3faffa111ac016f6" providerId="LiveId" clId="{4B193B63-CC2F-4643-9665-00D3142980BD}" dt="2019-08-12T11:31:55.005" v="3652"/>
        <pc:sldMkLst>
          <pc:docMk/>
          <pc:sldMk cId="3046459424" sldId="1694"/>
        </pc:sldMkLst>
        <pc:spChg chg="add mod">
          <ac:chgData name="Nazar Shchur" userId="3faffa111ac016f6" providerId="LiveId" clId="{4B193B63-CC2F-4643-9665-00D3142980BD}" dt="2019-08-12T11:23:12.643" v="3540" actId="164"/>
          <ac:spMkLst>
            <pc:docMk/>
            <pc:sldMk cId="3046459424" sldId="1694"/>
            <ac:spMk id="12" creationId="{EB44EAC7-10E0-470B-8607-789A581A3972}"/>
          </ac:spMkLst>
        </pc:spChg>
        <pc:spChg chg="add mod">
          <ac:chgData name="Nazar Shchur" userId="3faffa111ac016f6" providerId="LiveId" clId="{4B193B63-CC2F-4643-9665-00D3142980BD}" dt="2019-08-12T11:23:12.643" v="3540" actId="164"/>
          <ac:spMkLst>
            <pc:docMk/>
            <pc:sldMk cId="3046459424" sldId="1694"/>
            <ac:spMk id="14" creationId="{8827E08C-45F2-40D3-BCF1-84DFB7CE5D43}"/>
          </ac:spMkLst>
        </pc:spChg>
        <pc:spChg chg="add mod">
          <ac:chgData name="Nazar Shchur" userId="3faffa111ac016f6" providerId="LiveId" clId="{4B193B63-CC2F-4643-9665-00D3142980BD}" dt="2019-08-12T11:23:12.643" v="3540" actId="164"/>
          <ac:spMkLst>
            <pc:docMk/>
            <pc:sldMk cId="3046459424" sldId="1694"/>
            <ac:spMk id="26" creationId="{24F8A14F-E095-4789-A4D6-C1B7AFA21E5D}"/>
          </ac:spMkLst>
        </pc:spChg>
        <pc:spChg chg="add mod">
          <ac:chgData name="Nazar Shchur" userId="3faffa111ac016f6" providerId="LiveId" clId="{4B193B63-CC2F-4643-9665-00D3142980BD}" dt="2019-08-12T11:23:12.643" v="3540" actId="164"/>
          <ac:spMkLst>
            <pc:docMk/>
            <pc:sldMk cId="3046459424" sldId="1694"/>
            <ac:spMk id="27" creationId="{783C9F50-E602-4F47-8274-16711C02797E}"/>
          </ac:spMkLst>
        </pc:spChg>
        <pc:spChg chg="add mod">
          <ac:chgData name="Nazar Shchur" userId="3faffa111ac016f6" providerId="LiveId" clId="{4B193B63-CC2F-4643-9665-00D3142980BD}" dt="2019-08-12T11:23:51.500" v="3544" actId="164"/>
          <ac:spMkLst>
            <pc:docMk/>
            <pc:sldMk cId="3046459424" sldId="1694"/>
            <ac:spMk id="36" creationId="{BCC8942F-49D6-48EE-B7C1-290FF7BD8F52}"/>
          </ac:spMkLst>
        </pc:spChg>
        <pc:spChg chg="add mod">
          <ac:chgData name="Nazar Shchur" userId="3faffa111ac016f6" providerId="LiveId" clId="{4B193B63-CC2F-4643-9665-00D3142980BD}" dt="2019-08-12T11:23:51.500" v="3544" actId="164"/>
          <ac:spMkLst>
            <pc:docMk/>
            <pc:sldMk cId="3046459424" sldId="1694"/>
            <ac:spMk id="38" creationId="{5EBDB372-6002-47F0-BD54-2112EC0C017B}"/>
          </ac:spMkLst>
        </pc:spChg>
        <pc:spChg chg="add mod">
          <ac:chgData name="Nazar Shchur" userId="3faffa111ac016f6" providerId="LiveId" clId="{4B193B63-CC2F-4643-9665-00D3142980BD}" dt="2019-08-12T11:23:51.500" v="3544" actId="164"/>
          <ac:spMkLst>
            <pc:docMk/>
            <pc:sldMk cId="3046459424" sldId="1694"/>
            <ac:spMk id="62" creationId="{3C1BE62D-18DA-4EF6-AB9C-E35850637D29}"/>
          </ac:spMkLst>
        </pc:spChg>
        <pc:spChg chg="add mod">
          <ac:chgData name="Nazar Shchur" userId="3faffa111ac016f6" providerId="LiveId" clId="{4B193B63-CC2F-4643-9665-00D3142980BD}" dt="2019-08-12T11:23:51.500" v="3544" actId="164"/>
          <ac:spMkLst>
            <pc:docMk/>
            <pc:sldMk cId="3046459424" sldId="1694"/>
            <ac:spMk id="63" creationId="{AAD90EB5-9C6A-4DA0-A251-0C91D762A2A7}"/>
          </ac:spMkLst>
        </pc:spChg>
        <pc:spChg chg="mod">
          <ac:chgData name="Nazar Shchur" userId="3faffa111ac016f6" providerId="LiveId" clId="{4B193B63-CC2F-4643-9665-00D3142980BD}" dt="2019-08-12T11:24:34.099" v="3558" actId="207"/>
          <ac:spMkLst>
            <pc:docMk/>
            <pc:sldMk cId="3046459424" sldId="1694"/>
            <ac:spMk id="113" creationId="{7E521B96-5627-43B0-A863-8EBB6E012C0E}"/>
          </ac:spMkLst>
        </pc:spChg>
        <pc:grpChg chg="add del mod">
          <ac:chgData name="Nazar Shchur" userId="3faffa111ac016f6" providerId="LiveId" clId="{4B193B63-CC2F-4643-9665-00D3142980BD}" dt="2019-08-12T11:23:46.592" v="3542" actId="478"/>
          <ac:grpSpMkLst>
            <pc:docMk/>
            <pc:sldMk cId="3046459424" sldId="1694"/>
            <ac:grpSpMk id="6" creationId="{33ECDE65-4787-497F-91B4-A1D747AD079A}"/>
          </ac:grpSpMkLst>
        </pc:grpChg>
        <pc:grpChg chg="add mod">
          <ac:chgData name="Nazar Shchur" userId="3faffa111ac016f6" providerId="LiveId" clId="{4B193B63-CC2F-4643-9665-00D3142980BD}" dt="2019-08-12T11:24:28.158" v="3556" actId="1076"/>
          <ac:grpSpMkLst>
            <pc:docMk/>
            <pc:sldMk cId="3046459424" sldId="1694"/>
            <ac:grpSpMk id="7" creationId="{0F4C5117-FEB1-44AB-BA6A-4A05B935FC9E}"/>
          </ac:grpSpMkLst>
        </pc:grpChg>
        <pc:grpChg chg="add mod">
          <ac:chgData name="Nazar Shchur" userId="3faffa111ac016f6" providerId="LiveId" clId="{4B193B63-CC2F-4643-9665-00D3142980BD}" dt="2019-08-12T11:23:12.643" v="3540" actId="164"/>
          <ac:grpSpMkLst>
            <pc:docMk/>
            <pc:sldMk cId="3046459424" sldId="1694"/>
            <ac:grpSpMk id="15" creationId="{516307F5-D258-42B5-A1B6-ADFBA692715F}"/>
          </ac:grpSpMkLst>
        </pc:grpChg>
        <pc:grpChg chg="add mod">
          <ac:chgData name="Nazar Shchur" userId="3faffa111ac016f6" providerId="LiveId" clId="{4B193B63-CC2F-4643-9665-00D3142980BD}" dt="2019-08-12T11:23:12.643" v="3540" actId="164"/>
          <ac:grpSpMkLst>
            <pc:docMk/>
            <pc:sldMk cId="3046459424" sldId="1694"/>
            <ac:grpSpMk id="20" creationId="{9F1D8B39-625B-4A15-996B-A419B40094A1}"/>
          </ac:grpSpMkLst>
        </pc:grpChg>
        <pc:grpChg chg="add mod">
          <ac:chgData name="Nazar Shchur" userId="3faffa111ac016f6" providerId="LiveId" clId="{4B193B63-CC2F-4643-9665-00D3142980BD}" dt="2019-08-12T11:23:12.643" v="3540" actId="164"/>
          <ac:grpSpMkLst>
            <pc:docMk/>
            <pc:sldMk cId="3046459424" sldId="1694"/>
            <ac:grpSpMk id="28" creationId="{0C44B760-C3FE-4983-8601-969360CE3763}"/>
          </ac:grpSpMkLst>
        </pc:grpChg>
        <pc:grpChg chg="add mod">
          <ac:chgData name="Nazar Shchur" userId="3faffa111ac016f6" providerId="LiveId" clId="{4B193B63-CC2F-4643-9665-00D3142980BD}" dt="2019-08-12T11:23:51.500" v="3544" actId="164"/>
          <ac:grpSpMkLst>
            <pc:docMk/>
            <pc:sldMk cId="3046459424" sldId="1694"/>
            <ac:grpSpMk id="39" creationId="{F7DF08FB-CA20-42D8-A286-7053B105BCCD}"/>
          </ac:grpSpMkLst>
        </pc:grpChg>
        <pc:grpChg chg="add mod">
          <ac:chgData name="Nazar Shchur" userId="3faffa111ac016f6" providerId="LiveId" clId="{4B193B63-CC2F-4643-9665-00D3142980BD}" dt="2019-08-12T11:23:51.500" v="3544" actId="164"/>
          <ac:grpSpMkLst>
            <pc:docMk/>
            <pc:sldMk cId="3046459424" sldId="1694"/>
            <ac:grpSpMk id="44" creationId="{D6FFC4C1-8D35-4CDF-97E7-D605F2686B15}"/>
          </ac:grpSpMkLst>
        </pc:grpChg>
        <pc:grpChg chg="add mod">
          <ac:chgData name="Nazar Shchur" userId="3faffa111ac016f6" providerId="LiveId" clId="{4B193B63-CC2F-4643-9665-00D3142980BD}" dt="2019-08-12T11:23:51.500" v="3544" actId="164"/>
          <ac:grpSpMkLst>
            <pc:docMk/>
            <pc:sldMk cId="3046459424" sldId="1694"/>
            <ac:grpSpMk id="47" creationId="{1DEF3179-6515-46F0-A32E-68FC12FC0007}"/>
          </ac:grpSpMkLst>
        </pc:grpChg>
        <pc:grpChg chg="add mod">
          <ac:chgData name="Nazar Shchur" userId="3faffa111ac016f6" providerId="LiveId" clId="{4B193B63-CC2F-4643-9665-00D3142980BD}" dt="2019-08-12T11:23:51.500" v="3544" actId="164"/>
          <ac:grpSpMkLst>
            <pc:docMk/>
            <pc:sldMk cId="3046459424" sldId="1694"/>
            <ac:grpSpMk id="52" creationId="{90F97D79-4D0D-4872-84B7-B89B9FA55F6C}"/>
          </ac:grpSpMkLst>
        </pc:grpChg>
        <pc:grpChg chg="add mod">
          <ac:chgData name="Nazar Shchur" userId="3faffa111ac016f6" providerId="LiveId" clId="{4B193B63-CC2F-4643-9665-00D3142980BD}" dt="2019-08-12T11:23:51.500" v="3544" actId="164"/>
          <ac:grpSpMkLst>
            <pc:docMk/>
            <pc:sldMk cId="3046459424" sldId="1694"/>
            <ac:grpSpMk id="57" creationId="{D7A99B7F-2141-4DA9-A454-3D31C2C4F048}"/>
          </ac:grpSpMkLst>
        </pc:grpChg>
        <pc:grpChg chg="add mod">
          <ac:chgData name="Nazar Shchur" userId="3faffa111ac016f6" providerId="LiveId" clId="{4B193B63-CC2F-4643-9665-00D3142980BD}" dt="2019-08-12T11:23:51.500" v="3544" actId="164"/>
          <ac:grpSpMkLst>
            <pc:docMk/>
            <pc:sldMk cId="3046459424" sldId="1694"/>
            <ac:grpSpMk id="64" creationId="{23943520-5308-4378-9DC1-48FB6F83DB02}"/>
          </ac:grpSpMkLst>
        </pc:grpChg>
        <pc:picChg chg="del">
          <ac:chgData name="Nazar Shchur" userId="3faffa111ac016f6" providerId="LiveId" clId="{4B193B63-CC2F-4643-9665-00D3142980BD}" dt="2019-08-12T11:22:47.524" v="3538" actId="478"/>
          <ac:picMkLst>
            <pc:docMk/>
            <pc:sldMk cId="3046459424" sldId="1694"/>
            <ac:picMk id="11" creationId="{4F1380E6-17F2-4DCE-A305-FEFF915B2197}"/>
          </ac:picMkLst>
        </pc:picChg>
        <pc:cxnChg chg="add mod">
          <ac:chgData name="Nazar Shchur" userId="3faffa111ac016f6" providerId="LiveId" clId="{4B193B63-CC2F-4643-9665-00D3142980BD}" dt="2019-08-12T11:23:12.643" v="3540" actId="164"/>
          <ac:cxnSpMkLst>
            <pc:docMk/>
            <pc:sldMk cId="3046459424" sldId="1694"/>
            <ac:cxnSpMk id="13" creationId="{10447FAC-2830-4BBD-86EF-C9DE83FD83BF}"/>
          </ac:cxnSpMkLst>
        </pc:cxnChg>
        <pc:cxnChg chg="add mod">
          <ac:chgData name="Nazar Shchur" userId="3faffa111ac016f6" providerId="LiveId" clId="{4B193B63-CC2F-4643-9665-00D3142980BD}" dt="2019-08-12T11:23:51.500" v="3544" actId="164"/>
          <ac:cxnSpMkLst>
            <pc:docMk/>
            <pc:sldMk cId="3046459424" sldId="1694"/>
            <ac:cxnSpMk id="37" creationId="{CF3C76D8-DFD8-4DF2-93A9-FD98E8BEDB58}"/>
          </ac:cxnSpMkLst>
        </pc:cxnChg>
      </pc:sldChg>
      <pc:sldChg chg="modSp add modAnim">
        <pc:chgData name="Nazar Shchur" userId="3faffa111ac016f6" providerId="LiveId" clId="{4B193B63-CC2F-4643-9665-00D3142980BD}" dt="2019-08-12T11:31:59.285" v="3654"/>
        <pc:sldMkLst>
          <pc:docMk/>
          <pc:sldMk cId="2205064653" sldId="1695"/>
        </pc:sldMkLst>
        <pc:spChg chg="mod">
          <ac:chgData name="Nazar Shchur" userId="3faffa111ac016f6" providerId="LiveId" clId="{4B193B63-CC2F-4643-9665-00D3142980BD}" dt="2019-08-12T11:25:38.498" v="3568" actId="1076"/>
          <ac:spMkLst>
            <pc:docMk/>
            <pc:sldMk cId="2205064653" sldId="1695"/>
            <ac:spMk id="113" creationId="{7E521B96-5627-43B0-A863-8EBB6E012C0E}"/>
          </ac:spMkLst>
        </pc:spChg>
      </pc:sldChg>
      <pc:sldChg chg="addSp delSp modSp add modAnim">
        <pc:chgData name="Nazar Shchur" userId="3faffa111ac016f6" providerId="LiveId" clId="{4B193B63-CC2F-4643-9665-00D3142980BD}" dt="2019-08-12T11:32:02.881" v="3656"/>
        <pc:sldMkLst>
          <pc:docMk/>
          <pc:sldMk cId="497785837" sldId="1696"/>
        </pc:sldMkLst>
        <pc:spChg chg="mod">
          <ac:chgData name="Nazar Shchur" userId="3faffa111ac016f6" providerId="LiveId" clId="{4B193B63-CC2F-4643-9665-00D3142980BD}" dt="2019-08-12T11:27:27.481" v="3577" actId="1076"/>
          <ac:spMkLst>
            <pc:docMk/>
            <pc:sldMk cId="497785837" sldId="1696"/>
            <ac:spMk id="113" creationId="{7E521B96-5627-43B0-A863-8EBB6E012C0E}"/>
          </ac:spMkLst>
        </pc:spChg>
        <pc:grpChg chg="del">
          <ac:chgData name="Nazar Shchur" userId="3faffa111ac016f6" providerId="LiveId" clId="{4B193B63-CC2F-4643-9665-00D3142980BD}" dt="2019-08-12T11:27:59.157" v="3578" actId="478"/>
          <ac:grpSpMkLst>
            <pc:docMk/>
            <pc:sldMk cId="497785837" sldId="1696"/>
            <ac:grpSpMk id="7" creationId="{0F4C5117-FEB1-44AB-BA6A-4A05B935FC9E}"/>
          </ac:grpSpMkLst>
        </pc:grpChg>
        <pc:picChg chg="add mod">
          <ac:chgData name="Nazar Shchur" userId="3faffa111ac016f6" providerId="LiveId" clId="{4B193B63-CC2F-4643-9665-00D3142980BD}" dt="2019-08-12T11:28:05.097" v="3581" actId="1076"/>
          <ac:picMkLst>
            <pc:docMk/>
            <pc:sldMk cId="497785837" sldId="1696"/>
            <ac:picMk id="3074" creationId="{23B83084-03AF-463E-9F64-E14744E55E9D}"/>
          </ac:picMkLst>
        </pc:picChg>
      </pc:sldChg>
      <pc:sldChg chg="addSp delSp modSp add modAnim">
        <pc:chgData name="Nazar Shchur" userId="3faffa111ac016f6" providerId="LiveId" clId="{4B193B63-CC2F-4643-9665-00D3142980BD}" dt="2019-08-12T11:32:06.474" v="3658"/>
        <pc:sldMkLst>
          <pc:docMk/>
          <pc:sldMk cId="2794042277" sldId="1697"/>
        </pc:sldMkLst>
        <pc:spChg chg="mod">
          <ac:chgData name="Nazar Shchur" userId="3faffa111ac016f6" providerId="LiveId" clId="{4B193B63-CC2F-4643-9665-00D3142980BD}" dt="2019-08-12T11:29:31.015" v="3595" actId="1076"/>
          <ac:spMkLst>
            <pc:docMk/>
            <pc:sldMk cId="2794042277" sldId="1697"/>
            <ac:spMk id="113" creationId="{7E521B96-5627-43B0-A863-8EBB6E012C0E}"/>
          </ac:spMkLst>
        </pc:spChg>
        <pc:picChg chg="del">
          <ac:chgData name="Nazar Shchur" userId="3faffa111ac016f6" providerId="LiveId" clId="{4B193B63-CC2F-4643-9665-00D3142980BD}" dt="2019-08-12T11:28:34.438" v="3591" actId="478"/>
          <ac:picMkLst>
            <pc:docMk/>
            <pc:sldMk cId="2794042277" sldId="1697"/>
            <ac:picMk id="3074" creationId="{23B83084-03AF-463E-9F64-E14744E55E9D}"/>
          </ac:picMkLst>
        </pc:picChg>
        <pc:picChg chg="add mod">
          <ac:chgData name="Nazar Shchur" userId="3faffa111ac016f6" providerId="LiveId" clId="{4B193B63-CC2F-4643-9665-00D3142980BD}" dt="2019-08-12T11:29:38.539" v="3597" actId="1076"/>
          <ac:picMkLst>
            <pc:docMk/>
            <pc:sldMk cId="2794042277" sldId="1697"/>
            <ac:picMk id="12290" creationId="{33854C62-C07F-4FE4-A4DD-B2E40AE034E4}"/>
          </ac:picMkLst>
        </pc:picChg>
      </pc:sldChg>
      <pc:sldChg chg="addSp delSp modSp add modAnim">
        <pc:chgData name="Nazar Shchur" userId="3faffa111ac016f6" providerId="LiveId" clId="{4B193B63-CC2F-4643-9665-00D3142980BD}" dt="2019-08-12T11:32:10.503" v="3660"/>
        <pc:sldMkLst>
          <pc:docMk/>
          <pc:sldMk cId="3212136091" sldId="1698"/>
        </pc:sldMkLst>
        <pc:spChg chg="mod">
          <ac:chgData name="Nazar Shchur" userId="3faffa111ac016f6" providerId="LiveId" clId="{4B193B63-CC2F-4643-9665-00D3142980BD}" dt="2019-08-12T11:30:34.804" v="3616" actId="1076"/>
          <ac:spMkLst>
            <pc:docMk/>
            <pc:sldMk cId="3212136091" sldId="1698"/>
            <ac:spMk id="113" creationId="{7E521B96-5627-43B0-A863-8EBB6E012C0E}"/>
          </ac:spMkLst>
        </pc:spChg>
        <pc:grpChg chg="add">
          <ac:chgData name="Nazar Shchur" userId="3faffa111ac016f6" providerId="LiveId" clId="{4B193B63-CC2F-4643-9665-00D3142980BD}" dt="2019-08-12T11:30:32.570" v="3615"/>
          <ac:grpSpMkLst>
            <pc:docMk/>
            <pc:sldMk cId="3212136091" sldId="1698"/>
            <ac:grpSpMk id="12" creationId="{EAB07E9A-005D-4442-9A02-A08BE910FF2A}"/>
          </ac:grpSpMkLst>
        </pc:grpChg>
        <pc:picChg chg="add del">
          <ac:chgData name="Nazar Shchur" userId="3faffa111ac016f6" providerId="LiveId" clId="{4B193B63-CC2F-4643-9665-00D3142980BD}" dt="2019-08-12T11:30:12.991" v="3608" actId="478"/>
          <ac:picMkLst>
            <pc:docMk/>
            <pc:sldMk cId="3212136091" sldId="1698"/>
            <ac:picMk id="12290" creationId="{33854C62-C07F-4FE4-A4DD-B2E40AE034E4}"/>
          </ac:picMkLst>
        </pc:picChg>
      </pc:sldChg>
    </pc:docChg>
  </pc:docChgLst>
  <pc:docChgLst>
    <pc:chgData name="Nazar Shchur" userId="3faffa111ac016f6" providerId="LiveId" clId="{5F89383D-C23C-4386-8CD6-277FAEEDB9A1}"/>
    <pc:docChg chg="modSld">
      <pc:chgData name="Nazar Shchur" userId="3faffa111ac016f6" providerId="LiveId" clId="{5F89383D-C23C-4386-8CD6-277FAEEDB9A1}" dt="2019-08-07T09:38:10.550" v="4"/>
      <pc:docMkLst>
        <pc:docMk/>
      </pc:docMkLst>
    </pc:docChg>
  </pc:docChgLst>
  <pc:docChgLst>
    <pc:chgData name="Nazar Shchur" userId="3faffa111ac016f6" providerId="LiveId" clId="{677DC09C-D18E-4EE2-AF71-12A4F758BF9D}"/>
    <pc:docChg chg="undo custSel addSld delSld modSld sldOrd">
      <pc:chgData name="Nazar Shchur" userId="3faffa111ac016f6" providerId="LiveId" clId="{677DC09C-D18E-4EE2-AF71-12A4F758BF9D}" dt="2019-08-13T15:27:14.215" v="1243" actId="1035"/>
      <pc:docMkLst>
        <pc:docMk/>
      </pc:docMkLst>
      <pc:sldChg chg="addSp delSp modSp delAnim modAnim">
        <pc:chgData name="Nazar Shchur" userId="3faffa111ac016f6" providerId="LiveId" clId="{677DC09C-D18E-4EE2-AF71-12A4F758BF9D}" dt="2019-08-13T13:26:31.685" v="556" actId="478"/>
        <pc:sldMkLst>
          <pc:docMk/>
          <pc:sldMk cId="1075932285" sldId="1674"/>
        </pc:sldMkLst>
        <pc:spChg chg="del">
          <ac:chgData name="Nazar Shchur" userId="3faffa111ac016f6" providerId="LiveId" clId="{677DC09C-D18E-4EE2-AF71-12A4F758BF9D}" dt="2019-08-13T11:46:50.453" v="1" actId="478"/>
          <ac:spMkLst>
            <pc:docMk/>
            <pc:sldMk cId="1075932285" sldId="1674"/>
            <ac:spMk id="22" creationId="{D56C14D8-98B2-409A-9D00-B41EF5554A37}"/>
          </ac:spMkLst>
        </pc:spChg>
        <pc:spChg chg="del">
          <ac:chgData name="Nazar Shchur" userId="3faffa111ac016f6" providerId="LiveId" clId="{677DC09C-D18E-4EE2-AF71-12A4F758BF9D}" dt="2019-08-13T11:46:52.271" v="2" actId="478"/>
          <ac:spMkLst>
            <pc:docMk/>
            <pc:sldMk cId="1075932285" sldId="1674"/>
            <ac:spMk id="24" creationId="{97EE341E-A12D-4C74-BD3D-26DC6830AA57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27" creationId="{C52A2EC4-F900-461E-95E0-6FB99ACEDF89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28" creationId="{BE665B60-FD53-4917-B677-E50031A8A3DA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29" creationId="{E68FCB5D-06AB-478F-A8E4-BDBAE2044DB0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30" creationId="{E438700C-02A4-4D3F-A230-91FEDFC4659D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40" creationId="{C59DF79E-3F39-4801-958D-535259598FC0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41" creationId="{9438D6BD-B1B6-4AFB-9FF9-32DCB453D1FD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49" creationId="{21A9C428-2B90-4B73-854E-3C3A8B311DA6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58" creationId="{BB171ACA-170C-4B49-9587-001DA8147BBA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59" creationId="{54FFE7A5-29E7-440D-BD8B-686ACFBB2258}"/>
          </ac:spMkLst>
        </pc:spChg>
        <pc:spChg chg="del mod">
          <ac:chgData name="Nazar Shchur" userId="3faffa111ac016f6" providerId="LiveId" clId="{677DC09C-D18E-4EE2-AF71-12A4F758BF9D}" dt="2019-08-13T11:54:26.922" v="84" actId="478"/>
          <ac:spMkLst>
            <pc:docMk/>
            <pc:sldMk cId="1075932285" sldId="1674"/>
            <ac:spMk id="60" creationId="{7D635349-1A03-4708-8D3D-3EF45593A232}"/>
          </ac:spMkLst>
        </pc:spChg>
        <pc:spChg chg="del mod">
          <ac:chgData name="Nazar Shchur" userId="3faffa111ac016f6" providerId="LiveId" clId="{677DC09C-D18E-4EE2-AF71-12A4F758BF9D}" dt="2019-08-13T11:54:34.720" v="88" actId="478"/>
          <ac:spMkLst>
            <pc:docMk/>
            <pc:sldMk cId="1075932285" sldId="1674"/>
            <ac:spMk id="61" creationId="{FF944FCC-66C9-4D76-A342-3339AA4AD5BC}"/>
          </ac:spMkLst>
        </pc:spChg>
        <pc:spChg chg="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62" creationId="{21C84C70-E266-4BC1-9BF8-395A96C4AB08}"/>
          </ac:spMkLst>
        </pc:spChg>
        <pc:spChg chg="add del mod topLvl">
          <ac:chgData name="Nazar Shchur" userId="3faffa111ac016f6" providerId="LiveId" clId="{677DC09C-D18E-4EE2-AF71-12A4F758BF9D}" dt="2019-08-13T12:33:09.787" v="227" actId="164"/>
          <ac:spMkLst>
            <pc:docMk/>
            <pc:sldMk cId="1075932285" sldId="1674"/>
            <ac:spMk id="63" creationId="{50F2B958-DF62-445F-B994-1F8C27525276}"/>
          </ac:spMkLst>
        </pc:spChg>
        <pc:spChg chg="mod">
          <ac:chgData name="Nazar Shchur" userId="3faffa111ac016f6" providerId="LiveId" clId="{677DC09C-D18E-4EE2-AF71-12A4F758BF9D}" dt="2019-08-13T11:49:05.016" v="42" actId="1582"/>
          <ac:spMkLst>
            <pc:docMk/>
            <pc:sldMk cId="1075932285" sldId="1674"/>
            <ac:spMk id="64" creationId="{09FF37D2-A29A-4767-B070-A158A978E90B}"/>
          </ac:spMkLst>
        </pc:spChg>
        <pc:spChg chg="mod">
          <ac:chgData name="Nazar Shchur" userId="3faffa111ac016f6" providerId="LiveId" clId="{677DC09C-D18E-4EE2-AF71-12A4F758BF9D}" dt="2019-08-13T11:49:05.016" v="42" actId="1582"/>
          <ac:spMkLst>
            <pc:docMk/>
            <pc:sldMk cId="1075932285" sldId="1674"/>
            <ac:spMk id="65" creationId="{76E13C1E-394C-49FF-BC13-4FCBD2B5B577}"/>
          </ac:spMkLst>
        </pc:spChg>
        <pc:spChg chg="mod">
          <ac:chgData name="Nazar Shchur" userId="3faffa111ac016f6" providerId="LiveId" clId="{677DC09C-D18E-4EE2-AF71-12A4F758BF9D}" dt="2019-08-13T11:49:05.016" v="42" actId="1582"/>
          <ac:spMkLst>
            <pc:docMk/>
            <pc:sldMk cId="1075932285" sldId="1674"/>
            <ac:spMk id="66" creationId="{7DB2694D-F17E-4B47-A47C-CA9E2ADDA0A4}"/>
          </ac:spMkLst>
        </pc:spChg>
        <pc:grpChg chg="del">
          <ac:chgData name="Nazar Shchur" userId="3faffa111ac016f6" providerId="LiveId" clId="{677DC09C-D18E-4EE2-AF71-12A4F758BF9D}" dt="2019-08-13T11:46:48.829" v="0" actId="478"/>
          <ac:grpSpMkLst>
            <pc:docMk/>
            <pc:sldMk cId="1075932285" sldId="1674"/>
            <ac:grpSpMk id="14" creationId="{5F82B08B-7267-4CED-AAC3-04D96DDD254D}"/>
          </ac:grpSpMkLst>
        </pc:grpChg>
        <pc:grpChg chg="add del mod">
          <ac:chgData name="Nazar Shchur" userId="3faffa111ac016f6" providerId="LiveId" clId="{677DC09C-D18E-4EE2-AF71-12A4F758BF9D}" dt="2019-08-13T11:55:36.133" v="106" actId="165"/>
          <ac:grpSpMkLst>
            <pc:docMk/>
            <pc:sldMk cId="1075932285" sldId="1674"/>
            <ac:grpSpMk id="25" creationId="{EB212998-396E-4C90-AD87-B91E4523CB2B}"/>
          </ac:grpSpMkLst>
        </pc:grpChg>
        <pc:grpChg chg="del mod topLvl">
          <ac:chgData name="Nazar Shchur" userId="3faffa111ac016f6" providerId="LiveId" clId="{677DC09C-D18E-4EE2-AF71-12A4F758BF9D}" dt="2019-08-13T11:55:40.967" v="107" actId="165"/>
          <ac:grpSpMkLst>
            <pc:docMk/>
            <pc:sldMk cId="1075932285" sldId="1674"/>
            <ac:grpSpMk id="26" creationId="{18C5C70A-29D0-46CF-956E-D3C0584A799B}"/>
          </ac:grpSpMkLst>
        </pc:grpChg>
        <pc:grpChg chg="mod topLvl">
          <ac:chgData name="Nazar Shchur" userId="3faffa111ac016f6" providerId="LiveId" clId="{677DC09C-D18E-4EE2-AF71-12A4F758BF9D}" dt="2019-08-13T12:33:09.787" v="227" actId="164"/>
          <ac:grpSpMkLst>
            <pc:docMk/>
            <pc:sldMk cId="1075932285" sldId="1674"/>
            <ac:grpSpMk id="52" creationId="{3A379BD5-D955-49B4-84A0-002723F13D27}"/>
          </ac:grpSpMkLst>
        </pc:grpChg>
        <pc:grpChg chg="add del mod">
          <ac:chgData name="Nazar Shchur" userId="3faffa111ac016f6" providerId="LiveId" clId="{677DC09C-D18E-4EE2-AF71-12A4F758BF9D}" dt="2019-08-13T12:32:54.020" v="226" actId="165"/>
          <ac:grpSpMkLst>
            <pc:docMk/>
            <pc:sldMk cId="1075932285" sldId="1674"/>
            <ac:grpSpMk id="84" creationId="{DC4109CA-BC34-4736-9CC1-D23985F1429C}"/>
          </ac:grpSpMkLst>
        </pc:grpChg>
        <pc:grpChg chg="add mod">
          <ac:chgData name="Nazar Shchur" userId="3faffa111ac016f6" providerId="LiveId" clId="{677DC09C-D18E-4EE2-AF71-12A4F758BF9D}" dt="2019-08-13T12:33:09.787" v="227" actId="164"/>
          <ac:grpSpMkLst>
            <pc:docMk/>
            <pc:sldMk cId="1075932285" sldId="1674"/>
            <ac:grpSpMk id="85" creationId="{16068FE7-5122-4507-B42B-EF753982F16C}"/>
          </ac:grpSpMkLst>
        </pc:grpChg>
        <pc:picChg chg="add del mod">
          <ac:chgData name="Nazar Shchur" userId="3faffa111ac016f6" providerId="LiveId" clId="{677DC09C-D18E-4EE2-AF71-12A4F758BF9D}" dt="2019-08-13T13:26:30.839" v="555" actId="478"/>
          <ac:picMkLst>
            <pc:docMk/>
            <pc:sldMk cId="1075932285" sldId="1674"/>
            <ac:picMk id="6" creationId="{56031E0C-D908-45D8-B41A-17FE271CE5B8}"/>
          </ac:picMkLst>
        </pc:picChg>
        <pc:picChg chg="add del mod">
          <ac:chgData name="Nazar Shchur" userId="3faffa111ac016f6" providerId="LiveId" clId="{677DC09C-D18E-4EE2-AF71-12A4F758BF9D}" dt="2019-08-13T13:26:31.685" v="556" actId="478"/>
          <ac:picMkLst>
            <pc:docMk/>
            <pc:sldMk cId="1075932285" sldId="1674"/>
            <ac:picMk id="7" creationId="{0BE0E452-7FB6-4F4E-AFCA-0F15BA83EC91}"/>
          </ac:picMkLst>
        </pc:picChg>
        <pc:picChg chg="del">
          <ac:chgData name="Nazar Shchur" userId="3faffa111ac016f6" providerId="LiveId" clId="{677DC09C-D18E-4EE2-AF71-12A4F758BF9D}" dt="2019-08-13T11:46:52.943" v="3" actId="478"/>
          <ac:picMkLst>
            <pc:docMk/>
            <pc:sldMk cId="1075932285" sldId="1674"/>
            <ac:picMk id="23" creationId="{1EF06D7A-7E3C-4752-87EE-9FC17BDF5F47}"/>
          </ac:picMkLst>
        </pc:picChg>
        <pc:picChg chg="add">
          <ac:chgData name="Nazar Shchur" userId="3faffa111ac016f6" providerId="LiveId" clId="{677DC09C-D18E-4EE2-AF71-12A4F758BF9D}" dt="2019-08-13T11:48:49.324" v="41"/>
          <ac:picMkLst>
            <pc:docMk/>
            <pc:sldMk cId="1075932285" sldId="1674"/>
            <ac:picMk id="67" creationId="{DBB253CC-2B5D-498B-8F27-FE25FF90A1AC}"/>
          </ac:picMkLst>
        </pc:picChg>
        <pc:picChg chg="add">
          <ac:chgData name="Nazar Shchur" userId="3faffa111ac016f6" providerId="LiveId" clId="{677DC09C-D18E-4EE2-AF71-12A4F758BF9D}" dt="2019-08-13T11:48:49.324" v="41"/>
          <ac:picMkLst>
            <pc:docMk/>
            <pc:sldMk cId="1075932285" sldId="1674"/>
            <ac:picMk id="68" creationId="{B1D97C2B-67E6-436D-884A-03CE6EB3955A}"/>
          </ac:picMkLst>
        </pc:picChg>
        <pc:picChg chg="add">
          <ac:chgData name="Nazar Shchur" userId="3faffa111ac016f6" providerId="LiveId" clId="{677DC09C-D18E-4EE2-AF71-12A4F758BF9D}" dt="2019-08-13T11:48:49.324" v="41"/>
          <ac:picMkLst>
            <pc:docMk/>
            <pc:sldMk cId="1075932285" sldId="1674"/>
            <ac:picMk id="69" creationId="{5B73E25F-5F0F-4412-B8E6-17AB6CCC85B1}"/>
          </ac:picMkLst>
        </pc:picChg>
        <pc:picChg chg="add">
          <ac:chgData name="Nazar Shchur" userId="3faffa111ac016f6" providerId="LiveId" clId="{677DC09C-D18E-4EE2-AF71-12A4F758BF9D}" dt="2019-08-13T11:48:49.324" v="41"/>
          <ac:picMkLst>
            <pc:docMk/>
            <pc:sldMk cId="1075932285" sldId="1674"/>
            <ac:picMk id="70" creationId="{E018FEF6-F2DF-4A72-9711-88B9629B2117}"/>
          </ac:picMkLst>
        </pc:pic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34" creationId="{07BAD0E5-104B-45B6-89E4-EABB10922800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35" creationId="{D0B03390-4AFB-4EF8-A657-CADFFDA9E421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36" creationId="{A10096D1-B722-410E-A891-915C71673AED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37" creationId="{122AEEC7-B839-4CCC-A26F-B778C8E8A1BB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38" creationId="{3764D9C4-0259-4449-B031-96766B58E907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39" creationId="{46354801-B1EA-4643-A133-A03F506F8506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42" creationId="{2F2C554C-7430-48AA-B1AF-AB94948441F8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43" creationId="{78272016-32FF-4F85-BC21-2A02CDD47E6A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44" creationId="{FC60BCEE-3DF9-4C2B-BC22-EA4D79D80718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45" creationId="{33AF9A14-8524-40D6-9EC9-9F9D6E681553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46" creationId="{1302C60B-F260-4241-8CDB-D0012DBBCEFC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47" creationId="{B0789E47-ED53-44B5-959B-554F355121CF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48" creationId="{A452C701-1533-4A3C-B290-4937EBF60EC1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50" creationId="{4B0F5142-D22D-499A-9EA4-659B85040032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51" creationId="{2C663D17-2F3C-4E6C-824B-3B48FAC4E3BB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53" creationId="{AE7EA2A7-80F4-421B-8138-BE162E8E21F4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54" creationId="{ACE72161-7F3B-48C4-AD89-87F2A7C08C14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55" creationId="{0678542F-B449-499A-8C5A-59C3BA50B6E3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56" creationId="{3E525CB4-FEE8-4F0F-803C-97C6610BC719}"/>
          </ac:cxnSpMkLst>
        </pc:cxnChg>
        <pc:cxnChg chg="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57" creationId="{9CA89DF1-1653-4704-B07D-43990B92FF2D}"/>
          </ac:cxnSpMkLst>
        </pc:cxnChg>
        <pc:cxnChg chg="add 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72" creationId="{DF361D3A-079D-4DC2-B9FA-30D2EAFF29F1}"/>
          </ac:cxnSpMkLst>
        </pc:cxnChg>
        <pc:cxnChg chg="add del">
          <ac:chgData name="Nazar Shchur" userId="3faffa111ac016f6" providerId="LiveId" clId="{677DC09C-D18E-4EE2-AF71-12A4F758BF9D}" dt="2019-08-13T11:55:12.153" v="99"/>
          <ac:cxnSpMkLst>
            <pc:docMk/>
            <pc:sldMk cId="1075932285" sldId="1674"/>
            <ac:cxnSpMk id="74" creationId="{89B82E01-2C76-40E8-A4B9-CBFA71332750}"/>
          </ac:cxnSpMkLst>
        </pc:cxnChg>
        <pc:cxnChg chg="add 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75" creationId="{07F94425-D173-412E-AACA-AE9028CAE29E}"/>
          </ac:cxnSpMkLst>
        </pc:cxnChg>
        <pc:cxnChg chg="add 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77" creationId="{BFF67EF0-FB64-4485-A7E5-5092F424F86B}"/>
          </ac:cxnSpMkLst>
        </pc:cxnChg>
        <pc:cxnChg chg="add 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78" creationId="{01EEFD77-A666-4B30-95EE-0725DF6609EF}"/>
          </ac:cxnSpMkLst>
        </pc:cxnChg>
        <pc:cxnChg chg="add 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79" creationId="{50DF7DB1-3A28-4963-85D8-07D90B894112}"/>
          </ac:cxnSpMkLst>
        </pc:cxnChg>
        <pc:cxnChg chg="add del mod">
          <ac:chgData name="Nazar Shchur" userId="3faffa111ac016f6" providerId="LiveId" clId="{677DC09C-D18E-4EE2-AF71-12A4F758BF9D}" dt="2019-08-13T11:58:21.657" v="208" actId="478"/>
          <ac:cxnSpMkLst>
            <pc:docMk/>
            <pc:sldMk cId="1075932285" sldId="1674"/>
            <ac:cxnSpMk id="80" creationId="{C615B1B3-5753-474B-ACF2-6507F21E2D86}"/>
          </ac:cxnSpMkLst>
        </pc:cxnChg>
        <pc:cxnChg chg="add mod topLvl">
          <ac:chgData name="Nazar Shchur" userId="3faffa111ac016f6" providerId="LiveId" clId="{677DC09C-D18E-4EE2-AF71-12A4F758BF9D}" dt="2019-08-13T12:33:09.787" v="227" actId="164"/>
          <ac:cxnSpMkLst>
            <pc:docMk/>
            <pc:sldMk cId="1075932285" sldId="1674"/>
            <ac:cxnSpMk id="81" creationId="{8B3BDBD7-8272-40F2-A79B-14BF23987C9C}"/>
          </ac:cxnSpMkLst>
        </pc:cxnChg>
      </pc:sldChg>
      <pc:sldChg chg="addSp modSp add ord modAnim">
        <pc:chgData name="Nazar Shchur" userId="3faffa111ac016f6" providerId="LiveId" clId="{677DC09C-D18E-4EE2-AF71-12A4F758BF9D}" dt="2019-08-13T13:26:20.990" v="554" actId="1076"/>
        <pc:sldMkLst>
          <pc:docMk/>
          <pc:sldMk cId="4276479364" sldId="1699"/>
        </pc:sldMkLst>
        <pc:spChg chg="mod">
          <ac:chgData name="Nazar Shchur" userId="3faffa111ac016f6" providerId="LiveId" clId="{677DC09C-D18E-4EE2-AF71-12A4F758BF9D}" dt="2019-08-13T11:47:29.566" v="21" actId="20577"/>
          <ac:spMkLst>
            <pc:docMk/>
            <pc:sldMk cId="4276479364" sldId="1699"/>
            <ac:spMk id="5" creationId="{00000000-0000-0000-0000-000000000000}"/>
          </ac:spMkLst>
        </pc:spChg>
        <pc:spChg chg="add mod">
          <ac:chgData name="Nazar Shchur" userId="3faffa111ac016f6" providerId="LiveId" clId="{677DC09C-D18E-4EE2-AF71-12A4F758BF9D}" dt="2019-08-13T11:48:00.328" v="26" actId="1076"/>
          <ac:spMkLst>
            <pc:docMk/>
            <pc:sldMk cId="4276479364" sldId="1699"/>
            <ac:spMk id="11" creationId="{7E09A648-87C4-4312-9D3D-539691B87770}"/>
          </ac:spMkLst>
        </pc:spChg>
        <pc:spChg chg="add mod">
          <ac:chgData name="Nazar Shchur" userId="3faffa111ac016f6" providerId="LiveId" clId="{677DC09C-D18E-4EE2-AF71-12A4F758BF9D}" dt="2019-08-13T13:26:20.990" v="554" actId="1076"/>
          <ac:spMkLst>
            <pc:docMk/>
            <pc:sldMk cId="4276479364" sldId="1699"/>
            <ac:spMk id="14" creationId="{1122067B-F135-4090-9794-9D1DA0AAEE3B}"/>
          </ac:spMkLst>
        </pc:spChg>
        <pc:picChg chg="add mod">
          <ac:chgData name="Nazar Shchur" userId="3faffa111ac016f6" providerId="LiveId" clId="{677DC09C-D18E-4EE2-AF71-12A4F758BF9D}" dt="2019-08-13T13:25:52.280" v="551" actId="167"/>
          <ac:picMkLst>
            <pc:docMk/>
            <pc:sldMk cId="4276479364" sldId="1699"/>
            <ac:picMk id="10" creationId="{AA1DF876-1977-4A63-853E-CC49081C6176}"/>
          </ac:picMkLst>
        </pc:picChg>
        <pc:picChg chg="add mod">
          <ac:chgData name="Nazar Shchur" userId="3faffa111ac016f6" providerId="LiveId" clId="{677DC09C-D18E-4EE2-AF71-12A4F758BF9D}" dt="2019-08-13T11:48:00.328" v="26" actId="1076"/>
          <ac:picMkLst>
            <pc:docMk/>
            <pc:sldMk cId="4276479364" sldId="1699"/>
            <ac:picMk id="12" creationId="{BCA0186E-94D1-4164-B6A1-33B0A78A1B40}"/>
          </ac:picMkLst>
        </pc:picChg>
        <pc:picChg chg="add mod">
          <ac:chgData name="Nazar Shchur" userId="3faffa111ac016f6" providerId="LiveId" clId="{677DC09C-D18E-4EE2-AF71-12A4F758BF9D}" dt="2019-08-13T11:48:00.328" v="26" actId="1076"/>
          <ac:picMkLst>
            <pc:docMk/>
            <pc:sldMk cId="4276479364" sldId="1699"/>
            <ac:picMk id="13" creationId="{E5FE9B9D-1203-4BA5-9B5B-5EB66DDB3658}"/>
          </ac:picMkLst>
        </pc:picChg>
      </pc:sldChg>
      <pc:sldChg chg="addSp delSp modSp add delAnim modAnim">
        <pc:chgData name="Nazar Shchur" userId="3faffa111ac016f6" providerId="LiveId" clId="{677DC09C-D18E-4EE2-AF71-12A4F758BF9D}" dt="2019-08-13T15:27:14.215" v="1243" actId="1035"/>
        <pc:sldMkLst>
          <pc:docMk/>
          <pc:sldMk cId="3135020560" sldId="1704"/>
        </pc:sldMkLst>
        <pc:spChg chg="add mod">
          <ac:chgData name="Nazar Shchur" userId="3faffa111ac016f6" providerId="LiveId" clId="{677DC09C-D18E-4EE2-AF71-12A4F758BF9D}" dt="2019-08-13T15:20:22.029" v="1094" actId="1582"/>
          <ac:spMkLst>
            <pc:docMk/>
            <pc:sldMk cId="3135020560" sldId="1704"/>
            <ac:spMk id="11" creationId="{9367D106-F8AF-4BFE-B53C-4018B2E1A728}"/>
          </ac:spMkLst>
        </pc:spChg>
        <pc:spChg chg="add del mod">
          <ac:chgData name="Nazar Shchur" userId="3faffa111ac016f6" providerId="LiveId" clId="{677DC09C-D18E-4EE2-AF71-12A4F758BF9D}" dt="2019-08-13T15:20:06.949" v="1092" actId="767"/>
          <ac:spMkLst>
            <pc:docMk/>
            <pc:sldMk cId="3135020560" sldId="1704"/>
            <ac:spMk id="12" creationId="{F3C87A00-DA84-4AC9-9C8B-CB7FE5FC644C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14" creationId="{863303FE-6523-4897-AA62-8626B984BB83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15" creationId="{F0FA1CD2-2C56-4C5A-A44E-CE40F4617481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19" creationId="{B04A8B11-4902-45AA-9265-A21941B45122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0" creationId="{315D1C98-CF57-4297-B21D-765234B7EE8E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2" creationId="{7C31B4C1-8401-4D11-841F-A8984C63E355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3" creationId="{1D635FD8-1CFB-4089-B5B1-B0873A129842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4" creationId="{785282C5-DAAD-45C1-BE59-5388C0403333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5" creationId="{2F6614EE-AAF5-4D3C-9E83-E9AF84910C9F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6" creationId="{DB1C4A4F-20DD-4DDA-9D05-8384724D484E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7" creationId="{FDA6620E-9C0B-4B72-BFD7-F841BB9BD6DB}"/>
          </ac:spMkLst>
        </pc:spChg>
        <pc:spChg chg="del">
          <ac:chgData name="Nazar Shchur" userId="3faffa111ac016f6" providerId="LiveId" clId="{677DC09C-D18E-4EE2-AF71-12A4F758BF9D}" dt="2019-08-13T15:17:20.258" v="1043" actId="478"/>
          <ac:spMkLst>
            <pc:docMk/>
            <pc:sldMk cId="3135020560" sldId="1704"/>
            <ac:spMk id="28" creationId="{0A233C62-9AA0-4B65-9769-058307B378D0}"/>
          </ac:spMkLst>
        </pc:spChg>
        <pc:spChg chg="add mod">
          <ac:chgData name="Nazar Shchur" userId="3faffa111ac016f6" providerId="LiveId" clId="{677DC09C-D18E-4EE2-AF71-12A4F758BF9D}" dt="2019-08-13T15:19:08.313" v="1081" actId="164"/>
          <ac:spMkLst>
            <pc:docMk/>
            <pc:sldMk cId="3135020560" sldId="1704"/>
            <ac:spMk id="34" creationId="{6450004A-944B-4DAF-AC49-00F2FD5B0F93}"/>
          </ac:spMkLst>
        </pc:spChg>
        <pc:spChg chg="add mod">
          <ac:chgData name="Nazar Shchur" userId="3faffa111ac016f6" providerId="LiveId" clId="{677DC09C-D18E-4EE2-AF71-12A4F758BF9D}" dt="2019-08-13T15:19:08.313" v="1081" actId="164"/>
          <ac:spMkLst>
            <pc:docMk/>
            <pc:sldMk cId="3135020560" sldId="1704"/>
            <ac:spMk id="35" creationId="{490FE7A7-ED8D-49A0-9560-A99C5D0F8170}"/>
          </ac:spMkLst>
        </pc:spChg>
        <pc:spChg chg="add mod">
          <ac:chgData name="Nazar Shchur" userId="3faffa111ac016f6" providerId="LiveId" clId="{677DC09C-D18E-4EE2-AF71-12A4F758BF9D}" dt="2019-08-13T15:19:08.313" v="1081" actId="164"/>
          <ac:spMkLst>
            <pc:docMk/>
            <pc:sldMk cId="3135020560" sldId="1704"/>
            <ac:spMk id="36" creationId="{213E672A-71C5-42CC-8D3B-D6AF21E03825}"/>
          </ac:spMkLst>
        </pc:spChg>
        <pc:spChg chg="add mod">
          <ac:chgData name="Nazar Shchur" userId="3faffa111ac016f6" providerId="LiveId" clId="{677DC09C-D18E-4EE2-AF71-12A4F758BF9D}" dt="2019-08-13T15:21:31.082" v="1110" actId="1076"/>
          <ac:spMkLst>
            <pc:docMk/>
            <pc:sldMk cId="3135020560" sldId="1704"/>
            <ac:spMk id="39" creationId="{CA486EBB-D96E-45AF-AD7B-E813E5E43ACE}"/>
          </ac:spMkLst>
        </pc:spChg>
        <pc:spChg chg="add del mod">
          <ac:chgData name="Nazar Shchur" userId="3faffa111ac016f6" providerId="LiveId" clId="{677DC09C-D18E-4EE2-AF71-12A4F758BF9D}" dt="2019-08-13T15:22:20.210" v="1116" actId="11529"/>
          <ac:spMkLst>
            <pc:docMk/>
            <pc:sldMk cId="3135020560" sldId="1704"/>
            <ac:spMk id="40" creationId="{327E2383-FE74-4031-BAD5-68012E9FDB0F}"/>
          </ac:spMkLst>
        </pc:spChg>
        <pc:spChg chg="add del mod">
          <ac:chgData name="Nazar Shchur" userId="3faffa111ac016f6" providerId="LiveId" clId="{677DC09C-D18E-4EE2-AF71-12A4F758BF9D}" dt="2019-08-13T15:23:03.488" v="1126" actId="478"/>
          <ac:spMkLst>
            <pc:docMk/>
            <pc:sldMk cId="3135020560" sldId="1704"/>
            <ac:spMk id="41" creationId="{594DD2A8-ECE8-4B98-9C59-EC8CA0BCB4ED}"/>
          </ac:spMkLst>
        </pc:spChg>
        <pc:spChg chg="add del mod">
          <ac:chgData name="Nazar Shchur" userId="3faffa111ac016f6" providerId="LiveId" clId="{677DC09C-D18E-4EE2-AF71-12A4F758BF9D}" dt="2019-08-13T15:23:28.745" v="1132" actId="478"/>
          <ac:spMkLst>
            <pc:docMk/>
            <pc:sldMk cId="3135020560" sldId="1704"/>
            <ac:spMk id="42" creationId="{94AF132F-AA46-4180-BDE5-78CF19B8C191}"/>
          </ac:spMkLst>
        </pc:spChg>
        <pc:spChg chg="add del mod">
          <ac:chgData name="Nazar Shchur" userId="3faffa111ac016f6" providerId="LiveId" clId="{677DC09C-D18E-4EE2-AF71-12A4F758BF9D}" dt="2019-08-13T15:23:37.156" v="1134" actId="11529"/>
          <ac:spMkLst>
            <pc:docMk/>
            <pc:sldMk cId="3135020560" sldId="1704"/>
            <ac:spMk id="43" creationId="{792FE6E7-00CC-453E-86F9-6CE8CB8E03DF}"/>
          </ac:spMkLst>
        </pc:spChg>
        <pc:spChg chg="add mod">
          <ac:chgData name="Nazar Shchur" userId="3faffa111ac016f6" providerId="LiveId" clId="{677DC09C-D18E-4EE2-AF71-12A4F758BF9D}" dt="2019-08-13T15:25:07.123" v="1207" actId="14100"/>
          <ac:spMkLst>
            <pc:docMk/>
            <pc:sldMk cId="3135020560" sldId="1704"/>
            <ac:spMk id="44" creationId="{2D3CB28D-2E67-4F40-A419-F73BE4590387}"/>
          </ac:spMkLst>
        </pc:spChg>
        <pc:spChg chg="add mod">
          <ac:chgData name="Nazar Shchur" userId="3faffa111ac016f6" providerId="LiveId" clId="{677DC09C-D18E-4EE2-AF71-12A4F758BF9D}" dt="2019-08-13T15:25:50.499" v="1218" actId="20577"/>
          <ac:spMkLst>
            <pc:docMk/>
            <pc:sldMk cId="3135020560" sldId="1704"/>
            <ac:spMk id="48" creationId="{70835B18-C646-491C-8A9A-DC745F8FABFA}"/>
          </ac:spMkLst>
        </pc:spChg>
        <pc:spChg chg="add mod">
          <ac:chgData name="Nazar Shchur" userId="3faffa111ac016f6" providerId="LiveId" clId="{677DC09C-D18E-4EE2-AF71-12A4F758BF9D}" dt="2019-08-13T15:26:15.978" v="1221" actId="1582"/>
          <ac:spMkLst>
            <pc:docMk/>
            <pc:sldMk cId="3135020560" sldId="1704"/>
            <ac:spMk id="49" creationId="{25C033D0-B66C-4F2C-916A-844C5285CBB7}"/>
          </ac:spMkLst>
        </pc:spChg>
        <pc:spChg chg="add mod">
          <ac:chgData name="Nazar Shchur" userId="3faffa111ac016f6" providerId="LiveId" clId="{677DC09C-D18E-4EE2-AF71-12A4F758BF9D}" dt="2019-08-13T15:26:40.629" v="1236" actId="20577"/>
          <ac:spMkLst>
            <pc:docMk/>
            <pc:sldMk cId="3135020560" sldId="1704"/>
            <ac:spMk id="50" creationId="{DFF5667C-8840-41C5-ABDF-266BAB79D772}"/>
          </ac:spMkLst>
        </pc:spChg>
        <pc:grpChg chg="add mod ord">
          <ac:chgData name="Nazar Shchur" userId="3faffa111ac016f6" providerId="LiveId" clId="{677DC09C-D18E-4EE2-AF71-12A4F758BF9D}" dt="2019-08-13T15:27:07.697" v="1241" actId="166"/>
          <ac:grpSpMkLst>
            <pc:docMk/>
            <pc:sldMk cId="3135020560" sldId="1704"/>
            <ac:grpSpMk id="10" creationId="{C7EED9D6-24BF-49F0-B8EE-22D10D55F9B6}"/>
          </ac:grpSpMkLst>
        </pc:grpChg>
        <pc:picChg chg="add del mod">
          <ac:chgData name="Nazar Shchur" userId="3faffa111ac016f6" providerId="LiveId" clId="{677DC09C-D18E-4EE2-AF71-12A4F758BF9D}" dt="2019-08-13T15:26:48.713" v="1240" actId="478"/>
          <ac:picMkLst>
            <pc:docMk/>
            <pc:sldMk cId="3135020560" sldId="1704"/>
            <ac:picMk id="6" creationId="{34E6C851-BF53-49A8-81A9-AC9D7A8E4344}"/>
          </ac:picMkLst>
        </pc:picChg>
        <pc:picChg chg="del">
          <ac:chgData name="Nazar Shchur" userId="3faffa111ac016f6" providerId="LiveId" clId="{677DC09C-D18E-4EE2-AF71-12A4F758BF9D}" dt="2019-08-13T15:17:20.258" v="1043" actId="478"/>
          <ac:picMkLst>
            <pc:docMk/>
            <pc:sldMk cId="3135020560" sldId="1704"/>
            <ac:picMk id="13" creationId="{D78B97E8-18D5-4AE2-88C6-B42501D52BFC}"/>
          </ac:picMkLst>
        </pc:picChg>
        <pc:picChg chg="del">
          <ac:chgData name="Nazar Shchur" userId="3faffa111ac016f6" providerId="LiveId" clId="{677DC09C-D18E-4EE2-AF71-12A4F758BF9D}" dt="2019-08-13T15:17:20.258" v="1043" actId="478"/>
          <ac:picMkLst>
            <pc:docMk/>
            <pc:sldMk cId="3135020560" sldId="1704"/>
            <ac:picMk id="16" creationId="{1E5E1255-50F4-4EDA-990D-F3DB2F3153D8}"/>
          </ac:picMkLst>
        </pc:picChg>
        <pc:picChg chg="del">
          <ac:chgData name="Nazar Shchur" userId="3faffa111ac016f6" providerId="LiveId" clId="{677DC09C-D18E-4EE2-AF71-12A4F758BF9D}" dt="2019-08-13T15:17:20.258" v="1043" actId="478"/>
          <ac:picMkLst>
            <pc:docMk/>
            <pc:sldMk cId="3135020560" sldId="1704"/>
            <ac:picMk id="17" creationId="{6E99E8DB-F26C-4F55-AE23-F30C8ABFC25E}"/>
          </ac:picMkLst>
        </pc:picChg>
        <pc:picChg chg="del">
          <ac:chgData name="Nazar Shchur" userId="3faffa111ac016f6" providerId="LiveId" clId="{677DC09C-D18E-4EE2-AF71-12A4F758BF9D}" dt="2019-08-13T15:17:20.258" v="1043" actId="478"/>
          <ac:picMkLst>
            <pc:docMk/>
            <pc:sldMk cId="3135020560" sldId="1704"/>
            <ac:picMk id="18" creationId="{B7C3E389-BC9C-4508-898A-9E0D06F3A277}"/>
          </ac:picMkLst>
        </pc:picChg>
        <pc:cxnChg chg="add mod">
          <ac:chgData name="Nazar Shchur" userId="3faffa111ac016f6" providerId="LiveId" clId="{677DC09C-D18E-4EE2-AF71-12A4F758BF9D}" dt="2019-08-13T15:19:08.313" v="1081" actId="164"/>
          <ac:cxnSpMkLst>
            <pc:docMk/>
            <pc:sldMk cId="3135020560" sldId="1704"/>
            <ac:cxnSpMk id="29" creationId="{4B823B07-B3B6-469D-83A4-574A9596EA3F}"/>
          </ac:cxnSpMkLst>
        </pc:cxnChg>
        <pc:cxnChg chg="add mod">
          <ac:chgData name="Nazar Shchur" userId="3faffa111ac016f6" providerId="LiveId" clId="{677DC09C-D18E-4EE2-AF71-12A4F758BF9D}" dt="2019-08-13T15:19:08.313" v="1081" actId="164"/>
          <ac:cxnSpMkLst>
            <pc:docMk/>
            <pc:sldMk cId="3135020560" sldId="1704"/>
            <ac:cxnSpMk id="30" creationId="{CF1B5002-0E66-47DF-988E-EF060B2229B5}"/>
          </ac:cxnSpMkLst>
        </pc:cxnChg>
        <pc:cxnChg chg="add mod">
          <ac:chgData name="Nazar Shchur" userId="3faffa111ac016f6" providerId="LiveId" clId="{677DC09C-D18E-4EE2-AF71-12A4F758BF9D}" dt="2019-08-13T15:21:06.011" v="1101" actId="693"/>
          <ac:cxnSpMkLst>
            <pc:docMk/>
            <pc:sldMk cId="3135020560" sldId="1704"/>
            <ac:cxnSpMk id="38" creationId="{B631653E-1974-4622-91EA-2F9681C04C65}"/>
          </ac:cxnSpMkLst>
        </pc:cxnChg>
        <pc:cxnChg chg="add mod">
          <ac:chgData name="Nazar Shchur" userId="3faffa111ac016f6" providerId="LiveId" clId="{677DC09C-D18E-4EE2-AF71-12A4F758BF9D}" dt="2019-08-13T15:27:14.215" v="1243" actId="1035"/>
          <ac:cxnSpMkLst>
            <pc:docMk/>
            <pc:sldMk cId="3135020560" sldId="1704"/>
            <ac:cxnSpMk id="46" creationId="{2AF3FADF-6AA0-4BFF-A0EF-4CDF4F7DBF0F}"/>
          </ac:cxnSpMkLst>
        </pc:cxnChg>
        <pc:cxnChg chg="add mod">
          <ac:chgData name="Nazar Shchur" userId="3faffa111ac016f6" providerId="LiveId" clId="{677DC09C-D18E-4EE2-AF71-12A4F758BF9D}" dt="2019-08-13T15:25:47.743" v="1216" actId="1076"/>
          <ac:cxnSpMkLst>
            <pc:docMk/>
            <pc:sldMk cId="3135020560" sldId="1704"/>
            <ac:cxnSpMk id="47" creationId="{CAD5F858-570E-4A6D-89E5-11991B33A111}"/>
          </ac:cxnSpMkLst>
        </pc:cxnChg>
      </pc:sldChg>
    </pc:docChg>
  </pc:docChgLst>
  <pc:docChgLst>
    <pc:chgData name="Nazar Shchur" userId="3faffa111ac016f6" providerId="LiveId" clId="{AE10E14B-B6C5-4B87-B6AD-7E7D94F5696D}"/>
    <pc:docChg chg="modSld">
      <pc:chgData name="Nazar Shchur" userId="3faffa111ac016f6" providerId="LiveId" clId="{AE10E14B-B6C5-4B87-B6AD-7E7D94F5696D}" dt="2019-10-07T19:30:57.963" v="0" actId="14100"/>
      <pc:docMkLst>
        <pc:docMk/>
      </pc:docMkLst>
      <pc:sldChg chg="modSp">
        <pc:chgData name="Nazar Shchur" userId="3faffa111ac016f6" providerId="LiveId" clId="{AE10E14B-B6C5-4B87-B6AD-7E7D94F5696D}" dt="2019-10-07T19:30:57.963" v="0" actId="14100"/>
        <pc:sldMkLst>
          <pc:docMk/>
          <pc:sldMk cId="73965850" sldId="1739"/>
        </pc:sldMkLst>
        <pc:spChg chg="mod">
          <ac:chgData name="Nazar Shchur" userId="3faffa111ac016f6" providerId="LiveId" clId="{AE10E14B-B6C5-4B87-B6AD-7E7D94F5696D}" dt="2019-10-07T19:30:57.963" v="0" actId="14100"/>
          <ac:spMkLst>
            <pc:docMk/>
            <pc:sldMk cId="73965850" sldId="1739"/>
            <ac:spMk id="231" creationId="{7DB6E820-B448-453D-B3E5-650FE9C9E633}"/>
          </ac:spMkLst>
        </pc:spChg>
      </pc:sldChg>
    </pc:docChg>
  </pc:docChgLst>
  <pc:docChgLst>
    <pc:chgData name="Nazar Shchur" userId="3faffa111ac016f6" providerId="LiveId" clId="{2D3C44DF-D513-4EDA-8133-30515300C5AA}"/>
    <pc:docChg chg="undo custSel addSld delSld modSld sldOrd">
      <pc:chgData name="Nazar Shchur" userId="3faffa111ac016f6" providerId="LiveId" clId="{2D3C44DF-D513-4EDA-8133-30515300C5AA}" dt="2019-08-16T06:49:03.509" v="1711"/>
      <pc:docMkLst>
        <pc:docMk/>
      </pc:docMkLst>
      <pc:sldChg chg="del">
        <pc:chgData name="Nazar Shchur" userId="3faffa111ac016f6" providerId="LiveId" clId="{2D3C44DF-D513-4EDA-8133-30515300C5AA}" dt="2019-08-15T14:23:33.488" v="1556" actId="2696"/>
        <pc:sldMkLst>
          <pc:docMk/>
          <pc:sldMk cId="2049145497" sldId="265"/>
        </pc:sldMkLst>
      </pc:sldChg>
      <pc:sldChg chg="add del setBg">
        <pc:chgData name="Nazar Shchur" userId="3faffa111ac016f6" providerId="LiveId" clId="{2D3C44DF-D513-4EDA-8133-30515300C5AA}" dt="2019-08-15T14:17:59.329" v="1522" actId="2696"/>
        <pc:sldMkLst>
          <pc:docMk/>
          <pc:sldMk cId="655142547" sldId="269"/>
        </pc:sldMkLst>
      </pc:sldChg>
      <pc:sldChg chg="del">
        <pc:chgData name="Nazar Shchur" userId="3faffa111ac016f6" providerId="LiveId" clId="{2D3C44DF-D513-4EDA-8133-30515300C5AA}" dt="2019-08-15T14:23:33.452" v="1555" actId="2696"/>
        <pc:sldMkLst>
          <pc:docMk/>
          <pc:sldMk cId="2796245928" sldId="270"/>
        </pc:sldMkLst>
      </pc:sldChg>
      <pc:sldChg chg="del">
        <pc:chgData name="Nazar Shchur" userId="3faffa111ac016f6" providerId="LiveId" clId="{2D3C44DF-D513-4EDA-8133-30515300C5AA}" dt="2019-08-15T14:23:33.414" v="1554" actId="2696"/>
        <pc:sldMkLst>
          <pc:docMk/>
          <pc:sldMk cId="501711954" sldId="271"/>
        </pc:sldMkLst>
      </pc:sldChg>
      <pc:sldChg chg="modSp">
        <pc:chgData name="Nazar Shchur" userId="3faffa111ac016f6" providerId="LiveId" clId="{2D3C44DF-D513-4EDA-8133-30515300C5AA}" dt="2019-08-15T14:26:10.100" v="1603" actId="20577"/>
        <pc:sldMkLst>
          <pc:docMk/>
          <pc:sldMk cId="3971564400" sldId="472"/>
        </pc:sldMkLst>
        <pc:spChg chg="mod">
          <ac:chgData name="Nazar Shchur" userId="3faffa111ac016f6" providerId="LiveId" clId="{2D3C44DF-D513-4EDA-8133-30515300C5AA}" dt="2019-08-15T14:26:10.100" v="160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del">
        <pc:chgData name="Nazar Shchur" userId="3faffa111ac016f6" providerId="LiveId" clId="{2D3C44DF-D513-4EDA-8133-30515300C5AA}" dt="2019-08-15T14:23:34.564" v="1566" actId="2696"/>
        <pc:sldMkLst>
          <pc:docMk/>
          <pc:sldMk cId="3358289075" sldId="1596"/>
        </pc:sldMkLst>
      </pc:sldChg>
      <pc:sldChg chg="addSp delSp modSp modAnim">
        <pc:chgData name="Nazar Shchur" userId="3faffa111ac016f6" providerId="LiveId" clId="{2D3C44DF-D513-4EDA-8133-30515300C5AA}" dt="2019-08-15T08:42:38.091" v="548"/>
        <pc:sldMkLst>
          <pc:docMk/>
          <pc:sldMk cId="1493424970" sldId="1634"/>
        </pc:sldMkLst>
        <pc:spChg chg="mod">
          <ac:chgData name="Nazar Shchur" userId="3faffa111ac016f6" providerId="LiveId" clId="{2D3C44DF-D513-4EDA-8133-30515300C5AA}" dt="2019-08-15T08:42:26.050" v="538" actId="1037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2D3C44DF-D513-4EDA-8133-30515300C5AA}" dt="2019-08-15T08:42:20.104" v="525" actId="164"/>
          <ac:spMkLst>
            <pc:docMk/>
            <pc:sldMk cId="1493424970" sldId="1634"/>
            <ac:spMk id="9" creationId="{AC5AE286-2F0A-49B5-A3AE-91B8B6A62676}"/>
          </ac:spMkLst>
        </pc:spChg>
        <pc:grpChg chg="add mod">
          <ac:chgData name="Nazar Shchur" userId="3faffa111ac016f6" providerId="LiveId" clId="{2D3C44DF-D513-4EDA-8133-30515300C5AA}" dt="2019-08-15T08:42:27.880" v="544" actId="1037"/>
          <ac:grpSpMkLst>
            <pc:docMk/>
            <pc:sldMk cId="1493424970" sldId="1634"/>
            <ac:grpSpMk id="10" creationId="{D68C9CEF-02E3-4B6E-AAD6-F28E99FFAB83}"/>
          </ac:grpSpMkLst>
        </pc:grpChg>
        <pc:picChg chg="add del mod">
          <ac:chgData name="Nazar Shchur" userId="3faffa111ac016f6" providerId="LiveId" clId="{2D3C44DF-D513-4EDA-8133-30515300C5AA}" dt="2019-08-15T08:41:18.340" v="512" actId="478"/>
          <ac:picMkLst>
            <pc:docMk/>
            <pc:sldMk cId="1493424970" sldId="1634"/>
            <ac:picMk id="6" creationId="{0B4B7703-3D11-4510-B796-57DBE386DB1F}"/>
          </ac:picMkLst>
        </pc:picChg>
        <pc:picChg chg="add mod ord">
          <ac:chgData name="Nazar Shchur" userId="3faffa111ac016f6" providerId="LiveId" clId="{2D3C44DF-D513-4EDA-8133-30515300C5AA}" dt="2019-08-15T08:42:20.104" v="525" actId="164"/>
          <ac:picMkLst>
            <pc:docMk/>
            <pc:sldMk cId="1493424970" sldId="1634"/>
            <ac:picMk id="8" creationId="{FA6F29F4-C581-4F4A-A285-26EAE8DA5D74}"/>
          </ac:picMkLst>
        </pc:picChg>
      </pc:sldChg>
      <pc:sldChg chg="del">
        <pc:chgData name="Nazar Shchur" userId="3faffa111ac016f6" providerId="LiveId" clId="{2D3C44DF-D513-4EDA-8133-30515300C5AA}" dt="2019-08-15T14:23:33.553" v="1558" actId="2696"/>
        <pc:sldMkLst>
          <pc:docMk/>
          <pc:sldMk cId="3271777273" sldId="1647"/>
        </pc:sldMkLst>
      </pc:sldChg>
      <pc:sldChg chg="del">
        <pc:chgData name="Nazar Shchur" userId="3faffa111ac016f6" providerId="LiveId" clId="{2D3C44DF-D513-4EDA-8133-30515300C5AA}" dt="2019-08-15T14:23:33.680" v="1560" actId="2696"/>
        <pc:sldMkLst>
          <pc:docMk/>
          <pc:sldMk cId="3330617363" sldId="1648"/>
        </pc:sldMkLst>
      </pc:sldChg>
      <pc:sldChg chg="del">
        <pc:chgData name="Nazar Shchur" userId="3faffa111ac016f6" providerId="LiveId" clId="{2D3C44DF-D513-4EDA-8133-30515300C5AA}" dt="2019-08-15T14:23:33.598" v="1559" actId="2696"/>
        <pc:sldMkLst>
          <pc:docMk/>
          <pc:sldMk cId="3024748316" sldId="1649"/>
        </pc:sldMkLst>
      </pc:sldChg>
      <pc:sldChg chg="del">
        <pc:chgData name="Nazar Shchur" userId="3faffa111ac016f6" providerId="LiveId" clId="{2D3C44DF-D513-4EDA-8133-30515300C5AA}" dt="2019-08-15T14:23:34.953" v="1568" actId="2696"/>
        <pc:sldMkLst>
          <pc:docMk/>
          <pc:sldMk cId="2322620802" sldId="1652"/>
        </pc:sldMkLst>
      </pc:sldChg>
      <pc:sldChg chg="del">
        <pc:chgData name="Nazar Shchur" userId="3faffa111ac016f6" providerId="LiveId" clId="{2D3C44DF-D513-4EDA-8133-30515300C5AA}" dt="2019-08-15T14:23:35.475" v="1572" actId="2696"/>
        <pc:sldMkLst>
          <pc:docMk/>
          <pc:sldMk cId="3652580358" sldId="1654"/>
        </pc:sldMkLst>
      </pc:sldChg>
      <pc:sldChg chg="del">
        <pc:chgData name="Nazar Shchur" userId="3faffa111ac016f6" providerId="LiveId" clId="{2D3C44DF-D513-4EDA-8133-30515300C5AA}" dt="2019-08-15T14:23:33.515" v="1557" actId="2696"/>
        <pc:sldMkLst>
          <pc:docMk/>
          <pc:sldMk cId="3255871521" sldId="1656"/>
        </pc:sldMkLst>
      </pc:sldChg>
      <pc:sldChg chg="del">
        <pc:chgData name="Nazar Shchur" userId="3faffa111ac016f6" providerId="LiveId" clId="{2D3C44DF-D513-4EDA-8133-30515300C5AA}" dt="2019-08-15T14:23:33.943" v="1561" actId="2696"/>
        <pc:sldMkLst>
          <pc:docMk/>
          <pc:sldMk cId="2965888272" sldId="1658"/>
        </pc:sldMkLst>
      </pc:sldChg>
      <pc:sldChg chg="del">
        <pc:chgData name="Nazar Shchur" userId="3faffa111ac016f6" providerId="LiveId" clId="{2D3C44DF-D513-4EDA-8133-30515300C5AA}" dt="2019-08-16T06:48:34.226" v="1700" actId="2696"/>
        <pc:sldMkLst>
          <pc:docMk/>
          <pc:sldMk cId="1056615377" sldId="1670"/>
        </pc:sldMkLst>
      </pc:sldChg>
      <pc:sldChg chg="del">
        <pc:chgData name="Nazar Shchur" userId="3faffa111ac016f6" providerId="LiveId" clId="{2D3C44DF-D513-4EDA-8133-30515300C5AA}" dt="2019-08-16T06:48:34.292" v="1701" actId="2696"/>
        <pc:sldMkLst>
          <pc:docMk/>
          <pc:sldMk cId="1914500297" sldId="1673"/>
        </pc:sldMkLst>
      </pc:sldChg>
      <pc:sldChg chg="addSp delSp modSp delAnim modAnim">
        <pc:chgData name="Nazar Shchur" userId="3faffa111ac016f6" providerId="LiveId" clId="{2D3C44DF-D513-4EDA-8133-30515300C5AA}" dt="2019-08-15T14:08:49.177" v="1408"/>
        <pc:sldMkLst>
          <pc:docMk/>
          <pc:sldMk cId="1075932285" sldId="1674"/>
        </pc:sldMkLst>
        <pc:spChg chg="mod">
          <ac:chgData name="Nazar Shchur" userId="3faffa111ac016f6" providerId="LiveId" clId="{2D3C44DF-D513-4EDA-8133-30515300C5AA}" dt="2019-08-15T14:08:49.177" v="1408"/>
          <ac:spMkLst>
            <pc:docMk/>
            <pc:sldMk cId="1075932285" sldId="1674"/>
            <ac:spMk id="5" creationId="{00000000-0000-0000-0000-000000000000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27" creationId="{C52A2EC4-F900-461E-95E0-6FB99ACEDF89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28" creationId="{BE665B60-FD53-4917-B677-E50031A8A3DA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29" creationId="{E68FCB5D-06AB-478F-A8E4-BDBAE2044DB0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30" creationId="{E438700C-02A4-4D3F-A230-91FEDFC4659D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40" creationId="{C59DF79E-3F39-4801-958D-535259598FC0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41" creationId="{9438D6BD-B1B6-4AFB-9FF9-32DCB453D1FD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49" creationId="{21A9C428-2B90-4B73-854E-3C3A8B311DA6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58" creationId="{BB171ACA-170C-4B49-9587-001DA8147BBA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59" creationId="{54FFE7A5-29E7-440D-BD8B-686ACFBB2258}"/>
          </ac:spMkLst>
        </pc:spChg>
        <pc:spChg chg="add del mod topLvl">
          <ac:chgData name="Nazar Shchur" userId="3faffa111ac016f6" providerId="LiveId" clId="{2D3C44DF-D513-4EDA-8133-30515300C5AA}" dt="2019-08-15T08:49:33.421" v="627"/>
          <ac:spMkLst>
            <pc:docMk/>
            <pc:sldMk cId="1075932285" sldId="1674"/>
            <ac:spMk id="61" creationId="{46536ABE-DF2C-420E-9177-CD5C41CBBB4D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62" creationId="{21C84C70-E266-4BC1-9BF8-395A96C4AB08}"/>
          </ac:spMkLst>
        </pc:spChg>
        <pc:spChg chg="mod topLvl">
          <ac:chgData name="Nazar Shchur" userId="3faffa111ac016f6" providerId="LiveId" clId="{2D3C44DF-D513-4EDA-8133-30515300C5AA}" dt="2019-08-14T06:53:21.145" v="99" actId="164"/>
          <ac:spMkLst>
            <pc:docMk/>
            <pc:sldMk cId="1075932285" sldId="1674"/>
            <ac:spMk id="63" creationId="{50F2B958-DF62-445F-B994-1F8C27525276}"/>
          </ac:spMkLst>
        </pc:spChg>
        <pc:spChg chg="add del mod topLvl">
          <ac:chgData name="Nazar Shchur" userId="3faffa111ac016f6" providerId="LiveId" clId="{2D3C44DF-D513-4EDA-8133-30515300C5AA}" dt="2019-08-15T08:49:33.421" v="627"/>
          <ac:spMkLst>
            <pc:docMk/>
            <pc:sldMk cId="1075932285" sldId="1674"/>
            <ac:spMk id="73" creationId="{31A2ACFB-2FBF-4A34-A5B9-6E2D424887ED}"/>
          </ac:spMkLst>
        </pc:spChg>
        <pc:spChg chg="add del mod">
          <ac:chgData name="Nazar Shchur" userId="3faffa111ac016f6" providerId="LiveId" clId="{2D3C44DF-D513-4EDA-8133-30515300C5AA}" dt="2019-08-15T09:11:39.091" v="982" actId="478"/>
          <ac:spMkLst>
            <pc:docMk/>
            <pc:sldMk cId="1075932285" sldId="1674"/>
            <ac:spMk id="74" creationId="{0B3EBAF2-693E-4307-99FD-F8C5C35DD304}"/>
          </ac:spMkLst>
        </pc:spChg>
        <pc:spChg chg="add del mod">
          <ac:chgData name="Nazar Shchur" userId="3faffa111ac016f6" providerId="LiveId" clId="{2D3C44DF-D513-4EDA-8133-30515300C5AA}" dt="2019-08-14T06:45:24.864" v="57" actId="478"/>
          <ac:spMkLst>
            <pc:docMk/>
            <pc:sldMk cId="1075932285" sldId="1674"/>
            <ac:spMk id="74" creationId="{62D9A549-B2E1-4213-9981-35426F0F669D}"/>
          </ac:spMkLst>
        </pc:spChg>
        <pc:spChg chg="add del mod topLvl">
          <ac:chgData name="Nazar Shchur" userId="3faffa111ac016f6" providerId="LiveId" clId="{2D3C44DF-D513-4EDA-8133-30515300C5AA}" dt="2019-08-15T08:48:58.164" v="625" actId="478"/>
          <ac:spMkLst>
            <pc:docMk/>
            <pc:sldMk cId="1075932285" sldId="1674"/>
            <ac:spMk id="76" creationId="{F2B03D12-FC49-4D86-9188-8559553F3EFE}"/>
          </ac:spMkLst>
        </pc:spChg>
        <pc:spChg chg="add mod">
          <ac:chgData name="Nazar Shchur" userId="3faffa111ac016f6" providerId="LiveId" clId="{2D3C44DF-D513-4EDA-8133-30515300C5AA}" dt="2019-08-15T08:56:47.448" v="789" actId="1036"/>
          <ac:spMkLst>
            <pc:docMk/>
            <pc:sldMk cId="1075932285" sldId="1674"/>
            <ac:spMk id="86" creationId="{F354FD32-8FEA-4885-B778-9E9149C7E88F}"/>
          </ac:spMkLst>
        </pc:spChg>
        <pc:spChg chg="add mod">
          <ac:chgData name="Nazar Shchur" userId="3faffa111ac016f6" providerId="LiveId" clId="{2D3C44DF-D513-4EDA-8133-30515300C5AA}" dt="2019-08-15T08:56:47.448" v="789" actId="1036"/>
          <ac:spMkLst>
            <pc:docMk/>
            <pc:sldMk cId="1075932285" sldId="1674"/>
            <ac:spMk id="88" creationId="{54DB9235-B0EB-41B7-A9E1-02AD6FD49E90}"/>
          </ac:spMkLst>
        </pc:spChg>
        <pc:spChg chg="add mod">
          <ac:chgData name="Nazar Shchur" userId="3faffa111ac016f6" providerId="LiveId" clId="{2D3C44DF-D513-4EDA-8133-30515300C5AA}" dt="2019-08-15T08:54:31.380" v="702" actId="1076"/>
          <ac:spMkLst>
            <pc:docMk/>
            <pc:sldMk cId="1075932285" sldId="1674"/>
            <ac:spMk id="92" creationId="{5E50E3E0-C349-4188-B9EC-CE96D341FB83}"/>
          </ac:spMkLst>
        </pc:spChg>
        <pc:spChg chg="add del mod">
          <ac:chgData name="Nazar Shchur" userId="3faffa111ac016f6" providerId="LiveId" clId="{2D3C44DF-D513-4EDA-8133-30515300C5AA}" dt="2019-08-15T08:55:35.838" v="724" actId="478"/>
          <ac:spMkLst>
            <pc:docMk/>
            <pc:sldMk cId="1075932285" sldId="1674"/>
            <ac:spMk id="93" creationId="{272EEFB2-EAEB-4C20-AF34-94CA1A8A86CB}"/>
          </ac:spMkLst>
        </pc:spChg>
        <pc:spChg chg="add del mod">
          <ac:chgData name="Nazar Shchur" userId="3faffa111ac016f6" providerId="LiveId" clId="{2D3C44DF-D513-4EDA-8133-30515300C5AA}" dt="2019-08-15T08:55:35.838" v="724" actId="478"/>
          <ac:spMkLst>
            <pc:docMk/>
            <pc:sldMk cId="1075932285" sldId="1674"/>
            <ac:spMk id="94" creationId="{4D358167-83E2-4625-8F00-4D53532E5A64}"/>
          </ac:spMkLst>
        </pc:spChg>
        <pc:spChg chg="add del mod">
          <ac:chgData name="Nazar Shchur" userId="3faffa111ac016f6" providerId="LiveId" clId="{2D3C44DF-D513-4EDA-8133-30515300C5AA}" dt="2019-08-15T08:55:35.838" v="724" actId="478"/>
          <ac:spMkLst>
            <pc:docMk/>
            <pc:sldMk cId="1075932285" sldId="1674"/>
            <ac:spMk id="97" creationId="{FD3DD48E-D02C-48CB-A4FA-83281D34671C}"/>
          </ac:spMkLst>
        </pc:spChg>
        <pc:spChg chg="add del mod">
          <ac:chgData name="Nazar Shchur" userId="3faffa111ac016f6" providerId="LiveId" clId="{2D3C44DF-D513-4EDA-8133-30515300C5AA}" dt="2019-08-15T08:55:35.838" v="724" actId="478"/>
          <ac:spMkLst>
            <pc:docMk/>
            <pc:sldMk cId="1075932285" sldId="1674"/>
            <ac:spMk id="98" creationId="{F4EF3EA5-4451-4D3D-BAD3-7A996849967C}"/>
          </ac:spMkLst>
        </pc:spChg>
        <pc:spChg chg="add del mod">
          <ac:chgData name="Nazar Shchur" userId="3faffa111ac016f6" providerId="LiveId" clId="{2D3C44DF-D513-4EDA-8133-30515300C5AA}" dt="2019-08-15T08:55:35.838" v="724" actId="478"/>
          <ac:spMkLst>
            <pc:docMk/>
            <pc:sldMk cId="1075932285" sldId="1674"/>
            <ac:spMk id="122" creationId="{5FF63D12-673C-4756-895B-EA73B4A504D1}"/>
          </ac:spMkLst>
        </pc:spChg>
        <pc:spChg chg="add del mod">
          <ac:chgData name="Nazar Shchur" userId="3faffa111ac016f6" providerId="LiveId" clId="{2D3C44DF-D513-4EDA-8133-30515300C5AA}" dt="2019-08-15T08:55:35.838" v="724" actId="478"/>
          <ac:spMkLst>
            <pc:docMk/>
            <pc:sldMk cId="1075932285" sldId="1674"/>
            <ac:spMk id="123" creationId="{2498991E-9589-461C-A956-41161677F7CB}"/>
          </ac:spMkLst>
        </pc:spChg>
        <pc:spChg chg="add del mod">
          <ac:chgData name="Nazar Shchur" userId="3faffa111ac016f6" providerId="LiveId" clId="{2D3C44DF-D513-4EDA-8133-30515300C5AA}" dt="2019-08-15T08:56:25.383" v="750"/>
          <ac:spMkLst>
            <pc:docMk/>
            <pc:sldMk cId="1075932285" sldId="1674"/>
            <ac:spMk id="124" creationId="{0240F39C-8812-42DB-BBBE-46D3C3C936A5}"/>
          </ac:spMkLst>
        </pc:spChg>
        <pc:spChg chg="add del mod">
          <ac:chgData name="Nazar Shchur" userId="3faffa111ac016f6" providerId="LiveId" clId="{2D3C44DF-D513-4EDA-8133-30515300C5AA}" dt="2019-08-15T08:56:25.383" v="750"/>
          <ac:spMkLst>
            <pc:docMk/>
            <pc:sldMk cId="1075932285" sldId="1674"/>
            <ac:spMk id="125" creationId="{CD601EB8-AE7A-47D2-8C2F-06F0E3541AA0}"/>
          </ac:spMkLst>
        </pc:spChg>
        <pc:spChg chg="add del mod">
          <ac:chgData name="Nazar Shchur" userId="3faffa111ac016f6" providerId="LiveId" clId="{2D3C44DF-D513-4EDA-8133-30515300C5AA}" dt="2019-08-15T08:56:25.383" v="750"/>
          <ac:spMkLst>
            <pc:docMk/>
            <pc:sldMk cId="1075932285" sldId="1674"/>
            <ac:spMk id="128" creationId="{0AC7C760-E707-405F-9401-6AAADDCD04A2}"/>
          </ac:spMkLst>
        </pc:spChg>
        <pc:spChg chg="add del mod">
          <ac:chgData name="Nazar Shchur" userId="3faffa111ac016f6" providerId="LiveId" clId="{2D3C44DF-D513-4EDA-8133-30515300C5AA}" dt="2019-08-15T08:56:25.383" v="750"/>
          <ac:spMkLst>
            <pc:docMk/>
            <pc:sldMk cId="1075932285" sldId="1674"/>
            <ac:spMk id="129" creationId="{050F7AD0-B830-4BC0-9AF5-CD06EBF14133}"/>
          </ac:spMkLst>
        </pc:spChg>
        <pc:spChg chg="add del mod">
          <ac:chgData name="Nazar Shchur" userId="3faffa111ac016f6" providerId="LiveId" clId="{2D3C44DF-D513-4EDA-8133-30515300C5AA}" dt="2019-08-15T08:56:25.383" v="750"/>
          <ac:spMkLst>
            <pc:docMk/>
            <pc:sldMk cId="1075932285" sldId="1674"/>
            <ac:spMk id="153" creationId="{715088D3-ED2E-4DDB-BBB4-F1DEE3906FF1}"/>
          </ac:spMkLst>
        </pc:spChg>
        <pc:spChg chg="add del mod">
          <ac:chgData name="Nazar Shchur" userId="3faffa111ac016f6" providerId="LiveId" clId="{2D3C44DF-D513-4EDA-8133-30515300C5AA}" dt="2019-08-15T08:56:25.383" v="750"/>
          <ac:spMkLst>
            <pc:docMk/>
            <pc:sldMk cId="1075932285" sldId="1674"/>
            <ac:spMk id="154" creationId="{38C404C1-031D-45DB-A9F0-5B5A6EA4D1E5}"/>
          </ac:spMkLst>
        </pc:spChg>
        <pc:grpChg chg="add del mod">
          <ac:chgData name="Nazar Shchur" userId="3faffa111ac016f6" providerId="LiveId" clId="{2D3C44DF-D513-4EDA-8133-30515300C5AA}" dt="2019-08-14T06:51:51.198" v="95" actId="165"/>
          <ac:grpSpMkLst>
            <pc:docMk/>
            <pc:sldMk cId="1075932285" sldId="1674"/>
            <ac:grpSpMk id="14" creationId="{0FC5CB3B-ED95-4FFE-A30C-9A56C855758C}"/>
          </ac:grpSpMkLst>
        </pc:grpChg>
        <pc:grpChg chg="add mod">
          <ac:chgData name="Nazar Shchur" userId="3faffa111ac016f6" providerId="LiveId" clId="{2D3C44DF-D513-4EDA-8133-30515300C5AA}" dt="2019-08-15T08:56:47.448" v="789" actId="1036"/>
          <ac:grpSpMkLst>
            <pc:docMk/>
            <pc:sldMk cId="1075932285" sldId="1674"/>
            <ac:grpSpMk id="15" creationId="{F8DEE2CF-E596-4AF3-83E4-1DB73A38FA98}"/>
          </ac:grpSpMkLst>
        </pc:grpChg>
        <pc:grpChg chg="mod topLvl">
          <ac:chgData name="Nazar Shchur" userId="3faffa111ac016f6" providerId="LiveId" clId="{2D3C44DF-D513-4EDA-8133-30515300C5AA}" dt="2019-08-14T06:53:21.145" v="99" actId="164"/>
          <ac:grpSpMkLst>
            <pc:docMk/>
            <pc:sldMk cId="1075932285" sldId="1674"/>
            <ac:grpSpMk id="52" creationId="{3A379BD5-D955-49B4-84A0-002723F13D27}"/>
          </ac:grpSpMkLst>
        </pc:grpChg>
        <pc:grpChg chg="del">
          <ac:chgData name="Nazar Shchur" userId="3faffa111ac016f6" providerId="LiveId" clId="{2D3C44DF-D513-4EDA-8133-30515300C5AA}" dt="2019-08-14T06:41:11.614" v="4" actId="165"/>
          <ac:grpSpMkLst>
            <pc:docMk/>
            <pc:sldMk cId="1075932285" sldId="1674"/>
            <ac:grpSpMk id="85" creationId="{16068FE7-5122-4507-B42B-EF753982F16C}"/>
          </ac:grpSpMkLst>
        </pc:grpChg>
        <pc:grpChg chg="add del mod">
          <ac:chgData name="Nazar Shchur" userId="3faffa111ac016f6" providerId="LiveId" clId="{2D3C44DF-D513-4EDA-8133-30515300C5AA}" dt="2019-08-15T08:55:35.838" v="724" actId="478"/>
          <ac:grpSpMkLst>
            <pc:docMk/>
            <pc:sldMk cId="1075932285" sldId="1674"/>
            <ac:grpSpMk id="99" creationId="{6593E9E9-1CBE-4C91-8C11-93C13E00F9AF}"/>
          </ac:grpSpMkLst>
        </pc:grpChg>
        <pc:grpChg chg="add del mod">
          <ac:chgData name="Nazar Shchur" userId="3faffa111ac016f6" providerId="LiveId" clId="{2D3C44DF-D513-4EDA-8133-30515300C5AA}" dt="2019-08-15T08:55:35.838" v="724" actId="478"/>
          <ac:grpSpMkLst>
            <pc:docMk/>
            <pc:sldMk cId="1075932285" sldId="1674"/>
            <ac:grpSpMk id="116" creationId="{16447981-C35C-4479-A5D5-1C6DFA4603F5}"/>
          </ac:grpSpMkLst>
        </pc:grpChg>
        <pc:grpChg chg="add del mod">
          <ac:chgData name="Nazar Shchur" userId="3faffa111ac016f6" providerId="LiveId" clId="{2D3C44DF-D513-4EDA-8133-30515300C5AA}" dt="2019-08-15T08:55:35.838" v="724" actId="478"/>
          <ac:grpSpMkLst>
            <pc:docMk/>
            <pc:sldMk cId="1075932285" sldId="1674"/>
            <ac:grpSpMk id="119" creationId="{EAF96B61-7234-4CBA-B1A3-7FB4F0075C93}"/>
          </ac:grpSpMkLst>
        </pc:grpChg>
        <pc:grpChg chg="add del mod">
          <ac:chgData name="Nazar Shchur" userId="3faffa111ac016f6" providerId="LiveId" clId="{2D3C44DF-D513-4EDA-8133-30515300C5AA}" dt="2019-08-15T08:56:25.383" v="750"/>
          <ac:grpSpMkLst>
            <pc:docMk/>
            <pc:sldMk cId="1075932285" sldId="1674"/>
            <ac:grpSpMk id="130" creationId="{9714A37E-5DC9-47DE-9820-99A67E776C9A}"/>
          </ac:grpSpMkLst>
        </pc:grpChg>
        <pc:grpChg chg="add del mod">
          <ac:chgData name="Nazar Shchur" userId="3faffa111ac016f6" providerId="LiveId" clId="{2D3C44DF-D513-4EDA-8133-30515300C5AA}" dt="2019-08-15T08:56:25.383" v="750"/>
          <ac:grpSpMkLst>
            <pc:docMk/>
            <pc:sldMk cId="1075932285" sldId="1674"/>
            <ac:grpSpMk id="147" creationId="{E86A3A01-D1FC-4C37-A642-E79F91D23E4A}"/>
          </ac:grpSpMkLst>
        </pc:grpChg>
        <pc:grpChg chg="add del mod">
          <ac:chgData name="Nazar Shchur" userId="3faffa111ac016f6" providerId="LiveId" clId="{2D3C44DF-D513-4EDA-8133-30515300C5AA}" dt="2019-08-15T08:56:25.383" v="750"/>
          <ac:grpSpMkLst>
            <pc:docMk/>
            <pc:sldMk cId="1075932285" sldId="1674"/>
            <ac:grpSpMk id="150" creationId="{F1AE1C60-3DE3-4441-98B2-990C666EF5C3}"/>
          </ac:grpSpMkLst>
        </pc:grpChg>
        <pc:picChg chg="add del mod">
          <ac:chgData name="Nazar Shchur" userId="3faffa111ac016f6" providerId="LiveId" clId="{2D3C44DF-D513-4EDA-8133-30515300C5AA}" dt="2019-08-14T07:07:09.928" v="205" actId="478"/>
          <ac:picMkLst>
            <pc:docMk/>
            <pc:sldMk cId="1075932285" sldId="1674"/>
            <ac:picMk id="6" creationId="{43B725BC-C95E-4D30-8451-8F97E4192E1F}"/>
          </ac:picMkLst>
        </pc:picChg>
        <pc:picChg chg="mod">
          <ac:chgData name="Nazar Shchur" userId="3faffa111ac016f6" providerId="LiveId" clId="{2D3C44DF-D513-4EDA-8133-30515300C5AA}" dt="2019-08-15T08:54:26.095" v="701" actId="1036"/>
          <ac:picMkLst>
            <pc:docMk/>
            <pc:sldMk cId="1075932285" sldId="1674"/>
            <ac:picMk id="67" creationId="{DBB253CC-2B5D-498B-8F27-FE25FF90A1AC}"/>
          </ac:picMkLst>
        </pc:picChg>
        <pc:picChg chg="mod">
          <ac:chgData name="Nazar Shchur" userId="3faffa111ac016f6" providerId="LiveId" clId="{2D3C44DF-D513-4EDA-8133-30515300C5AA}" dt="2019-08-15T08:54:26.095" v="701" actId="1036"/>
          <ac:picMkLst>
            <pc:docMk/>
            <pc:sldMk cId="1075932285" sldId="1674"/>
            <ac:picMk id="68" creationId="{B1D97C2B-67E6-436D-884A-03CE6EB3955A}"/>
          </ac:picMkLst>
        </pc:picChg>
        <pc:picChg chg="mod">
          <ac:chgData name="Nazar Shchur" userId="3faffa111ac016f6" providerId="LiveId" clId="{2D3C44DF-D513-4EDA-8133-30515300C5AA}" dt="2019-08-15T08:54:26.095" v="701" actId="1036"/>
          <ac:picMkLst>
            <pc:docMk/>
            <pc:sldMk cId="1075932285" sldId="1674"/>
            <ac:picMk id="69" creationId="{5B73E25F-5F0F-4412-B8E6-17AB6CCC85B1}"/>
          </ac:picMkLst>
        </pc:picChg>
        <pc:picChg chg="mod">
          <ac:chgData name="Nazar Shchur" userId="3faffa111ac016f6" providerId="LiveId" clId="{2D3C44DF-D513-4EDA-8133-30515300C5AA}" dt="2019-08-15T08:54:26.095" v="701" actId="1036"/>
          <ac:picMkLst>
            <pc:docMk/>
            <pc:sldMk cId="1075932285" sldId="1674"/>
            <ac:picMk id="70" creationId="{E018FEF6-F2DF-4A72-9711-88B9629B2117}"/>
          </ac:picMkLst>
        </pc:pic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34" creationId="{07BAD0E5-104B-45B6-89E4-EABB10922800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35" creationId="{D0B03390-4AFB-4EF8-A657-CADFFDA9E421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36" creationId="{A10096D1-B722-410E-A891-915C71673AED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37" creationId="{122AEEC7-B839-4CCC-A26F-B778C8E8A1BB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38" creationId="{3764D9C4-0259-4449-B031-96766B58E907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39" creationId="{46354801-B1EA-4643-A133-A03F506F8506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42" creationId="{2F2C554C-7430-48AA-B1AF-AB94948441F8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43" creationId="{78272016-32FF-4F85-BC21-2A02CDD47E6A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44" creationId="{FC60BCEE-3DF9-4C2B-BC22-EA4D79D80718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45" creationId="{33AF9A14-8524-40D6-9EC9-9F9D6E681553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46" creationId="{1302C60B-F260-4241-8CDB-D0012DBBCEFC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47" creationId="{B0789E47-ED53-44B5-959B-554F355121CF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48" creationId="{A452C701-1533-4A3C-B290-4937EBF60EC1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50" creationId="{4B0F5142-D22D-499A-9EA4-659B85040032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51" creationId="{2C663D17-2F3C-4E6C-824B-3B48FAC4E3BB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53" creationId="{AE7EA2A7-80F4-421B-8138-BE162E8E21F4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54" creationId="{ACE72161-7F3B-48C4-AD89-87F2A7C08C14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55" creationId="{0678542F-B449-499A-8C5A-59C3BA50B6E3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56" creationId="{3E525CB4-FEE8-4F0F-803C-97C6610BC719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57" creationId="{9CA89DF1-1653-4704-B07D-43990B92FF2D}"/>
          </ac:cxnSpMkLst>
        </pc:cxnChg>
        <pc:cxnChg chg="add del mod topLvl">
          <ac:chgData name="Nazar Shchur" userId="3faffa111ac016f6" providerId="LiveId" clId="{2D3C44DF-D513-4EDA-8133-30515300C5AA}" dt="2019-08-15T08:49:33.421" v="627"/>
          <ac:cxnSpMkLst>
            <pc:docMk/>
            <pc:sldMk cId="1075932285" sldId="1674"/>
            <ac:cxnSpMk id="60" creationId="{331633F7-0A81-48F5-93B4-B8417B9E4D22}"/>
          </ac:cxnSpMkLst>
        </pc:cxnChg>
        <pc:cxnChg chg="add del mod topLvl">
          <ac:chgData name="Nazar Shchur" userId="3faffa111ac016f6" providerId="LiveId" clId="{2D3C44DF-D513-4EDA-8133-30515300C5AA}" dt="2019-08-15T08:49:33.421" v="627"/>
          <ac:cxnSpMkLst>
            <pc:docMk/>
            <pc:sldMk cId="1075932285" sldId="1674"/>
            <ac:cxnSpMk id="71" creationId="{1002E42F-31EC-46EF-997A-941695F4EDB7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72" creationId="{DF361D3A-079D-4DC2-B9FA-30D2EAFF29F1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75" creationId="{07F94425-D173-412E-AACA-AE9028CAE29E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77" creationId="{BFF67EF0-FB64-4485-A7E5-5092F424F86B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78" creationId="{01EEFD77-A666-4B30-95EE-0725DF6609EF}"/>
          </ac:cxnSpMkLst>
        </pc:cxnChg>
        <pc:cxnChg chg="mod topLvl">
          <ac:chgData name="Nazar Shchur" userId="3faffa111ac016f6" providerId="LiveId" clId="{2D3C44DF-D513-4EDA-8133-30515300C5AA}" dt="2019-08-14T06:53:21.145" v="99" actId="164"/>
          <ac:cxnSpMkLst>
            <pc:docMk/>
            <pc:sldMk cId="1075932285" sldId="1674"/>
            <ac:cxnSpMk id="79" creationId="{50DF7DB1-3A28-4963-85D8-07D90B894112}"/>
          </ac:cxnSpMkLst>
        </pc:cxnChg>
        <pc:cxnChg chg="add del mod topLvl">
          <ac:chgData name="Nazar Shchur" userId="3faffa111ac016f6" providerId="LiveId" clId="{2D3C44DF-D513-4EDA-8133-30515300C5AA}" dt="2019-08-15T08:48:58.164" v="625" actId="478"/>
          <ac:cxnSpMkLst>
            <pc:docMk/>
            <pc:sldMk cId="1075932285" sldId="1674"/>
            <ac:cxnSpMk id="80" creationId="{15FE673E-1BC3-4316-BD56-3AF103DB61E3}"/>
          </ac:cxnSpMkLst>
        </pc:cxnChg>
        <pc:cxnChg chg="del mod topLvl">
          <ac:chgData name="Nazar Shchur" userId="3faffa111ac016f6" providerId="LiveId" clId="{2D3C44DF-D513-4EDA-8133-30515300C5AA}" dt="2019-08-15T08:49:41.321" v="629"/>
          <ac:cxnSpMkLst>
            <pc:docMk/>
            <pc:sldMk cId="1075932285" sldId="1674"/>
            <ac:cxnSpMk id="81" creationId="{8B3BDBD7-8272-40F2-A79B-14BF23987C9C}"/>
          </ac:cxnSpMkLst>
        </pc:cxnChg>
        <pc:cxnChg chg="add del mod topLvl">
          <ac:chgData name="Nazar Shchur" userId="3faffa111ac016f6" providerId="LiveId" clId="{2D3C44DF-D513-4EDA-8133-30515300C5AA}" dt="2019-08-15T08:49:33.421" v="627"/>
          <ac:cxnSpMkLst>
            <pc:docMk/>
            <pc:sldMk cId="1075932285" sldId="1674"/>
            <ac:cxnSpMk id="82" creationId="{6733975B-B3EF-4BEB-956F-47B1FD66DA13}"/>
          </ac:cxnSpMkLst>
        </pc:cxnChg>
        <pc:cxnChg chg="add del mod topLvl">
          <ac:chgData name="Nazar Shchur" userId="3faffa111ac016f6" providerId="LiveId" clId="{2D3C44DF-D513-4EDA-8133-30515300C5AA}" dt="2019-08-15T08:49:33.421" v="627"/>
          <ac:cxnSpMkLst>
            <pc:docMk/>
            <pc:sldMk cId="1075932285" sldId="1674"/>
            <ac:cxnSpMk id="83" creationId="{9A1E9323-8188-4159-BFB4-AD3799FD20D9}"/>
          </ac:cxnSpMkLst>
        </pc:cxnChg>
        <pc:cxnChg chg="add del mod">
          <ac:chgData name="Nazar Shchur" userId="3faffa111ac016f6" providerId="LiveId" clId="{2D3C44DF-D513-4EDA-8133-30515300C5AA}" dt="2019-08-15T09:11:36.724" v="981" actId="478"/>
          <ac:cxnSpMkLst>
            <pc:docMk/>
            <pc:sldMk cId="1075932285" sldId="1674"/>
            <ac:cxnSpMk id="84" creationId="{59E6362F-5E63-42D4-9C93-2ABB073F6AD2}"/>
          </ac:cxnSpMkLst>
        </pc:cxnChg>
        <pc:cxnChg chg="add mod">
          <ac:chgData name="Nazar Shchur" userId="3faffa111ac016f6" providerId="LiveId" clId="{2D3C44DF-D513-4EDA-8133-30515300C5AA}" dt="2019-08-15T08:56:47.448" v="789" actId="1036"/>
          <ac:cxnSpMkLst>
            <pc:docMk/>
            <pc:sldMk cId="1075932285" sldId="1674"/>
            <ac:cxnSpMk id="85" creationId="{30976551-B845-41BD-B140-535A2548AABC}"/>
          </ac:cxnSpMkLst>
        </pc:cxnChg>
        <pc:cxnChg chg="add mod">
          <ac:chgData name="Nazar Shchur" userId="3faffa111ac016f6" providerId="LiveId" clId="{2D3C44DF-D513-4EDA-8133-30515300C5AA}" dt="2019-08-15T08:56:47.448" v="789" actId="1036"/>
          <ac:cxnSpMkLst>
            <pc:docMk/>
            <pc:sldMk cId="1075932285" sldId="1674"/>
            <ac:cxnSpMk id="87" creationId="{53183C6B-88EA-41F7-A92D-91778B53B122}"/>
          </ac:cxnSpMkLst>
        </pc:cxnChg>
        <pc:cxnChg chg="add mod">
          <ac:chgData name="Nazar Shchur" userId="3faffa111ac016f6" providerId="LiveId" clId="{2D3C44DF-D513-4EDA-8133-30515300C5AA}" dt="2019-08-15T08:56:47.448" v="789" actId="1036"/>
          <ac:cxnSpMkLst>
            <pc:docMk/>
            <pc:sldMk cId="1075932285" sldId="1674"/>
            <ac:cxnSpMk id="89" creationId="{122FF500-4CEC-422C-B367-29C858E63384}"/>
          </ac:cxnSpMkLst>
        </pc:cxnChg>
        <pc:cxnChg chg="add mod">
          <ac:chgData name="Nazar Shchur" userId="3faffa111ac016f6" providerId="LiveId" clId="{2D3C44DF-D513-4EDA-8133-30515300C5AA}" dt="2019-08-15T08:56:47.448" v="789" actId="1036"/>
          <ac:cxnSpMkLst>
            <pc:docMk/>
            <pc:sldMk cId="1075932285" sldId="1674"/>
            <ac:cxnSpMk id="90" creationId="{DCEBF66E-3C7E-4003-844A-4CCA41F2A706}"/>
          </ac:cxnSpMkLst>
        </pc:cxnChg>
        <pc:cxnChg chg="add mod">
          <ac:chgData name="Nazar Shchur" userId="3faffa111ac016f6" providerId="LiveId" clId="{2D3C44DF-D513-4EDA-8133-30515300C5AA}" dt="2019-08-15T08:56:47.448" v="789" actId="1036"/>
          <ac:cxnSpMkLst>
            <pc:docMk/>
            <pc:sldMk cId="1075932285" sldId="1674"/>
            <ac:cxnSpMk id="91" creationId="{FA33BFC4-CD0D-45B6-A585-A402D25B0D19}"/>
          </ac:cxnSpMkLst>
        </pc:cxnChg>
        <pc:cxnChg chg="add del mod">
          <ac:chgData name="Nazar Shchur" userId="3faffa111ac016f6" providerId="LiveId" clId="{2D3C44DF-D513-4EDA-8133-30515300C5AA}" dt="2019-08-15T08:55:35.838" v="724" actId="478"/>
          <ac:cxnSpMkLst>
            <pc:docMk/>
            <pc:sldMk cId="1075932285" sldId="1674"/>
            <ac:cxnSpMk id="95" creationId="{D6CADBFD-243E-408D-9A67-581A1D552221}"/>
          </ac:cxnSpMkLst>
        </pc:cxnChg>
        <pc:cxnChg chg="add del mod">
          <ac:chgData name="Nazar Shchur" userId="3faffa111ac016f6" providerId="LiveId" clId="{2D3C44DF-D513-4EDA-8133-30515300C5AA}" dt="2019-08-15T08:55:35.838" v="724" actId="478"/>
          <ac:cxnSpMkLst>
            <pc:docMk/>
            <pc:sldMk cId="1075932285" sldId="1674"/>
            <ac:cxnSpMk id="96" creationId="{3827DF6F-5C74-45F9-A393-D0F5AA45716B}"/>
          </ac:cxnSpMkLst>
        </pc:cxnChg>
        <pc:cxnChg chg="add del mod">
          <ac:chgData name="Nazar Shchur" userId="3faffa111ac016f6" providerId="LiveId" clId="{2D3C44DF-D513-4EDA-8133-30515300C5AA}" dt="2019-08-15T08:56:25.383" v="750"/>
          <ac:cxnSpMkLst>
            <pc:docMk/>
            <pc:sldMk cId="1075932285" sldId="1674"/>
            <ac:cxnSpMk id="126" creationId="{4ED4E9D8-40DA-4883-B942-6E344D0271EC}"/>
          </ac:cxnSpMkLst>
        </pc:cxnChg>
        <pc:cxnChg chg="add del mod">
          <ac:chgData name="Nazar Shchur" userId="3faffa111ac016f6" providerId="LiveId" clId="{2D3C44DF-D513-4EDA-8133-30515300C5AA}" dt="2019-08-15T08:56:25.383" v="750"/>
          <ac:cxnSpMkLst>
            <pc:docMk/>
            <pc:sldMk cId="1075932285" sldId="1674"/>
            <ac:cxnSpMk id="127" creationId="{8089B481-4F8E-40BD-9AE9-F47668D49AFF}"/>
          </ac:cxnSpMkLst>
        </pc:cxnChg>
      </pc:sldChg>
      <pc:sldChg chg="del">
        <pc:chgData name="Nazar Shchur" userId="3faffa111ac016f6" providerId="LiveId" clId="{2D3C44DF-D513-4EDA-8133-30515300C5AA}" dt="2019-08-15T14:23:34.129" v="1562" actId="2696"/>
        <pc:sldMkLst>
          <pc:docMk/>
          <pc:sldMk cId="3624759025" sldId="1676"/>
        </pc:sldMkLst>
      </pc:sldChg>
      <pc:sldChg chg="del">
        <pc:chgData name="Nazar Shchur" userId="3faffa111ac016f6" providerId="LiveId" clId="{2D3C44DF-D513-4EDA-8133-30515300C5AA}" dt="2019-08-15T14:23:34.201" v="1563" actId="2696"/>
        <pc:sldMkLst>
          <pc:docMk/>
          <pc:sldMk cId="2019736493" sldId="1677"/>
        </pc:sldMkLst>
      </pc:sldChg>
      <pc:sldChg chg="del">
        <pc:chgData name="Nazar Shchur" userId="3faffa111ac016f6" providerId="LiveId" clId="{2D3C44DF-D513-4EDA-8133-30515300C5AA}" dt="2019-08-15T14:23:34.370" v="1564" actId="2696"/>
        <pc:sldMkLst>
          <pc:docMk/>
          <pc:sldMk cId="4130060236" sldId="1678"/>
        </pc:sldMkLst>
      </pc:sldChg>
      <pc:sldChg chg="del">
        <pc:chgData name="Nazar Shchur" userId="3faffa111ac016f6" providerId="LiveId" clId="{2D3C44DF-D513-4EDA-8133-30515300C5AA}" dt="2019-08-15T14:23:34.456" v="1565" actId="2696"/>
        <pc:sldMkLst>
          <pc:docMk/>
          <pc:sldMk cId="662712958" sldId="1679"/>
        </pc:sldMkLst>
      </pc:sldChg>
      <pc:sldChg chg="del">
        <pc:chgData name="Nazar Shchur" userId="3faffa111ac016f6" providerId="LiveId" clId="{2D3C44DF-D513-4EDA-8133-30515300C5AA}" dt="2019-08-15T14:23:34.693" v="1567" actId="2696"/>
        <pc:sldMkLst>
          <pc:docMk/>
          <pc:sldMk cId="1874899793" sldId="1680"/>
        </pc:sldMkLst>
      </pc:sldChg>
      <pc:sldChg chg="del">
        <pc:chgData name="Nazar Shchur" userId="3faffa111ac016f6" providerId="LiveId" clId="{2D3C44DF-D513-4EDA-8133-30515300C5AA}" dt="2019-08-15T14:23:35.137" v="1569" actId="2696"/>
        <pc:sldMkLst>
          <pc:docMk/>
          <pc:sldMk cId="3077896538" sldId="1681"/>
        </pc:sldMkLst>
      </pc:sldChg>
      <pc:sldChg chg="del">
        <pc:chgData name="Nazar Shchur" userId="3faffa111ac016f6" providerId="LiveId" clId="{2D3C44DF-D513-4EDA-8133-30515300C5AA}" dt="2019-08-15T14:23:35.339" v="1570" actId="2696"/>
        <pc:sldMkLst>
          <pc:docMk/>
          <pc:sldMk cId="1847522367" sldId="1682"/>
        </pc:sldMkLst>
      </pc:sldChg>
      <pc:sldChg chg="del">
        <pc:chgData name="Nazar Shchur" userId="3faffa111ac016f6" providerId="LiveId" clId="{2D3C44DF-D513-4EDA-8133-30515300C5AA}" dt="2019-08-15T14:23:35.409" v="1571" actId="2696"/>
        <pc:sldMkLst>
          <pc:docMk/>
          <pc:sldMk cId="352179934" sldId="1683"/>
        </pc:sldMkLst>
      </pc:sldChg>
      <pc:sldChg chg="del">
        <pc:chgData name="Nazar Shchur" userId="3faffa111ac016f6" providerId="LiveId" clId="{2D3C44DF-D513-4EDA-8133-30515300C5AA}" dt="2019-08-15T14:23:35.485" v="1573" actId="2696"/>
        <pc:sldMkLst>
          <pc:docMk/>
          <pc:sldMk cId="3268067256" sldId="1684"/>
        </pc:sldMkLst>
      </pc:sldChg>
      <pc:sldChg chg="del">
        <pc:chgData name="Nazar Shchur" userId="3faffa111ac016f6" providerId="LiveId" clId="{2D3C44DF-D513-4EDA-8133-30515300C5AA}" dt="2019-08-15T14:26:00.584" v="1596" actId="2696"/>
        <pc:sldMkLst>
          <pc:docMk/>
          <pc:sldMk cId="4282641106" sldId="1685"/>
        </pc:sldMkLst>
      </pc:sldChg>
      <pc:sldChg chg="modSp ord">
        <pc:chgData name="Nazar Shchur" userId="3faffa111ac016f6" providerId="LiveId" clId="{2D3C44DF-D513-4EDA-8133-30515300C5AA}" dt="2019-08-15T14:26:28.149" v="1607" actId="207"/>
        <pc:sldMkLst>
          <pc:docMk/>
          <pc:sldMk cId="2694290420" sldId="1686"/>
        </pc:sldMkLst>
        <pc:spChg chg="mod">
          <ac:chgData name="Nazar Shchur" userId="3faffa111ac016f6" providerId="LiveId" clId="{2D3C44DF-D513-4EDA-8133-30515300C5AA}" dt="2019-08-15T14:26:17.495" v="1604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2D3C44DF-D513-4EDA-8133-30515300C5AA}" dt="2019-08-15T14:26:20.218" v="1605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2D3C44DF-D513-4EDA-8133-30515300C5AA}" dt="2019-08-15T14:26:28.149" v="1607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del">
        <pc:chgData name="Nazar Shchur" userId="3faffa111ac016f6" providerId="LiveId" clId="{2D3C44DF-D513-4EDA-8133-30515300C5AA}" dt="2019-08-15T14:26:00.601" v="1597" actId="2696"/>
        <pc:sldMkLst>
          <pc:docMk/>
          <pc:sldMk cId="3187276188" sldId="1687"/>
        </pc:sldMkLst>
      </pc:sldChg>
      <pc:sldChg chg="addSp delSp modSp modAnim">
        <pc:chgData name="Nazar Shchur" userId="3faffa111ac016f6" providerId="LiveId" clId="{2D3C44DF-D513-4EDA-8133-30515300C5AA}" dt="2019-08-16T06:48:45.818" v="1708"/>
        <pc:sldMkLst>
          <pc:docMk/>
          <pc:sldMk cId="3142631282" sldId="1688"/>
        </pc:sldMkLst>
        <pc:spChg chg="mod">
          <ac:chgData name="Nazar Shchur" userId="3faffa111ac016f6" providerId="LiveId" clId="{2D3C44DF-D513-4EDA-8133-30515300C5AA}" dt="2019-08-16T06:39:41.043" v="1631" actId="1036"/>
          <ac:spMkLst>
            <pc:docMk/>
            <pc:sldMk cId="3142631282" sldId="1688"/>
            <ac:spMk id="113" creationId="{7E521B96-5627-43B0-A863-8EBB6E012C0E}"/>
          </ac:spMkLst>
        </pc:spChg>
        <pc:picChg chg="add mod">
          <ac:chgData name="Nazar Shchur" userId="3faffa111ac016f6" providerId="LiveId" clId="{2D3C44DF-D513-4EDA-8133-30515300C5AA}" dt="2019-08-16T06:39:41.043" v="1631" actId="1036"/>
          <ac:picMkLst>
            <pc:docMk/>
            <pc:sldMk cId="3142631282" sldId="1688"/>
            <ac:picMk id="1026" creationId="{2A235D02-760F-4E23-8F14-A50A9C57A4D5}"/>
          </ac:picMkLst>
        </pc:picChg>
        <pc:picChg chg="del">
          <ac:chgData name="Nazar Shchur" userId="3faffa111ac016f6" providerId="LiveId" clId="{2D3C44DF-D513-4EDA-8133-30515300C5AA}" dt="2019-08-16T06:35:51.404" v="1611" actId="478"/>
          <ac:picMkLst>
            <pc:docMk/>
            <pc:sldMk cId="3142631282" sldId="1688"/>
            <ac:picMk id="1030" creationId="{713A362E-A024-40E7-A2DC-9DAF129B726F}"/>
          </ac:picMkLst>
        </pc:picChg>
      </pc:sldChg>
      <pc:sldChg chg="del">
        <pc:chgData name="Nazar Shchur" userId="3faffa111ac016f6" providerId="LiveId" clId="{2D3C44DF-D513-4EDA-8133-30515300C5AA}" dt="2019-08-16T06:48:33.576" v="1695" actId="2696"/>
        <pc:sldMkLst>
          <pc:docMk/>
          <pc:sldMk cId="2584558110" sldId="1689"/>
        </pc:sldMkLst>
      </pc:sldChg>
      <pc:sldChg chg="del">
        <pc:chgData name="Nazar Shchur" userId="3faffa111ac016f6" providerId="LiveId" clId="{2D3C44DF-D513-4EDA-8133-30515300C5AA}" dt="2019-08-16T06:48:33.771" v="1696" actId="2696"/>
        <pc:sldMkLst>
          <pc:docMk/>
          <pc:sldMk cId="2255268386" sldId="1690"/>
        </pc:sldMkLst>
      </pc:sldChg>
      <pc:sldChg chg="del">
        <pc:chgData name="Nazar Shchur" userId="3faffa111ac016f6" providerId="LiveId" clId="{2D3C44DF-D513-4EDA-8133-30515300C5AA}" dt="2019-08-16T06:48:33.950" v="1697" actId="2696"/>
        <pc:sldMkLst>
          <pc:docMk/>
          <pc:sldMk cId="1795843679" sldId="1691"/>
        </pc:sldMkLst>
      </pc:sldChg>
      <pc:sldChg chg="del">
        <pc:chgData name="Nazar Shchur" userId="3faffa111ac016f6" providerId="LiveId" clId="{2D3C44DF-D513-4EDA-8133-30515300C5AA}" dt="2019-08-16T06:48:34.098" v="1698" actId="2696"/>
        <pc:sldMkLst>
          <pc:docMk/>
          <pc:sldMk cId="2152100465" sldId="1692"/>
        </pc:sldMkLst>
      </pc:sldChg>
      <pc:sldChg chg="del">
        <pc:chgData name="Nazar Shchur" userId="3faffa111ac016f6" providerId="LiveId" clId="{2D3C44DF-D513-4EDA-8133-30515300C5AA}" dt="2019-08-16T06:48:34.136" v="1699" actId="2696"/>
        <pc:sldMkLst>
          <pc:docMk/>
          <pc:sldMk cId="2744738973" sldId="1693"/>
        </pc:sldMkLst>
      </pc:sldChg>
      <pc:sldChg chg="del">
        <pc:chgData name="Nazar Shchur" userId="3faffa111ac016f6" providerId="LiveId" clId="{2D3C44DF-D513-4EDA-8133-30515300C5AA}" dt="2019-08-16T06:48:34.334" v="1702" actId="2696"/>
        <pc:sldMkLst>
          <pc:docMk/>
          <pc:sldMk cId="3046459424" sldId="1694"/>
        </pc:sldMkLst>
      </pc:sldChg>
      <pc:sldChg chg="del">
        <pc:chgData name="Nazar Shchur" userId="3faffa111ac016f6" providerId="LiveId" clId="{2D3C44DF-D513-4EDA-8133-30515300C5AA}" dt="2019-08-16T06:48:34.364" v="1703" actId="2696"/>
        <pc:sldMkLst>
          <pc:docMk/>
          <pc:sldMk cId="2205064653" sldId="1695"/>
        </pc:sldMkLst>
      </pc:sldChg>
      <pc:sldChg chg="del">
        <pc:chgData name="Nazar Shchur" userId="3faffa111ac016f6" providerId="LiveId" clId="{2D3C44DF-D513-4EDA-8133-30515300C5AA}" dt="2019-08-16T06:48:34.377" v="1704" actId="2696"/>
        <pc:sldMkLst>
          <pc:docMk/>
          <pc:sldMk cId="497785837" sldId="1696"/>
        </pc:sldMkLst>
      </pc:sldChg>
      <pc:sldChg chg="del">
        <pc:chgData name="Nazar Shchur" userId="3faffa111ac016f6" providerId="LiveId" clId="{2D3C44DF-D513-4EDA-8133-30515300C5AA}" dt="2019-08-16T06:48:34.401" v="1705" actId="2696"/>
        <pc:sldMkLst>
          <pc:docMk/>
          <pc:sldMk cId="2794042277" sldId="1697"/>
        </pc:sldMkLst>
      </pc:sldChg>
      <pc:sldChg chg="del">
        <pc:chgData name="Nazar Shchur" userId="3faffa111ac016f6" providerId="LiveId" clId="{2D3C44DF-D513-4EDA-8133-30515300C5AA}" dt="2019-08-16T06:48:34.432" v="1706" actId="2696"/>
        <pc:sldMkLst>
          <pc:docMk/>
          <pc:sldMk cId="3212136091" sldId="1698"/>
        </pc:sldMkLst>
      </pc:sldChg>
      <pc:sldChg chg="addSp delSp modSp delAnim modAnim">
        <pc:chgData name="Nazar Shchur" userId="3faffa111ac016f6" providerId="LiveId" clId="{2D3C44DF-D513-4EDA-8133-30515300C5AA}" dt="2019-08-15T08:47:58.103" v="624" actId="478"/>
        <pc:sldMkLst>
          <pc:docMk/>
          <pc:sldMk cId="4276479364" sldId="1699"/>
        </pc:sldMkLst>
        <pc:spChg chg="del">
          <ac:chgData name="Nazar Shchur" userId="3faffa111ac016f6" providerId="LiveId" clId="{2D3C44DF-D513-4EDA-8133-30515300C5AA}" dt="2019-08-15T08:43:35.996" v="551" actId="478"/>
          <ac:spMkLst>
            <pc:docMk/>
            <pc:sldMk cId="4276479364" sldId="1699"/>
            <ac:spMk id="11" creationId="{7E09A648-87C4-4312-9D3D-539691B87770}"/>
          </ac:spMkLst>
        </pc:spChg>
        <pc:spChg chg="add mod">
          <ac:chgData name="Nazar Shchur" userId="3faffa111ac016f6" providerId="LiveId" clId="{2D3C44DF-D513-4EDA-8133-30515300C5AA}" dt="2019-08-15T08:46:33.777" v="607" actId="1036"/>
          <ac:spMkLst>
            <pc:docMk/>
            <pc:sldMk cId="4276479364" sldId="1699"/>
            <ac:spMk id="15" creationId="{DC200A5B-29EF-4D38-A529-2183EFE803BE}"/>
          </ac:spMkLst>
        </pc:spChg>
        <pc:spChg chg="add mod">
          <ac:chgData name="Nazar Shchur" userId="3faffa111ac016f6" providerId="LiveId" clId="{2D3C44DF-D513-4EDA-8133-30515300C5AA}" dt="2019-08-15T08:46:33.777" v="607" actId="1036"/>
          <ac:spMkLst>
            <pc:docMk/>
            <pc:sldMk cId="4276479364" sldId="1699"/>
            <ac:spMk id="16" creationId="{B504E65B-8AF1-47B5-945C-FE6083CED8B5}"/>
          </ac:spMkLst>
        </pc:spChg>
        <pc:spChg chg="add del mod">
          <ac:chgData name="Nazar Shchur" userId="3faffa111ac016f6" providerId="LiveId" clId="{2D3C44DF-D513-4EDA-8133-30515300C5AA}" dt="2019-08-15T08:47:58.103" v="624" actId="478"/>
          <ac:spMkLst>
            <pc:docMk/>
            <pc:sldMk cId="4276479364" sldId="1699"/>
            <ac:spMk id="17" creationId="{BF660109-4106-43AF-885F-4DA55F2E9D86}"/>
          </ac:spMkLst>
        </pc:spChg>
        <pc:picChg chg="mod ord">
          <ac:chgData name="Nazar Shchur" userId="3faffa111ac016f6" providerId="LiveId" clId="{2D3C44DF-D513-4EDA-8133-30515300C5AA}" dt="2019-08-15T08:43:46.015" v="555" actId="167"/>
          <ac:picMkLst>
            <pc:docMk/>
            <pc:sldMk cId="4276479364" sldId="1699"/>
            <ac:picMk id="12" creationId="{BCA0186E-94D1-4164-B6A1-33B0A78A1B40}"/>
          </ac:picMkLst>
        </pc:picChg>
        <pc:picChg chg="del mod">
          <ac:chgData name="Nazar Shchur" userId="3faffa111ac016f6" providerId="LiveId" clId="{2D3C44DF-D513-4EDA-8133-30515300C5AA}" dt="2019-08-15T08:43:21.987" v="550" actId="478"/>
          <ac:picMkLst>
            <pc:docMk/>
            <pc:sldMk cId="4276479364" sldId="1699"/>
            <ac:picMk id="13" creationId="{E5FE9B9D-1203-4BA5-9B5B-5EB66DDB3658}"/>
          </ac:picMkLst>
        </pc:picChg>
      </pc:sldChg>
      <pc:sldChg chg="addSp delSp modSp del ord delAnim modAnim">
        <pc:chgData name="Nazar Shchur" userId="3faffa111ac016f6" providerId="LiveId" clId="{2D3C44DF-D513-4EDA-8133-30515300C5AA}" dt="2019-08-15T14:23:33.168" v="1550" actId="2696"/>
        <pc:sldMkLst>
          <pc:docMk/>
          <pc:sldMk cId="414708027" sldId="1700"/>
        </pc:sldMkLst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14" creationId="{624BC2F7-5371-46C3-8C75-FE49337E646E}"/>
          </ac:spMkLst>
        </pc:spChg>
        <pc:spChg chg="mod">
          <ac:chgData name="Nazar Shchur" userId="3faffa111ac016f6" providerId="LiveId" clId="{2D3C44DF-D513-4EDA-8133-30515300C5AA}" dt="2019-08-14T07:14:03.399" v="308" actId="164"/>
          <ac:spMkLst>
            <pc:docMk/>
            <pc:sldMk cId="414708027" sldId="1700"/>
            <ac:spMk id="15" creationId="{2B19AAA8-00A8-4E9C-8EBA-D5355DE04009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16" creationId="{E4C5A484-D10A-46D0-9733-688B4CE1C0EE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17" creationId="{CD2F2FCA-CE3D-4691-88CA-BF81133D3DAA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18" creationId="{69B86D0B-EC17-48F9-8BE2-E5BEB68CDCEE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19" creationId="{D0A0A591-704C-4C5A-B438-4872C38DCA8E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20" creationId="{C4788DEA-6773-47CB-8CFD-17236EFE6C6E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22" creationId="{C174EA9F-EABB-4C5C-8C68-798C57D6FE88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23" creationId="{6949E131-7A21-4953-9185-76DDE9AEEBB8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24" creationId="{65A14EE6-8A6D-4759-B459-EF66758DAD4B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25" creationId="{C707C3D8-AC83-44B1-909B-0749E8839EF7}"/>
          </ac:spMkLst>
        </pc:spChg>
        <pc:spChg chg="mod topLvl">
          <ac:chgData name="Nazar Shchur" userId="3faffa111ac016f6" providerId="LiveId" clId="{2D3C44DF-D513-4EDA-8133-30515300C5AA}" dt="2019-08-14T07:14:50.780" v="327" actId="14100"/>
          <ac:spMkLst>
            <pc:docMk/>
            <pc:sldMk cId="414708027" sldId="1700"/>
            <ac:spMk id="36" creationId="{82315DB9-1D61-469D-9C5A-BBA7A5407BB7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60" creationId="{AEDD6922-3978-4AAC-8EE7-6C48E7F3917D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61" creationId="{3370ED60-36EF-4566-AAFA-0E05FBBD5113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67" creationId="{85B24ADF-0A38-4DA8-A2A2-003175AC8116}"/>
          </ac:spMkLst>
        </pc:spChg>
        <pc:spChg chg="mod">
          <ac:chgData name="Nazar Shchur" userId="3faffa111ac016f6" providerId="LiveId" clId="{2D3C44DF-D513-4EDA-8133-30515300C5AA}" dt="2019-08-14T06:40:43.265" v="2" actId="1076"/>
          <ac:spMkLst>
            <pc:docMk/>
            <pc:sldMk cId="414708027" sldId="1700"/>
            <ac:spMk id="68" creationId="{B816F9D8-FF1B-4153-B173-D0DB1392630A}"/>
          </ac:spMkLst>
        </pc:spChg>
        <pc:spChg chg="mod">
          <ac:chgData name="Nazar Shchur" userId="3faffa111ac016f6" providerId="LiveId" clId="{2D3C44DF-D513-4EDA-8133-30515300C5AA}" dt="2019-08-14T07:16:41.106" v="352" actId="1076"/>
          <ac:spMkLst>
            <pc:docMk/>
            <pc:sldMk cId="414708027" sldId="1700"/>
            <ac:spMk id="69" creationId="{622D5796-5903-4A34-BD70-E644A27553E7}"/>
          </ac:spMkLst>
        </pc:spChg>
        <pc:spChg chg="add del mod">
          <ac:chgData name="Nazar Shchur" userId="3faffa111ac016f6" providerId="LiveId" clId="{2D3C44DF-D513-4EDA-8133-30515300C5AA}" dt="2019-08-14T07:08:56.726" v="223" actId="478"/>
          <ac:spMkLst>
            <pc:docMk/>
            <pc:sldMk cId="414708027" sldId="1700"/>
            <ac:spMk id="71" creationId="{88CB19B6-8031-4593-A8B9-741F93D57F0A}"/>
          </ac:spMkLst>
        </pc:spChg>
        <pc:spChg chg="add del mod">
          <ac:chgData name="Nazar Shchur" userId="3faffa111ac016f6" providerId="LiveId" clId="{2D3C44DF-D513-4EDA-8133-30515300C5AA}" dt="2019-08-14T07:09:02.696" v="228" actId="478"/>
          <ac:spMkLst>
            <pc:docMk/>
            <pc:sldMk cId="414708027" sldId="1700"/>
            <ac:spMk id="73" creationId="{21F32D4E-D41D-43C4-B78A-903CF9C909F3}"/>
          </ac:spMkLst>
        </pc:spChg>
        <pc:spChg chg="add del mod">
          <ac:chgData name="Nazar Shchur" userId="3faffa111ac016f6" providerId="LiveId" clId="{2D3C44DF-D513-4EDA-8133-30515300C5AA}" dt="2019-08-14T07:08:37.544" v="219" actId="478"/>
          <ac:spMkLst>
            <pc:docMk/>
            <pc:sldMk cId="414708027" sldId="1700"/>
            <ac:spMk id="74" creationId="{6B250672-8E91-4E5C-A757-DE505A8D5D13}"/>
          </ac:spMkLst>
        </pc:spChg>
        <pc:spChg chg="add del mod">
          <ac:chgData name="Nazar Shchur" userId="3faffa111ac016f6" providerId="LiveId" clId="{2D3C44DF-D513-4EDA-8133-30515300C5AA}" dt="2019-08-14T07:08:36.388" v="218" actId="478"/>
          <ac:spMkLst>
            <pc:docMk/>
            <pc:sldMk cId="414708027" sldId="1700"/>
            <ac:spMk id="75" creationId="{9AD8480E-F721-42B1-BED4-C6BD45DB122A}"/>
          </ac:spMkLst>
        </pc:spChg>
        <pc:spChg chg="add del mod">
          <ac:chgData name="Nazar Shchur" userId="3faffa111ac016f6" providerId="LiveId" clId="{2D3C44DF-D513-4EDA-8133-30515300C5AA}" dt="2019-08-14T07:08:35.200" v="217" actId="478"/>
          <ac:spMkLst>
            <pc:docMk/>
            <pc:sldMk cId="414708027" sldId="1700"/>
            <ac:spMk id="76" creationId="{568B7CF3-0011-42C0-8A3C-206BDEC91A73}"/>
          </ac:spMkLst>
        </pc:spChg>
        <pc:spChg chg="add del mod">
          <ac:chgData name="Nazar Shchur" userId="3faffa111ac016f6" providerId="LiveId" clId="{2D3C44DF-D513-4EDA-8133-30515300C5AA}" dt="2019-08-14T07:08:32.909" v="216" actId="478"/>
          <ac:spMkLst>
            <pc:docMk/>
            <pc:sldMk cId="414708027" sldId="1700"/>
            <ac:spMk id="77" creationId="{F9124A3E-5DD2-495A-89D1-04E52B9DB147}"/>
          </ac:spMkLst>
        </pc:spChg>
        <pc:spChg chg="add del mod">
          <ac:chgData name="Nazar Shchur" userId="3faffa111ac016f6" providerId="LiveId" clId="{2D3C44DF-D513-4EDA-8133-30515300C5AA}" dt="2019-08-14T07:08:30.035" v="215" actId="478"/>
          <ac:spMkLst>
            <pc:docMk/>
            <pc:sldMk cId="414708027" sldId="1700"/>
            <ac:spMk id="78" creationId="{00DDD783-5C1F-482F-B802-0DFED99F17D1}"/>
          </ac:spMkLst>
        </pc:spChg>
        <pc:spChg chg="add del mod">
          <ac:chgData name="Nazar Shchur" userId="3faffa111ac016f6" providerId="LiveId" clId="{2D3C44DF-D513-4EDA-8133-30515300C5AA}" dt="2019-08-14T07:08:28.663" v="214" actId="478"/>
          <ac:spMkLst>
            <pc:docMk/>
            <pc:sldMk cId="414708027" sldId="1700"/>
            <ac:spMk id="79" creationId="{D50322CF-D87B-4FE9-A528-78A92EF8B777}"/>
          </ac:spMkLst>
        </pc:spChg>
        <pc:spChg chg="add del mod">
          <ac:chgData name="Nazar Shchur" userId="3faffa111ac016f6" providerId="LiveId" clId="{2D3C44DF-D513-4EDA-8133-30515300C5AA}" dt="2019-08-14T07:08:58.898" v="225" actId="478"/>
          <ac:spMkLst>
            <pc:docMk/>
            <pc:sldMk cId="414708027" sldId="1700"/>
            <ac:spMk id="80" creationId="{8A0673D4-1CCB-4CDD-881E-01AA83A38B94}"/>
          </ac:spMkLst>
        </pc:spChg>
        <pc:spChg chg="add del mod">
          <ac:chgData name="Nazar Shchur" userId="3faffa111ac016f6" providerId="LiveId" clId="{2D3C44DF-D513-4EDA-8133-30515300C5AA}" dt="2019-08-14T07:08:59.962" v="226" actId="478"/>
          <ac:spMkLst>
            <pc:docMk/>
            <pc:sldMk cId="414708027" sldId="1700"/>
            <ac:spMk id="81" creationId="{7633D5E1-7E86-4260-A1D2-223954129EA4}"/>
          </ac:spMkLst>
        </pc:spChg>
        <pc:spChg chg="add del mod">
          <ac:chgData name="Nazar Shchur" userId="3faffa111ac016f6" providerId="LiveId" clId="{2D3C44DF-D513-4EDA-8133-30515300C5AA}" dt="2019-08-14T07:08:39.496" v="220" actId="478"/>
          <ac:spMkLst>
            <pc:docMk/>
            <pc:sldMk cId="414708027" sldId="1700"/>
            <ac:spMk id="82" creationId="{B77DBD4A-A5A9-4B04-BFD2-37D6A10D31DC}"/>
          </ac:spMkLst>
        </pc:spChg>
        <pc:spChg chg="add mod">
          <ac:chgData name="Nazar Shchur" userId="3faffa111ac016f6" providerId="LiveId" clId="{2D3C44DF-D513-4EDA-8133-30515300C5AA}" dt="2019-08-14T07:15:40.769" v="343" actId="14100"/>
          <ac:spMkLst>
            <pc:docMk/>
            <pc:sldMk cId="414708027" sldId="1700"/>
            <ac:spMk id="104" creationId="{2B6010FF-DD9B-4255-9A38-25A7290348F9}"/>
          </ac:spMkLst>
        </pc:spChg>
        <pc:spChg chg="add mod">
          <ac:chgData name="Nazar Shchur" userId="3faffa111ac016f6" providerId="LiveId" clId="{2D3C44DF-D513-4EDA-8133-30515300C5AA}" dt="2019-08-14T07:16:09.694" v="350" actId="1076"/>
          <ac:spMkLst>
            <pc:docMk/>
            <pc:sldMk cId="414708027" sldId="1700"/>
            <ac:spMk id="105" creationId="{F0B5A288-3BEE-46E4-B3C0-2E4AED1D293F}"/>
          </ac:spMkLst>
        </pc:spChg>
        <pc:spChg chg="add del mod topLvl">
          <ac:chgData name="Nazar Shchur" userId="3faffa111ac016f6" providerId="LiveId" clId="{2D3C44DF-D513-4EDA-8133-30515300C5AA}" dt="2019-08-14T07:23:36.688" v="452" actId="14100"/>
          <ac:spMkLst>
            <pc:docMk/>
            <pc:sldMk cId="414708027" sldId="1700"/>
            <ac:spMk id="107" creationId="{2523CAD8-7A74-457D-A4D8-68213D689C3F}"/>
          </ac:spMkLst>
        </pc:spChg>
        <pc:spChg chg="mod">
          <ac:chgData name="Nazar Shchur" userId="3faffa111ac016f6" providerId="LiveId" clId="{2D3C44DF-D513-4EDA-8133-30515300C5AA}" dt="2019-08-14T07:23:31.559" v="450" actId="14100"/>
          <ac:spMkLst>
            <pc:docMk/>
            <pc:sldMk cId="414708027" sldId="1700"/>
            <ac:spMk id="118" creationId="{49789756-005C-4CFE-8810-ABC67C8C0431}"/>
          </ac:spMkLst>
        </pc:spChg>
        <pc:spChg chg="add mod">
          <ac:chgData name="Nazar Shchur" userId="3faffa111ac016f6" providerId="LiveId" clId="{2D3C44DF-D513-4EDA-8133-30515300C5AA}" dt="2019-08-14T07:24:07.116" v="458" actId="1076"/>
          <ac:spMkLst>
            <pc:docMk/>
            <pc:sldMk cId="414708027" sldId="1700"/>
            <ac:spMk id="120" creationId="{02569A28-C10C-4962-A237-13C399AC2DDA}"/>
          </ac:spMkLst>
        </pc:spChg>
        <pc:spChg chg="add del mod">
          <ac:chgData name="Nazar Shchur" userId="3faffa111ac016f6" providerId="LiveId" clId="{2D3C44DF-D513-4EDA-8133-30515300C5AA}" dt="2019-08-14T07:24:43.859" v="466" actId="478"/>
          <ac:spMkLst>
            <pc:docMk/>
            <pc:sldMk cId="414708027" sldId="1700"/>
            <ac:spMk id="121" creationId="{C73107A0-6D95-4111-AC03-8B826D228DD2}"/>
          </ac:spMkLst>
        </pc:spChg>
        <pc:spChg chg="add mod">
          <ac:chgData name="Nazar Shchur" userId="3faffa111ac016f6" providerId="LiveId" clId="{2D3C44DF-D513-4EDA-8133-30515300C5AA}" dt="2019-08-14T07:25:36.481" v="482" actId="1076"/>
          <ac:spMkLst>
            <pc:docMk/>
            <pc:sldMk cId="414708027" sldId="1700"/>
            <ac:spMk id="122" creationId="{C95424D2-40AE-4A7F-A5E3-A1266695DCDB}"/>
          </ac:spMkLst>
        </pc:spChg>
        <pc:grpChg chg="add mod ord">
          <ac:chgData name="Nazar Shchur" userId="3faffa111ac016f6" providerId="LiveId" clId="{2D3C44DF-D513-4EDA-8133-30515300C5AA}" dt="2019-08-14T07:16:13.678" v="351" actId="166"/>
          <ac:grpSpMkLst>
            <pc:docMk/>
            <pc:sldMk cId="414708027" sldId="1700"/>
            <ac:grpSpMk id="29" creationId="{46E1C0DD-C01B-4E83-A6B2-7C94B6B53CEC}"/>
          </ac:grpSpMkLst>
        </pc:grpChg>
        <pc:grpChg chg="add del mod">
          <ac:chgData name="Nazar Shchur" userId="3faffa111ac016f6" providerId="LiveId" clId="{2D3C44DF-D513-4EDA-8133-30515300C5AA}" dt="2019-08-14T07:08:44.544" v="221" actId="165"/>
          <ac:grpSpMkLst>
            <pc:docMk/>
            <pc:sldMk cId="414708027" sldId="1700"/>
            <ac:grpSpMk id="34" creationId="{05CDF74C-33D0-455B-9FC0-4085EA0224DD}"/>
          </ac:grpSpMkLst>
        </pc:grpChg>
        <pc:grpChg chg="del mod topLvl">
          <ac:chgData name="Nazar Shchur" userId="3faffa111ac016f6" providerId="LiveId" clId="{2D3C44DF-D513-4EDA-8133-30515300C5AA}" dt="2019-08-14T07:11:13.293" v="257" actId="478"/>
          <ac:grpSpMkLst>
            <pc:docMk/>
            <pc:sldMk cId="414708027" sldId="1700"/>
            <ac:grpSpMk id="37" creationId="{41E8C9E0-D368-42EC-9417-5F8CC5C19298}"/>
          </ac:grpSpMkLst>
        </pc:grpChg>
        <pc:grpChg chg="del mod topLvl">
          <ac:chgData name="Nazar Shchur" userId="3faffa111ac016f6" providerId="LiveId" clId="{2D3C44DF-D513-4EDA-8133-30515300C5AA}" dt="2019-08-14T07:11:11.624" v="256" actId="478"/>
          <ac:grpSpMkLst>
            <pc:docMk/>
            <pc:sldMk cId="414708027" sldId="1700"/>
            <ac:grpSpMk id="38" creationId="{3548B668-C7F7-405F-96D9-1C2217A5B5B0}"/>
          </ac:grpSpMkLst>
        </pc:grpChg>
        <pc:grpChg chg="del mod topLvl">
          <ac:chgData name="Nazar Shchur" userId="3faffa111ac016f6" providerId="LiveId" clId="{2D3C44DF-D513-4EDA-8133-30515300C5AA}" dt="2019-08-14T07:11:10.045" v="255" actId="478"/>
          <ac:grpSpMkLst>
            <pc:docMk/>
            <pc:sldMk cId="414708027" sldId="1700"/>
            <ac:grpSpMk id="39" creationId="{2D8D819F-5010-4F92-BE4D-2621AF65AF95}"/>
          </ac:grpSpMkLst>
        </pc:grpChg>
        <pc:grpChg chg="del mod topLvl">
          <ac:chgData name="Nazar Shchur" userId="3faffa111ac016f6" providerId="LiveId" clId="{2D3C44DF-D513-4EDA-8133-30515300C5AA}" dt="2019-08-14T07:11:08.622" v="254" actId="478"/>
          <ac:grpSpMkLst>
            <pc:docMk/>
            <pc:sldMk cId="414708027" sldId="1700"/>
            <ac:grpSpMk id="40" creationId="{1BE64AC8-4604-4CA5-B7D8-0B9DC68E6771}"/>
          </ac:grpSpMkLst>
        </pc:grpChg>
        <pc:grpChg chg="mod topLvl">
          <ac:chgData name="Nazar Shchur" userId="3faffa111ac016f6" providerId="LiveId" clId="{2D3C44DF-D513-4EDA-8133-30515300C5AA}" dt="2019-08-14T07:14:03.399" v="308" actId="164"/>
          <ac:grpSpMkLst>
            <pc:docMk/>
            <pc:sldMk cId="414708027" sldId="1700"/>
            <ac:grpSpMk id="41" creationId="{D2DAAD20-98BC-4211-B767-F3D098590CDA}"/>
          </ac:grpSpMkLst>
        </pc:grpChg>
        <pc:grpChg chg="del mod topLvl">
          <ac:chgData name="Nazar Shchur" userId="3faffa111ac016f6" providerId="LiveId" clId="{2D3C44DF-D513-4EDA-8133-30515300C5AA}" dt="2019-08-14T07:08:57.727" v="224" actId="478"/>
          <ac:grpSpMkLst>
            <pc:docMk/>
            <pc:sldMk cId="414708027" sldId="1700"/>
            <ac:grpSpMk id="44" creationId="{523EEE0E-EFFA-4229-BBA7-2DBC95E78F13}"/>
          </ac:grpSpMkLst>
        </pc:grpChg>
        <pc:grpChg chg="del mod topLvl">
          <ac:chgData name="Nazar Shchur" userId="3faffa111ac016f6" providerId="LiveId" clId="{2D3C44DF-D513-4EDA-8133-30515300C5AA}" dt="2019-08-14T07:09:03.633" v="229" actId="478"/>
          <ac:grpSpMkLst>
            <pc:docMk/>
            <pc:sldMk cId="414708027" sldId="1700"/>
            <ac:grpSpMk id="45" creationId="{12F1B663-B61E-44CC-BEFE-A73292C39AD6}"/>
          </ac:grpSpMkLst>
        </pc:grpChg>
        <pc:grpChg chg="mod">
          <ac:chgData name="Nazar Shchur" userId="3faffa111ac016f6" providerId="LiveId" clId="{2D3C44DF-D513-4EDA-8133-30515300C5AA}" dt="2019-08-14T07:14:27.468" v="316" actId="688"/>
          <ac:grpSpMkLst>
            <pc:docMk/>
            <pc:sldMk cId="414708027" sldId="1700"/>
            <ac:grpSpMk id="62" creationId="{BC73CA6A-742C-4C92-8002-E1B273E7F930}"/>
          </ac:grpSpMkLst>
        </pc:grpChg>
        <pc:grpChg chg="add mod">
          <ac:chgData name="Nazar Shchur" userId="3faffa111ac016f6" providerId="LiveId" clId="{2D3C44DF-D513-4EDA-8133-30515300C5AA}" dt="2019-08-14T07:14:03.399" v="308" actId="164"/>
          <ac:grpSpMkLst>
            <pc:docMk/>
            <pc:sldMk cId="414708027" sldId="1700"/>
            <ac:grpSpMk id="84" creationId="{7A7AEB0E-8612-4094-9A8A-5E805075322A}"/>
          </ac:grpSpMkLst>
        </pc:grpChg>
        <pc:grpChg chg="add mod">
          <ac:chgData name="Nazar Shchur" userId="3faffa111ac016f6" providerId="LiveId" clId="{2D3C44DF-D513-4EDA-8133-30515300C5AA}" dt="2019-08-14T07:14:03.399" v="308" actId="164"/>
          <ac:grpSpMkLst>
            <pc:docMk/>
            <pc:sldMk cId="414708027" sldId="1700"/>
            <ac:grpSpMk id="87" creationId="{291D41C3-0D73-492D-AD64-DCF71A5125C8}"/>
          </ac:grpSpMkLst>
        </pc:grpChg>
        <pc:grpChg chg="add del mod">
          <ac:chgData name="Nazar Shchur" userId="3faffa111ac016f6" providerId="LiveId" clId="{2D3C44DF-D513-4EDA-8133-30515300C5AA}" dt="2019-08-14T07:12:08.297" v="269" actId="165"/>
          <ac:grpSpMkLst>
            <pc:docMk/>
            <pc:sldMk cId="414708027" sldId="1700"/>
            <ac:grpSpMk id="90" creationId="{A3610CBE-CC65-45CA-B815-CFBD97E67437}"/>
          </ac:grpSpMkLst>
        </pc:grpChg>
        <pc:grpChg chg="add del mod">
          <ac:chgData name="Nazar Shchur" userId="3faffa111ac016f6" providerId="LiveId" clId="{2D3C44DF-D513-4EDA-8133-30515300C5AA}" dt="2019-08-14T07:14:37.780" v="322" actId="478"/>
          <ac:grpSpMkLst>
            <pc:docMk/>
            <pc:sldMk cId="414708027" sldId="1700"/>
            <ac:grpSpMk id="98" creationId="{9520FE49-FD1C-49A9-BBBE-3F2210BAB45A}"/>
          </ac:grpSpMkLst>
        </pc:grpChg>
        <pc:grpChg chg="add del mod">
          <ac:chgData name="Nazar Shchur" userId="3faffa111ac016f6" providerId="LiveId" clId="{2D3C44DF-D513-4EDA-8133-30515300C5AA}" dt="2019-08-14T07:18:49.067" v="372" actId="165"/>
          <ac:grpSpMkLst>
            <pc:docMk/>
            <pc:sldMk cId="414708027" sldId="1700"/>
            <ac:grpSpMk id="106" creationId="{51CCA5D5-F54F-45AC-8555-1DAD78DCEDF6}"/>
          </ac:grpSpMkLst>
        </pc:grpChg>
        <pc:grpChg chg="add del mod">
          <ac:chgData name="Nazar Shchur" userId="3faffa111ac016f6" providerId="LiveId" clId="{2D3C44DF-D513-4EDA-8133-30515300C5AA}" dt="2019-08-14T07:25:42.123" v="484" actId="478"/>
          <ac:grpSpMkLst>
            <pc:docMk/>
            <pc:sldMk cId="414708027" sldId="1700"/>
            <ac:grpSpMk id="111" creationId="{305F8D0B-438D-4478-BD57-D2659F002EA5}"/>
          </ac:grpSpMkLst>
        </pc:grpChg>
        <pc:grpChg chg="add mod">
          <ac:chgData name="Nazar Shchur" userId="3faffa111ac016f6" providerId="LiveId" clId="{2D3C44DF-D513-4EDA-8133-30515300C5AA}" dt="2019-08-14T07:23:22.964" v="448" actId="1037"/>
          <ac:grpSpMkLst>
            <pc:docMk/>
            <pc:sldMk cId="414708027" sldId="1700"/>
            <ac:grpSpMk id="116" creationId="{EAFF17EF-4575-4D79-9A16-D44F3F295759}"/>
          </ac:grpSpMkLst>
        </pc:grpChg>
        <pc:grpChg chg="add mod">
          <ac:chgData name="Nazar Shchur" userId="3faffa111ac016f6" providerId="LiveId" clId="{2D3C44DF-D513-4EDA-8133-30515300C5AA}" dt="2019-08-14T07:23:22.964" v="448" actId="1037"/>
          <ac:grpSpMkLst>
            <pc:docMk/>
            <pc:sldMk cId="414708027" sldId="1700"/>
            <ac:grpSpMk id="117" creationId="{D76A1B5B-4B66-4FE6-80D8-883D1EFC0EE8}"/>
          </ac:grpSpMkLst>
        </pc:grpChg>
        <pc:picChg chg="add del mod">
          <ac:chgData name="Nazar Shchur" userId="3faffa111ac016f6" providerId="LiveId" clId="{2D3C44DF-D513-4EDA-8133-30515300C5AA}" dt="2019-08-14T07:25:40.468" v="483" actId="478"/>
          <ac:picMkLst>
            <pc:docMk/>
            <pc:sldMk cId="414708027" sldId="1700"/>
            <ac:picMk id="6" creationId="{7BB5A30E-5854-457F-B6AF-42BB25042679}"/>
          </ac:picMkLst>
        </pc:picChg>
        <pc:picChg chg="mod">
          <ac:chgData name="Nazar Shchur" userId="3faffa111ac016f6" providerId="LiveId" clId="{2D3C44DF-D513-4EDA-8133-30515300C5AA}" dt="2019-08-14T06:40:43.265" v="2" actId="1076"/>
          <ac:picMkLst>
            <pc:docMk/>
            <pc:sldMk cId="414708027" sldId="1700"/>
            <ac:picMk id="10" creationId="{E700BBDE-257E-4BC0-A1B1-C46CC82DB3B8}"/>
          </ac:picMkLst>
        </pc:picChg>
        <pc:picChg chg="add mod">
          <ac:chgData name="Nazar Shchur" userId="3faffa111ac016f6" providerId="LiveId" clId="{2D3C44DF-D513-4EDA-8133-30515300C5AA}" dt="2019-08-14T07:09:12.427" v="232" actId="571"/>
          <ac:picMkLst>
            <pc:docMk/>
            <pc:sldMk cId="414708027" sldId="1700"/>
            <ac:picMk id="83" creationId="{44422CD8-6586-4C36-A345-94358B3FB233}"/>
          </ac:picMkLst>
        </pc:picChg>
        <pc:cxnChg chg="add mod">
          <ac:chgData name="Nazar Shchur" userId="3faffa111ac016f6" providerId="LiveId" clId="{2D3C44DF-D513-4EDA-8133-30515300C5AA}" dt="2019-08-14T07:12:43.499" v="288" actId="1038"/>
          <ac:cxnSpMkLst>
            <pc:docMk/>
            <pc:sldMk cId="414708027" sldId="1700"/>
            <ac:cxnSpMk id="11" creationId="{3FF88966-9608-4D81-AD2E-8EDF34A02B50}"/>
          </ac:cxnSpMkLst>
        </pc:cxnChg>
        <pc:cxnChg chg="mod topLvl">
          <ac:chgData name="Nazar Shchur" userId="3faffa111ac016f6" providerId="LiveId" clId="{2D3C44DF-D513-4EDA-8133-30515300C5AA}" dt="2019-08-14T07:14:03.399" v="308" actId="164"/>
          <ac:cxnSpMkLst>
            <pc:docMk/>
            <pc:sldMk cId="414708027" sldId="1700"/>
            <ac:cxnSpMk id="35" creationId="{EB1B269D-9CE4-4C13-AA10-D7052DC92979}"/>
          </ac:cxnSpMkLst>
        </pc:cxnChg>
        <pc:cxnChg chg="del mod topLvl">
          <ac:chgData name="Nazar Shchur" userId="3faffa111ac016f6" providerId="LiveId" clId="{2D3C44DF-D513-4EDA-8133-30515300C5AA}" dt="2019-08-14T07:11:51.046" v="263" actId="478"/>
          <ac:cxnSpMkLst>
            <pc:docMk/>
            <pc:sldMk cId="414708027" sldId="1700"/>
            <ac:cxnSpMk id="42" creationId="{A7C78B1C-BDDE-4072-997E-BB162D380CD4}"/>
          </ac:cxnSpMkLst>
        </pc:cxnChg>
        <pc:cxnChg chg="mod topLvl">
          <ac:chgData name="Nazar Shchur" userId="3faffa111ac016f6" providerId="LiveId" clId="{2D3C44DF-D513-4EDA-8133-30515300C5AA}" dt="2019-08-14T07:14:03.399" v="308" actId="164"/>
          <ac:cxnSpMkLst>
            <pc:docMk/>
            <pc:sldMk cId="414708027" sldId="1700"/>
            <ac:cxnSpMk id="43" creationId="{DB22D8B8-A8FE-44F0-9DE2-5D3660CD3171}"/>
          </ac:cxnSpMkLst>
        </pc:cxnChg>
        <pc:cxnChg chg="add del">
          <ac:chgData name="Nazar Shchur" userId="3faffa111ac016f6" providerId="LiveId" clId="{2D3C44DF-D513-4EDA-8133-30515300C5AA}" dt="2019-08-14T07:14:26.531" v="314" actId="478"/>
          <ac:cxnSpMkLst>
            <pc:docMk/>
            <pc:sldMk cId="414708027" sldId="1700"/>
            <ac:cxnSpMk id="64" creationId="{3D909105-698A-4972-A19B-87E8B324656F}"/>
          </ac:cxnSpMkLst>
        </pc:cxnChg>
        <pc:cxnChg chg="add del mod">
          <ac:chgData name="Nazar Shchur" userId="3faffa111ac016f6" providerId="LiveId" clId="{2D3C44DF-D513-4EDA-8133-30515300C5AA}" dt="2019-08-14T07:09:06.447" v="230" actId="478"/>
          <ac:cxnSpMkLst>
            <pc:docMk/>
            <pc:sldMk cId="414708027" sldId="1700"/>
            <ac:cxnSpMk id="70" creationId="{9C7E3555-D105-4E57-BAD5-984F1FD2A03A}"/>
          </ac:cxnSpMkLst>
        </pc:cxnChg>
        <pc:cxnChg chg="add del mod">
          <ac:chgData name="Nazar Shchur" userId="3faffa111ac016f6" providerId="LiveId" clId="{2D3C44DF-D513-4EDA-8133-30515300C5AA}" dt="2019-08-14T07:09:01.118" v="227" actId="478"/>
          <ac:cxnSpMkLst>
            <pc:docMk/>
            <pc:sldMk cId="414708027" sldId="1700"/>
            <ac:cxnSpMk id="72" creationId="{81179CB8-D46A-4CFA-A05C-660756EE8BCB}"/>
          </ac:cxnSpMkLst>
        </pc:cxnChg>
        <pc:cxnChg chg="del mod topLvl">
          <ac:chgData name="Nazar Shchur" userId="3faffa111ac016f6" providerId="LiveId" clId="{2D3C44DF-D513-4EDA-8133-30515300C5AA}" dt="2019-08-14T07:12:10.453" v="270" actId="478"/>
          <ac:cxnSpMkLst>
            <pc:docMk/>
            <pc:sldMk cId="414708027" sldId="1700"/>
            <ac:cxnSpMk id="91" creationId="{42599BB2-4B2A-4A9A-B086-E5A8F7BE9333}"/>
          </ac:cxnSpMkLst>
        </pc:cxnChg>
        <pc:cxnChg chg="mod topLvl">
          <ac:chgData name="Nazar Shchur" userId="3faffa111ac016f6" providerId="LiveId" clId="{2D3C44DF-D513-4EDA-8133-30515300C5AA}" dt="2019-08-14T07:14:03.399" v="308" actId="164"/>
          <ac:cxnSpMkLst>
            <pc:docMk/>
            <pc:sldMk cId="414708027" sldId="1700"/>
            <ac:cxnSpMk id="92" creationId="{0A673A51-50AC-4C3C-BEF2-552690339B0D}"/>
          </ac:cxnSpMkLst>
        </pc:cxnChg>
        <pc:cxnChg chg="add mod">
          <ac:chgData name="Nazar Shchur" userId="3faffa111ac016f6" providerId="LiveId" clId="{2D3C44DF-D513-4EDA-8133-30515300C5AA}" dt="2019-08-14T07:14:03.399" v="308" actId="164"/>
          <ac:cxnSpMkLst>
            <pc:docMk/>
            <pc:sldMk cId="414708027" sldId="1700"/>
            <ac:cxnSpMk id="93" creationId="{82523D35-531B-497E-973A-2F0061254A17}"/>
          </ac:cxnSpMkLst>
        </pc:cxnChg>
        <pc:cxnChg chg="add del mod">
          <ac:chgData name="Nazar Shchur" userId="3faffa111ac016f6" providerId="LiveId" clId="{2D3C44DF-D513-4EDA-8133-30515300C5AA}" dt="2019-08-14T07:13:18.931" v="301" actId="478"/>
          <ac:cxnSpMkLst>
            <pc:docMk/>
            <pc:sldMk cId="414708027" sldId="1700"/>
            <ac:cxnSpMk id="94" creationId="{28D13F4A-C558-4894-8AF0-5E501C5F7513}"/>
          </ac:cxnSpMkLst>
        </pc:cxnChg>
        <pc:cxnChg chg="add del mod">
          <ac:chgData name="Nazar Shchur" userId="3faffa111ac016f6" providerId="LiveId" clId="{2D3C44DF-D513-4EDA-8133-30515300C5AA}" dt="2019-08-14T07:13:26.463" v="304" actId="478"/>
          <ac:cxnSpMkLst>
            <pc:docMk/>
            <pc:sldMk cId="414708027" sldId="1700"/>
            <ac:cxnSpMk id="95" creationId="{E635D5CA-E4A8-4407-A631-EBC219EFE26C}"/>
          </ac:cxnSpMkLst>
        </pc:cxnChg>
        <pc:cxnChg chg="add mod">
          <ac:chgData name="Nazar Shchur" userId="3faffa111ac016f6" providerId="LiveId" clId="{2D3C44DF-D513-4EDA-8133-30515300C5AA}" dt="2019-08-14T07:14:03.399" v="308" actId="164"/>
          <ac:cxnSpMkLst>
            <pc:docMk/>
            <pc:sldMk cId="414708027" sldId="1700"/>
            <ac:cxnSpMk id="96" creationId="{54572DD4-4FDF-4B24-BEAD-FB380A2305EE}"/>
          </ac:cxnSpMkLst>
        </pc:cxnChg>
        <pc:cxnChg chg="add mod">
          <ac:chgData name="Nazar Shchur" userId="3faffa111ac016f6" providerId="LiveId" clId="{2D3C44DF-D513-4EDA-8133-30515300C5AA}" dt="2019-08-14T07:14:03.399" v="308" actId="164"/>
          <ac:cxnSpMkLst>
            <pc:docMk/>
            <pc:sldMk cId="414708027" sldId="1700"/>
            <ac:cxnSpMk id="97" creationId="{E22BF13F-A89F-462C-9920-A59234F6E248}"/>
          </ac:cxnSpMkLst>
        </pc:cxnChg>
        <pc:cxnChg chg="mod topLvl">
          <ac:chgData name="Nazar Shchur" userId="3faffa111ac016f6" providerId="LiveId" clId="{2D3C44DF-D513-4EDA-8133-30515300C5AA}" dt="2019-08-14T07:14:50.780" v="327" actId="14100"/>
          <ac:cxnSpMkLst>
            <pc:docMk/>
            <pc:sldMk cId="414708027" sldId="1700"/>
            <ac:cxnSpMk id="99" creationId="{0614E523-2411-4203-ACD5-37081EE99FE0}"/>
          </ac:cxnSpMkLst>
        </pc:cxnChg>
        <pc:cxnChg chg="del">
          <ac:chgData name="Nazar Shchur" userId="3faffa111ac016f6" providerId="LiveId" clId="{2D3C44DF-D513-4EDA-8133-30515300C5AA}" dt="2019-08-14T07:14:33.513" v="320" actId="478"/>
          <ac:cxnSpMkLst>
            <pc:docMk/>
            <pc:sldMk cId="414708027" sldId="1700"/>
            <ac:cxnSpMk id="100" creationId="{2FE8537B-D75D-4AE6-8377-2D2AF0859665}"/>
          </ac:cxnSpMkLst>
        </pc:cxnChg>
        <pc:cxnChg chg="del">
          <ac:chgData name="Nazar Shchur" userId="3faffa111ac016f6" providerId="LiveId" clId="{2D3C44DF-D513-4EDA-8133-30515300C5AA}" dt="2019-08-14T07:14:35.546" v="321" actId="478"/>
          <ac:cxnSpMkLst>
            <pc:docMk/>
            <pc:sldMk cId="414708027" sldId="1700"/>
            <ac:cxnSpMk id="101" creationId="{1CC1B8B8-364D-440D-9B0D-B5EE177507A9}"/>
          </ac:cxnSpMkLst>
        </pc:cxnChg>
        <pc:cxnChg chg="del topLvl">
          <ac:chgData name="Nazar Shchur" userId="3faffa111ac016f6" providerId="LiveId" clId="{2D3C44DF-D513-4EDA-8133-30515300C5AA}" dt="2019-08-14T07:14:37.780" v="322" actId="478"/>
          <ac:cxnSpMkLst>
            <pc:docMk/>
            <pc:sldMk cId="414708027" sldId="1700"/>
            <ac:cxnSpMk id="102" creationId="{F16A0F7D-AF10-41B9-817E-A35D4AA6DE91}"/>
          </ac:cxnSpMkLst>
        </pc:cxnChg>
        <pc:cxnChg chg="del mod topLvl">
          <ac:chgData name="Nazar Shchur" userId="3faffa111ac016f6" providerId="LiveId" clId="{2D3C44DF-D513-4EDA-8133-30515300C5AA}" dt="2019-08-14T07:19:00.656" v="375" actId="478"/>
          <ac:cxnSpMkLst>
            <pc:docMk/>
            <pc:sldMk cId="414708027" sldId="1700"/>
            <ac:cxnSpMk id="108" creationId="{D6C25438-27AE-4A06-B598-D0A4373EC592}"/>
          </ac:cxnSpMkLst>
        </pc:cxnChg>
        <pc:cxnChg chg="mod topLvl">
          <ac:chgData name="Nazar Shchur" userId="3faffa111ac016f6" providerId="LiveId" clId="{2D3C44DF-D513-4EDA-8133-30515300C5AA}" dt="2019-08-14T07:19:07.627" v="377" actId="164"/>
          <ac:cxnSpMkLst>
            <pc:docMk/>
            <pc:sldMk cId="414708027" sldId="1700"/>
            <ac:cxnSpMk id="109" creationId="{D5D9C962-E8BB-4652-876D-6C14E1C5EC4E}"/>
          </ac:cxnSpMkLst>
        </pc:cxnChg>
        <pc:cxnChg chg="del mod topLvl">
          <ac:chgData name="Nazar Shchur" userId="3faffa111ac016f6" providerId="LiveId" clId="{2D3C44DF-D513-4EDA-8133-30515300C5AA}" dt="2019-08-14T07:19:02.925" v="376" actId="478"/>
          <ac:cxnSpMkLst>
            <pc:docMk/>
            <pc:sldMk cId="414708027" sldId="1700"/>
            <ac:cxnSpMk id="110" creationId="{6EBF1954-B14C-4563-AF30-73B99E7C9A32}"/>
          </ac:cxnSpMkLst>
        </pc:cxnChg>
      </pc:sldChg>
      <pc:sldChg chg="del ord">
        <pc:chgData name="Nazar Shchur" userId="3faffa111ac016f6" providerId="LiveId" clId="{2D3C44DF-D513-4EDA-8133-30515300C5AA}" dt="2019-08-15T14:23:33.309" v="1552" actId="2696"/>
        <pc:sldMkLst>
          <pc:docMk/>
          <pc:sldMk cId="4189973135" sldId="1701"/>
        </pc:sldMkLst>
      </pc:sldChg>
      <pc:sldChg chg="addSp delSp modSp del ord addAnim delAnim modAnim">
        <pc:chgData name="Nazar Shchur" userId="3faffa111ac016f6" providerId="LiveId" clId="{2D3C44DF-D513-4EDA-8133-30515300C5AA}" dt="2019-08-15T14:23:33.264" v="1551" actId="2696"/>
        <pc:sldMkLst>
          <pc:docMk/>
          <pc:sldMk cId="1626182255" sldId="1702"/>
        </pc:sldMkLst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14" creationId="{863303FE-6523-4897-AA62-8626B984BB83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15" creationId="{F0FA1CD2-2C56-4C5A-A44E-CE40F4617481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19" creationId="{B04A8B11-4902-45AA-9265-A21941B45122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0" creationId="{315D1C98-CF57-4297-B21D-765234B7EE8E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2" creationId="{7C31B4C1-8401-4D11-841F-A8984C63E355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3" creationId="{1D635FD8-1CFB-4089-B5B1-B0873A129842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4" creationId="{785282C5-DAAD-45C1-BE59-5388C0403333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5" creationId="{2F6614EE-AAF5-4D3C-9E83-E9AF84910C9F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6" creationId="{DB1C4A4F-20DD-4DDA-9D05-8384724D484E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7" creationId="{FDA6620E-9C0B-4B72-BFD7-F841BB9BD6DB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28" creationId="{0A233C62-9AA0-4B65-9769-058307B378D0}"/>
          </ac:spMkLst>
        </pc:spChg>
        <pc:spChg chg="add mod">
          <ac:chgData name="Nazar Shchur" userId="3faffa111ac016f6" providerId="LiveId" clId="{2D3C44DF-D513-4EDA-8133-30515300C5AA}" dt="2019-08-14T07:25:55.670" v="487" actId="1076"/>
          <ac:spMkLst>
            <pc:docMk/>
            <pc:sldMk cId="1626182255" sldId="1702"/>
            <ac:spMk id="34" creationId="{69E5487A-D083-4185-AA5C-AD8C1A0B1132}"/>
          </ac:spMkLst>
        </pc:spChg>
        <pc:spChg chg="add mod">
          <ac:chgData name="Nazar Shchur" userId="3faffa111ac016f6" providerId="LiveId" clId="{2D3C44DF-D513-4EDA-8133-30515300C5AA}" dt="2019-08-14T07:25:55.670" v="487" actId="1076"/>
          <ac:spMkLst>
            <pc:docMk/>
            <pc:sldMk cId="1626182255" sldId="1702"/>
            <ac:spMk id="35" creationId="{42439AF8-DA00-4000-A866-5C16EDDF46A9}"/>
          </ac:spMkLst>
        </pc:spChg>
        <pc:spChg chg="add mod">
          <ac:chgData name="Nazar Shchur" userId="3faffa111ac016f6" providerId="LiveId" clId="{2D3C44DF-D513-4EDA-8133-30515300C5AA}" dt="2019-08-14T07:25:55.670" v="487" actId="1076"/>
          <ac:spMkLst>
            <pc:docMk/>
            <pc:sldMk cId="1626182255" sldId="1702"/>
            <ac:spMk id="38" creationId="{8A30E4B4-4576-40B2-8CD2-3E4D80CD3BB7}"/>
          </ac:spMkLst>
        </pc:spChg>
        <pc:spChg chg="add mod">
          <ac:chgData name="Nazar Shchur" userId="3faffa111ac016f6" providerId="LiveId" clId="{2D3C44DF-D513-4EDA-8133-30515300C5AA}" dt="2019-08-14T07:25:55.670" v="487" actId="1076"/>
          <ac:spMkLst>
            <pc:docMk/>
            <pc:sldMk cId="1626182255" sldId="1702"/>
            <ac:spMk id="39" creationId="{C20ED978-96EB-4B49-BD2B-DABCFE133527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51" creationId="{F7D4026F-36B6-48B2-BF73-CB6A22AB41D6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52" creationId="{75DC4486-E0C6-4F81-8205-188EA40FD38C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53" creationId="{B0A19F75-D7C2-4FC2-BCAC-92230A89F20D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59" creationId="{7A2284DF-4428-401E-8A13-4B75D17A322A}"/>
          </ac:spMkLst>
        </pc:spChg>
        <pc:spChg chg="add del mod">
          <ac:chgData name="Nazar Shchur" userId="3faffa111ac016f6" providerId="LiveId" clId="{2D3C44DF-D513-4EDA-8133-30515300C5AA}" dt="2019-08-14T07:26:14.441" v="494" actId="1076"/>
          <ac:spMkLst>
            <pc:docMk/>
            <pc:sldMk cId="1626182255" sldId="1702"/>
            <ac:spMk id="60" creationId="{6B1E6FAD-F555-4AF0-89C3-A938E5BCD66A}"/>
          </ac:spMkLst>
        </pc:spChg>
        <pc:spChg chg="mod topLvl">
          <ac:chgData name="Nazar Shchur" userId="3faffa111ac016f6" providerId="LiveId" clId="{2D3C44DF-D513-4EDA-8133-30515300C5AA}" dt="2019-08-14T07:27:13.879" v="507" actId="164"/>
          <ac:spMkLst>
            <pc:docMk/>
            <pc:sldMk cId="1626182255" sldId="1702"/>
            <ac:spMk id="71" creationId="{0B51C1CD-C949-4FCF-9C02-CC87D1679D4B}"/>
          </ac:spMkLst>
        </pc:spChg>
        <pc:spChg chg="add mod">
          <ac:chgData name="Nazar Shchur" userId="3faffa111ac016f6" providerId="LiveId" clId="{2D3C44DF-D513-4EDA-8133-30515300C5AA}" dt="2019-08-14T07:25:55.670" v="487" actId="1076"/>
          <ac:spMkLst>
            <pc:docMk/>
            <pc:sldMk cId="1626182255" sldId="1702"/>
            <ac:spMk id="73" creationId="{2E4E0E9E-398B-4726-97BD-170324B53E39}"/>
          </ac:spMkLst>
        </pc:spChg>
        <pc:spChg chg="add mod">
          <ac:chgData name="Nazar Shchur" userId="3faffa111ac016f6" providerId="LiveId" clId="{2D3C44DF-D513-4EDA-8133-30515300C5AA}" dt="2019-08-14T07:26:29.833" v="500" actId="16959"/>
          <ac:spMkLst>
            <pc:docMk/>
            <pc:sldMk cId="1626182255" sldId="1702"/>
            <ac:spMk id="74" creationId="{24769282-4553-4DE7-915E-C460B945BF46}"/>
          </ac:spMkLst>
        </pc:spChg>
        <pc:grpChg chg="add mod">
          <ac:chgData name="Nazar Shchur" userId="3faffa111ac016f6" providerId="LiveId" clId="{2D3C44DF-D513-4EDA-8133-30515300C5AA}" dt="2019-08-14T07:27:13.879" v="507" actId="164"/>
          <ac:grpSpMkLst>
            <pc:docMk/>
            <pc:sldMk cId="1626182255" sldId="1702"/>
            <ac:grpSpMk id="11" creationId="{B1830BCC-4BBE-4C1B-9712-41912EFE2E2D}"/>
          </ac:grpSpMkLst>
        </pc:grpChg>
        <pc:grpChg chg="add mod">
          <ac:chgData name="Nazar Shchur" userId="3faffa111ac016f6" providerId="LiveId" clId="{2D3C44DF-D513-4EDA-8133-30515300C5AA}" dt="2019-08-14T07:25:55.670" v="487" actId="1076"/>
          <ac:grpSpMkLst>
            <pc:docMk/>
            <pc:sldMk cId="1626182255" sldId="1702"/>
            <ac:grpSpMk id="40" creationId="{9A53A12E-3229-4591-97AA-178F9B7CCA64}"/>
          </ac:grpSpMkLst>
        </pc:grpChg>
        <pc:grpChg chg="add del mod">
          <ac:chgData name="Nazar Shchur" userId="3faffa111ac016f6" providerId="LiveId" clId="{2D3C44DF-D513-4EDA-8133-30515300C5AA}" dt="2019-08-14T07:26:14.441" v="494" actId="1076"/>
          <ac:grpSpMkLst>
            <pc:docMk/>
            <pc:sldMk cId="1626182255" sldId="1702"/>
            <ac:grpSpMk id="54" creationId="{D55DF82B-8446-4158-BA16-A6AC90E7AF55}"/>
          </ac:grpSpMkLst>
        </pc:grpChg>
        <pc:grpChg chg="add mod">
          <ac:chgData name="Nazar Shchur" userId="3faffa111ac016f6" providerId="LiveId" clId="{2D3C44DF-D513-4EDA-8133-30515300C5AA}" dt="2019-08-14T07:25:55.670" v="487" actId="1076"/>
          <ac:grpSpMkLst>
            <pc:docMk/>
            <pc:sldMk cId="1626182255" sldId="1702"/>
            <ac:grpSpMk id="67" creationId="{7D935BF5-BC87-4415-99E0-E0D5CDED65EE}"/>
          </ac:grpSpMkLst>
        </pc:grpChg>
        <pc:grpChg chg="add del mod">
          <ac:chgData name="Nazar Shchur" userId="3faffa111ac016f6" providerId="LiveId" clId="{2D3C44DF-D513-4EDA-8133-30515300C5AA}" dt="2019-08-14T07:26:55.408" v="504" actId="165"/>
          <ac:grpSpMkLst>
            <pc:docMk/>
            <pc:sldMk cId="1626182255" sldId="1702"/>
            <ac:grpSpMk id="70" creationId="{9F221286-E4C7-4751-900E-E1341D70FBE5}"/>
          </ac:grpSpMkLst>
        </pc:grpChg>
        <pc:picChg chg="add del mod">
          <ac:chgData name="Nazar Shchur" userId="3faffa111ac016f6" providerId="LiveId" clId="{2D3C44DF-D513-4EDA-8133-30515300C5AA}" dt="2019-08-14T07:26:11.358" v="492"/>
          <ac:picMkLst>
            <pc:docMk/>
            <pc:sldMk cId="1626182255" sldId="1702"/>
            <ac:picMk id="6" creationId="{1949B176-BF16-44AE-83B4-228DA599033D}"/>
          </ac:picMkLst>
        </pc:picChg>
        <pc:picChg chg="add mod">
          <ac:chgData name="Nazar Shchur" userId="3faffa111ac016f6" providerId="LiveId" clId="{2D3C44DF-D513-4EDA-8133-30515300C5AA}" dt="2019-08-14T07:46:20.336" v="508" actId="1076"/>
          <ac:picMkLst>
            <pc:docMk/>
            <pc:sldMk cId="1626182255" sldId="1702"/>
            <ac:picMk id="7" creationId="{BD621908-5E6C-4184-9C55-1AA696FA81FD}"/>
          </ac:picMkLst>
        </pc:picChg>
        <pc:picChg chg="add del mod">
          <ac:chgData name="Nazar Shchur" userId="3faffa111ac016f6" providerId="LiveId" clId="{2D3C44DF-D513-4EDA-8133-30515300C5AA}" dt="2019-08-14T07:26:14.441" v="494" actId="1076"/>
          <ac:picMkLst>
            <pc:docMk/>
            <pc:sldMk cId="1626182255" sldId="1702"/>
            <ac:picMk id="13" creationId="{D78B97E8-18D5-4AE2-88C6-B42501D52BFC}"/>
          </ac:picMkLst>
        </pc:picChg>
        <pc:cxnChg chg="add mod">
          <ac:chgData name="Nazar Shchur" userId="3faffa111ac016f6" providerId="LiveId" clId="{2D3C44DF-D513-4EDA-8133-30515300C5AA}" dt="2019-08-14T07:25:55.670" v="487" actId="1076"/>
          <ac:cxnSpMkLst>
            <pc:docMk/>
            <pc:sldMk cId="1626182255" sldId="1702"/>
            <ac:cxnSpMk id="36" creationId="{5156948A-FC61-48DD-9870-FD0326737F0B}"/>
          </ac:cxnSpMkLst>
        </pc:cxnChg>
        <pc:cxnChg chg="add mod">
          <ac:chgData name="Nazar Shchur" userId="3faffa111ac016f6" providerId="LiveId" clId="{2D3C44DF-D513-4EDA-8133-30515300C5AA}" dt="2019-08-14T07:25:55.670" v="487" actId="1076"/>
          <ac:cxnSpMkLst>
            <pc:docMk/>
            <pc:sldMk cId="1626182255" sldId="1702"/>
            <ac:cxnSpMk id="37" creationId="{853C76B9-8A13-4EBD-8981-EB118AD72150}"/>
          </ac:cxnSpMkLst>
        </pc:cxnChg>
        <pc:cxnChg chg="mod">
          <ac:chgData name="Nazar Shchur" userId="3faffa111ac016f6" providerId="LiveId" clId="{2D3C44DF-D513-4EDA-8133-30515300C5AA}" dt="2019-08-14T07:26:38.757" v="503" actId="14100"/>
          <ac:cxnSpMkLst>
            <pc:docMk/>
            <pc:sldMk cId="1626182255" sldId="1702"/>
            <ac:cxnSpMk id="69" creationId="{F94EF7D4-56FD-4909-8240-4BFC1F0065A8}"/>
          </ac:cxnSpMkLst>
        </pc:cxnChg>
        <pc:cxnChg chg="mod topLvl">
          <ac:chgData name="Nazar Shchur" userId="3faffa111ac016f6" providerId="LiveId" clId="{2D3C44DF-D513-4EDA-8133-30515300C5AA}" dt="2019-08-14T07:27:13.879" v="507" actId="164"/>
          <ac:cxnSpMkLst>
            <pc:docMk/>
            <pc:sldMk cId="1626182255" sldId="1702"/>
            <ac:cxnSpMk id="72" creationId="{94647C3D-DF33-4FCD-A14B-A91121D53753}"/>
          </ac:cxnSpMkLst>
        </pc:cxnChg>
      </pc:sldChg>
      <pc:sldChg chg="addSp modSp modAnim">
        <pc:chgData name="Nazar Shchur" userId="3faffa111ac016f6" providerId="LiveId" clId="{2D3C44DF-D513-4EDA-8133-30515300C5AA}" dt="2019-08-15T14:21:41.308" v="1549"/>
        <pc:sldMkLst>
          <pc:docMk/>
          <pc:sldMk cId="3135020560" sldId="1704"/>
        </pc:sldMkLst>
        <pc:spChg chg="mod">
          <ac:chgData name="Nazar Shchur" userId="3faffa111ac016f6" providerId="LiveId" clId="{2D3C44DF-D513-4EDA-8133-30515300C5AA}" dt="2019-08-15T14:21:23.779" v="1546"/>
          <ac:spMkLst>
            <pc:docMk/>
            <pc:sldMk cId="3135020560" sldId="1704"/>
            <ac:spMk id="5" creationId="{00000000-0000-0000-0000-000000000000}"/>
          </ac:spMkLst>
        </pc:spChg>
        <pc:spChg chg="mod">
          <ac:chgData name="Nazar Shchur" userId="3faffa111ac016f6" providerId="LiveId" clId="{2D3C44DF-D513-4EDA-8133-30515300C5AA}" dt="2019-08-15T14:18:14.732" v="1523" actId="1076"/>
          <ac:spMkLst>
            <pc:docMk/>
            <pc:sldMk cId="3135020560" sldId="1704"/>
            <ac:spMk id="11" creationId="{9367D106-F8AF-4BFE-B53C-4018B2E1A728}"/>
          </ac:spMkLst>
        </pc:spChg>
        <pc:spChg chg="add mod">
          <ac:chgData name="Nazar Shchur" userId="3faffa111ac016f6" providerId="LiveId" clId="{2D3C44DF-D513-4EDA-8133-30515300C5AA}" dt="2019-08-15T14:19:51.039" v="1539" actId="1076"/>
          <ac:spMkLst>
            <pc:docMk/>
            <pc:sldMk cId="3135020560" sldId="1704"/>
            <ac:spMk id="26" creationId="{D006D70D-422D-4A89-ADE3-C8A3761C492D}"/>
          </ac:spMkLst>
        </pc:spChg>
        <pc:spChg chg="add mod">
          <ac:chgData name="Nazar Shchur" userId="3faffa111ac016f6" providerId="LiveId" clId="{2D3C44DF-D513-4EDA-8133-30515300C5AA}" dt="2019-08-15T14:21:16.807" v="1545" actId="1076"/>
          <ac:spMkLst>
            <pc:docMk/>
            <pc:sldMk cId="3135020560" sldId="1704"/>
            <ac:spMk id="27" creationId="{61FEFC00-7B79-4924-97CC-04639ACF0FC6}"/>
          </ac:spMkLst>
        </pc:spChg>
        <pc:spChg chg="mod">
          <ac:chgData name="Nazar Shchur" userId="3faffa111ac016f6" providerId="LiveId" clId="{2D3C44DF-D513-4EDA-8133-30515300C5AA}" dt="2019-08-15T14:18:14.732" v="1523" actId="1076"/>
          <ac:spMkLst>
            <pc:docMk/>
            <pc:sldMk cId="3135020560" sldId="1704"/>
            <ac:spMk id="39" creationId="{CA486EBB-D96E-45AF-AD7B-E813E5E43ACE}"/>
          </ac:spMkLst>
        </pc:spChg>
        <pc:spChg chg="mod">
          <ac:chgData name="Nazar Shchur" userId="3faffa111ac016f6" providerId="LiveId" clId="{2D3C44DF-D513-4EDA-8133-30515300C5AA}" dt="2019-08-15T14:18:14.732" v="1523" actId="1076"/>
          <ac:spMkLst>
            <pc:docMk/>
            <pc:sldMk cId="3135020560" sldId="1704"/>
            <ac:spMk id="44" creationId="{2D3CB28D-2E67-4F40-A419-F73BE4590387}"/>
          </ac:spMkLst>
        </pc:spChg>
        <pc:spChg chg="mod">
          <ac:chgData name="Nazar Shchur" userId="3faffa111ac016f6" providerId="LiveId" clId="{2D3C44DF-D513-4EDA-8133-30515300C5AA}" dt="2019-08-15T14:18:14.732" v="1523" actId="1076"/>
          <ac:spMkLst>
            <pc:docMk/>
            <pc:sldMk cId="3135020560" sldId="1704"/>
            <ac:spMk id="48" creationId="{70835B18-C646-491C-8A9A-DC745F8FABFA}"/>
          </ac:spMkLst>
        </pc:spChg>
        <pc:spChg chg="mod">
          <ac:chgData name="Nazar Shchur" userId="3faffa111ac016f6" providerId="LiveId" clId="{2D3C44DF-D513-4EDA-8133-30515300C5AA}" dt="2019-08-15T14:18:14.732" v="1523" actId="1076"/>
          <ac:spMkLst>
            <pc:docMk/>
            <pc:sldMk cId="3135020560" sldId="1704"/>
            <ac:spMk id="49" creationId="{25C033D0-B66C-4F2C-916A-844C5285CBB7}"/>
          </ac:spMkLst>
        </pc:spChg>
        <pc:spChg chg="mod">
          <ac:chgData name="Nazar Shchur" userId="3faffa111ac016f6" providerId="LiveId" clId="{2D3C44DF-D513-4EDA-8133-30515300C5AA}" dt="2019-08-15T14:18:14.732" v="1523" actId="1076"/>
          <ac:spMkLst>
            <pc:docMk/>
            <pc:sldMk cId="3135020560" sldId="1704"/>
            <ac:spMk id="50" creationId="{DFF5667C-8840-41C5-ABDF-266BAB79D772}"/>
          </ac:spMkLst>
        </pc:spChg>
        <pc:grpChg chg="mod">
          <ac:chgData name="Nazar Shchur" userId="3faffa111ac016f6" providerId="LiveId" clId="{2D3C44DF-D513-4EDA-8133-30515300C5AA}" dt="2019-08-15T14:18:14.732" v="1523" actId="1076"/>
          <ac:grpSpMkLst>
            <pc:docMk/>
            <pc:sldMk cId="3135020560" sldId="1704"/>
            <ac:grpSpMk id="10" creationId="{C7EED9D6-24BF-49F0-B8EE-22D10D55F9B6}"/>
          </ac:grpSpMkLst>
        </pc:grpChg>
        <pc:picChg chg="add mod">
          <ac:chgData name="Nazar Shchur" userId="3faffa111ac016f6" providerId="LiveId" clId="{2D3C44DF-D513-4EDA-8133-30515300C5AA}" dt="2019-08-15T14:20:47.136" v="1540" actId="1076"/>
          <ac:picMkLst>
            <pc:docMk/>
            <pc:sldMk cId="3135020560" sldId="1704"/>
            <ac:picMk id="25" creationId="{2F14E544-8221-4AFA-B825-2D877E3F1056}"/>
          </ac:picMkLst>
        </pc:picChg>
        <pc:cxnChg chg="mod">
          <ac:chgData name="Nazar Shchur" userId="3faffa111ac016f6" providerId="LiveId" clId="{2D3C44DF-D513-4EDA-8133-30515300C5AA}" dt="2019-08-15T14:18:14.732" v="1523" actId="1076"/>
          <ac:cxnSpMkLst>
            <pc:docMk/>
            <pc:sldMk cId="3135020560" sldId="1704"/>
            <ac:cxnSpMk id="38" creationId="{B631653E-1974-4622-91EA-2F9681C04C65}"/>
          </ac:cxnSpMkLst>
        </pc:cxnChg>
        <pc:cxnChg chg="mod">
          <ac:chgData name="Nazar Shchur" userId="3faffa111ac016f6" providerId="LiveId" clId="{2D3C44DF-D513-4EDA-8133-30515300C5AA}" dt="2019-08-15T14:18:14.732" v="1523" actId="1076"/>
          <ac:cxnSpMkLst>
            <pc:docMk/>
            <pc:sldMk cId="3135020560" sldId="1704"/>
            <ac:cxnSpMk id="46" creationId="{2AF3FADF-6AA0-4BFF-A0EF-4CDF4F7DBF0F}"/>
          </ac:cxnSpMkLst>
        </pc:cxnChg>
        <pc:cxnChg chg="mod">
          <ac:chgData name="Nazar Shchur" userId="3faffa111ac016f6" providerId="LiveId" clId="{2D3C44DF-D513-4EDA-8133-30515300C5AA}" dt="2019-08-15T14:18:14.732" v="1523" actId="1076"/>
          <ac:cxnSpMkLst>
            <pc:docMk/>
            <pc:sldMk cId="3135020560" sldId="1704"/>
            <ac:cxnSpMk id="47" creationId="{CAD5F858-570E-4A6D-89E5-11991B33A111}"/>
          </ac:cxnSpMkLst>
        </pc:cxnChg>
      </pc:sldChg>
      <pc:sldChg chg="del">
        <pc:chgData name="Nazar Shchur" userId="3faffa111ac016f6" providerId="LiveId" clId="{2D3C44DF-D513-4EDA-8133-30515300C5AA}" dt="2019-08-15T14:23:33.357" v="1553" actId="2696"/>
        <pc:sldMkLst>
          <pc:docMk/>
          <pc:sldMk cId="2827182997" sldId="1705"/>
        </pc:sldMkLst>
      </pc:sldChg>
      <pc:sldChg chg="addSp delSp modSp add ord delAnim modAnim">
        <pc:chgData name="Nazar Shchur" userId="3faffa111ac016f6" providerId="LiveId" clId="{2D3C44DF-D513-4EDA-8133-30515300C5AA}" dt="2019-08-15T14:08:56.725" v="1410"/>
        <pc:sldMkLst>
          <pc:docMk/>
          <pc:sldMk cId="284762362" sldId="1706"/>
        </pc:sldMkLst>
        <pc:spChg chg="mod">
          <ac:chgData name="Nazar Shchur" userId="3faffa111ac016f6" providerId="LiveId" clId="{2D3C44DF-D513-4EDA-8133-30515300C5AA}" dt="2019-08-15T14:08:56.725" v="1410"/>
          <ac:spMkLst>
            <pc:docMk/>
            <pc:sldMk cId="284762362" sldId="1706"/>
            <ac:spMk id="5" creationId="{00000000-0000-0000-0000-000000000000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27" creationId="{C52A2EC4-F900-461E-95E0-6FB99ACEDF89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28" creationId="{BE665B60-FD53-4917-B677-E50031A8A3DA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29" creationId="{E68FCB5D-06AB-478F-A8E4-BDBAE2044DB0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30" creationId="{E438700C-02A4-4D3F-A230-91FEDFC4659D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40" creationId="{C59DF79E-3F39-4801-958D-535259598FC0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41" creationId="{9438D6BD-B1B6-4AFB-9FF9-32DCB453D1FD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49" creationId="{21A9C428-2B90-4B73-854E-3C3A8B311DA6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58" creationId="{BB171ACA-170C-4B49-9587-001DA8147BBA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59" creationId="{54FFE7A5-29E7-440D-BD8B-686ACFBB2258}"/>
          </ac:spMkLst>
        </pc:spChg>
        <pc:spChg chg="del mod topLvl">
          <ac:chgData name="Nazar Shchur" userId="3faffa111ac016f6" providerId="LiveId" clId="{2D3C44DF-D513-4EDA-8133-30515300C5AA}" dt="2019-08-14T06:48:55.983" v="81" actId="478"/>
          <ac:spMkLst>
            <pc:docMk/>
            <pc:sldMk cId="284762362" sldId="1706"/>
            <ac:spMk id="61" creationId="{46536ABE-DF2C-420E-9177-CD5C41CBBB4D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62" creationId="{21C84C70-E266-4BC1-9BF8-395A96C4AB08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63" creationId="{50F2B958-DF62-445F-B994-1F8C27525276}"/>
          </ac:spMkLst>
        </pc:spChg>
        <pc:spChg chg="add mod">
          <ac:chgData name="Nazar Shchur" userId="3faffa111ac016f6" providerId="LiveId" clId="{2D3C44DF-D513-4EDA-8133-30515300C5AA}" dt="2019-08-15T09:11:22.693" v="980" actId="1035"/>
          <ac:spMkLst>
            <pc:docMk/>
            <pc:sldMk cId="284762362" sldId="1706"/>
            <ac:spMk id="68" creationId="{94CCAD88-1112-4B58-9A1B-350B71A1B348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73" creationId="{31A2ACFB-2FBF-4A34-A5B9-6E2D424887ED}"/>
          </ac:spMkLst>
        </pc:spChg>
        <pc:spChg chg="add del mod">
          <ac:chgData name="Nazar Shchur" userId="3faffa111ac016f6" providerId="LiveId" clId="{2D3C44DF-D513-4EDA-8133-30515300C5AA}" dt="2019-08-15T09:13:14.704" v="995" actId="478"/>
          <ac:spMkLst>
            <pc:docMk/>
            <pc:sldMk cId="284762362" sldId="1706"/>
            <ac:spMk id="75" creationId="{7B86D2E0-D781-43B1-BDF7-C66E0912F9FF}"/>
          </ac:spMkLst>
        </pc:spChg>
        <pc:spChg chg="del mod topLvl">
          <ac:chgData name="Nazar Shchur" userId="3faffa111ac016f6" providerId="LiveId" clId="{2D3C44DF-D513-4EDA-8133-30515300C5AA}" dt="2019-08-14T06:50:34.265" v="91" actId="478"/>
          <ac:spMkLst>
            <pc:docMk/>
            <pc:sldMk cId="284762362" sldId="1706"/>
            <ac:spMk id="76" creationId="{F2B03D12-FC49-4D86-9188-8559553F3EFE}"/>
          </ac:spMkLst>
        </pc:spChg>
        <pc:spChg chg="add mod">
          <ac:chgData name="Nazar Shchur" userId="3faffa111ac016f6" providerId="LiveId" clId="{2D3C44DF-D513-4EDA-8133-30515300C5AA}" dt="2019-08-15T09:12:34.236" v="992" actId="1076"/>
          <ac:spMkLst>
            <pc:docMk/>
            <pc:sldMk cId="284762362" sldId="1706"/>
            <ac:spMk id="80" creationId="{B36EB0C6-D792-4ECF-8B05-01331E333F52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90" creationId="{0323F374-3618-447D-8157-2B0E5A1A197E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91" creationId="{CA104C2E-6C89-4357-A147-A91842AFB329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99" creationId="{7E5C15E7-2C82-4929-9782-1D30AE20C1A9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08" creationId="{DB8D7110-BBA3-453A-A56E-5AC2C068882E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09" creationId="{4BB09AED-3EB6-40DD-A461-C368DA71E0E6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10" creationId="{BF075392-601E-41FA-BB75-2FAF712222BE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11" creationId="{FB008095-5A95-4B0A-8BAF-0A97FA7E5F58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12" creationId="{037434F0-8562-4342-85F6-6FC78E15AAD4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13" creationId="{794E8059-4CF8-478E-8DFA-627B6726D68A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14" creationId="{B775AA72-E32B-48BF-B064-2BE4702149D7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15" creationId="{FCC76C15-7F96-4B1E-81D8-D1788F4BAAF5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23" creationId="{E3081349-59C6-4997-94C2-88144581A572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25" creationId="{7DEC6D90-BA2F-406C-A785-1CFAF69FAC7B}"/>
          </ac:spMkLst>
        </pc:spChg>
        <pc:spChg chg="del mod topLvl">
          <ac:chgData name="Nazar Shchur" userId="3faffa111ac016f6" providerId="LiveId" clId="{2D3C44DF-D513-4EDA-8133-30515300C5AA}" dt="2019-08-14T06:53:27.824" v="100" actId="478"/>
          <ac:spMkLst>
            <pc:docMk/>
            <pc:sldMk cId="284762362" sldId="1706"/>
            <ac:spMk id="126" creationId="{13A75995-06C5-4041-8FB7-D3E0E50F825F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40" creationId="{3FBCD01A-78A6-44C4-82EE-3CC0EB7C035F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41" creationId="{4C3D3F4F-8635-4FAD-A39B-9F537F0E8462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49" creationId="{C8E05ED0-9541-4423-AF5D-AA4314B210DD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58" creationId="{47E72105-2CAB-454A-AF79-E9D87A416B1D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59" creationId="{788D8AEB-28BD-459E-84F9-6F4B9C6A30CF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60" creationId="{2A524FE7-CD5F-4D41-9A0C-528BFF0F478C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61" creationId="{E64AB65B-991A-46D9-8369-AECB97980EE2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62" creationId="{EEBBB658-1758-449C-9D03-1B0A1F583725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63" creationId="{FBF2868A-C8D0-4881-B144-809FB4F04D9A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64" creationId="{24FD4759-D3B9-48BC-B643-E7F4B519EA34}"/>
          </ac:spMkLst>
        </pc:spChg>
        <pc:spChg chg="mod topLvl">
          <ac:chgData name="Nazar Shchur" userId="3faffa111ac016f6" providerId="LiveId" clId="{2D3C44DF-D513-4EDA-8133-30515300C5AA}" dt="2019-08-14T07:03:27.642" v="188" actId="164"/>
          <ac:spMkLst>
            <pc:docMk/>
            <pc:sldMk cId="284762362" sldId="1706"/>
            <ac:spMk id="165" creationId="{D5C606BE-0FBB-4F86-8473-9FB910365EF1}"/>
          </ac:spMkLst>
        </pc:spChg>
        <pc:spChg chg="del mod topLvl">
          <ac:chgData name="Nazar Shchur" userId="3faffa111ac016f6" providerId="LiveId" clId="{2D3C44DF-D513-4EDA-8133-30515300C5AA}" dt="2019-08-14T06:54:40.807" v="119" actId="478"/>
          <ac:spMkLst>
            <pc:docMk/>
            <pc:sldMk cId="284762362" sldId="1706"/>
            <ac:spMk id="173" creationId="{27B770AA-4457-4123-BC97-CA462956B5BC}"/>
          </ac:spMkLst>
        </pc:spChg>
        <pc:spChg chg="del mod topLvl">
          <ac:chgData name="Nazar Shchur" userId="3faffa111ac016f6" providerId="LiveId" clId="{2D3C44DF-D513-4EDA-8133-30515300C5AA}" dt="2019-08-15T09:04:38.137" v="873"/>
          <ac:spMkLst>
            <pc:docMk/>
            <pc:sldMk cId="284762362" sldId="1706"/>
            <ac:spMk id="175" creationId="{9E9080B4-EA06-4F36-BDE7-B7B9C5375EB3}"/>
          </ac:spMkLst>
        </pc:spChg>
        <pc:spChg chg="del mod topLvl">
          <ac:chgData name="Nazar Shchur" userId="3faffa111ac016f6" providerId="LiveId" clId="{2D3C44DF-D513-4EDA-8133-30515300C5AA}" dt="2019-08-15T09:04:46" v="877"/>
          <ac:spMkLst>
            <pc:docMk/>
            <pc:sldMk cId="284762362" sldId="1706"/>
            <ac:spMk id="176" creationId="{24663AF9-6463-487B-BED1-B4B584AC4844}"/>
          </ac:spMkLst>
        </pc:spChg>
        <pc:grpChg chg="del">
          <ac:chgData name="Nazar Shchur" userId="3faffa111ac016f6" providerId="LiveId" clId="{2D3C44DF-D513-4EDA-8133-30515300C5AA}" dt="2019-08-14T06:48:00.428" v="73" actId="165"/>
          <ac:grpSpMkLst>
            <pc:docMk/>
            <pc:sldMk cId="284762362" sldId="1706"/>
            <ac:grpSpMk id="14" creationId="{0FC5CB3B-ED95-4FFE-A30C-9A56C855758C}"/>
          </ac:grpSpMkLst>
        </pc:grpChg>
        <pc:grpChg chg="add mod">
          <ac:chgData name="Nazar Shchur" userId="3faffa111ac016f6" providerId="LiveId" clId="{2D3C44DF-D513-4EDA-8133-30515300C5AA}" dt="2019-08-15T09:11:22.693" v="980" actId="1035"/>
          <ac:grpSpMkLst>
            <pc:docMk/>
            <pc:sldMk cId="284762362" sldId="1706"/>
            <ac:grpSpMk id="19" creationId="{893C97DF-AC85-4CCB-9F05-D1C59730FDAF}"/>
          </ac:grpSpMkLst>
        </pc:grpChg>
        <pc:grpChg chg="del mod topLvl">
          <ac:chgData name="Nazar Shchur" userId="3faffa111ac016f6" providerId="LiveId" clId="{2D3C44DF-D513-4EDA-8133-30515300C5AA}" dt="2019-08-14T06:50:34.265" v="91" actId="478"/>
          <ac:grpSpMkLst>
            <pc:docMk/>
            <pc:sldMk cId="284762362" sldId="1706"/>
            <ac:grpSpMk id="52" creationId="{3A379BD5-D955-49B4-84A0-002723F13D27}"/>
          </ac:grpSpMkLst>
        </pc:grpChg>
        <pc:grpChg chg="add del">
          <ac:chgData name="Nazar Shchur" userId="3faffa111ac016f6" providerId="LiveId" clId="{2D3C44DF-D513-4EDA-8133-30515300C5AA}" dt="2019-08-14T06:50:39.045" v="93" actId="165"/>
          <ac:grpSpMkLst>
            <pc:docMk/>
            <pc:sldMk cId="284762362" sldId="1706"/>
            <ac:grpSpMk id="74" creationId="{36E11543-2F6A-4E42-9472-AE8DEBFE5DF0}"/>
          </ac:grpSpMkLst>
        </pc:grpChg>
        <pc:grpChg chg="del mod topLvl">
          <ac:chgData name="Nazar Shchur" userId="3faffa111ac016f6" providerId="LiveId" clId="{2D3C44DF-D513-4EDA-8133-30515300C5AA}" dt="2019-08-14T06:53:27.824" v="100" actId="478"/>
          <ac:grpSpMkLst>
            <pc:docMk/>
            <pc:sldMk cId="284762362" sldId="1706"/>
            <ac:grpSpMk id="102" creationId="{31CC4780-3445-4FB3-9A2B-8A62E4D3CBF8}"/>
          </ac:grpSpMkLst>
        </pc:grpChg>
        <pc:grpChg chg="add del">
          <ac:chgData name="Nazar Shchur" userId="3faffa111ac016f6" providerId="LiveId" clId="{2D3C44DF-D513-4EDA-8133-30515300C5AA}" dt="2019-08-14T06:53:33.010" v="102" actId="165"/>
          <ac:grpSpMkLst>
            <pc:docMk/>
            <pc:sldMk cId="284762362" sldId="1706"/>
            <ac:grpSpMk id="133" creationId="{21DD1963-1163-4AB3-ADF2-686E1B2831DD}"/>
          </ac:grpSpMkLst>
        </pc:grpChg>
        <pc:grpChg chg="mod topLvl">
          <ac:chgData name="Nazar Shchur" userId="3faffa111ac016f6" providerId="LiveId" clId="{2D3C44DF-D513-4EDA-8133-30515300C5AA}" dt="2019-08-14T07:03:27.642" v="188" actId="164"/>
          <ac:grpSpMkLst>
            <pc:docMk/>
            <pc:sldMk cId="284762362" sldId="1706"/>
            <ac:grpSpMk id="152" creationId="{ECC5F129-589A-403D-8A4B-E971199EC9F4}"/>
          </ac:grpSpMkLst>
        </pc:grpChg>
        <pc:grpChg chg="add del">
          <ac:chgData name="Nazar Shchur" userId="3faffa111ac016f6" providerId="LiveId" clId="{2D3C44DF-D513-4EDA-8133-30515300C5AA}" dt="2019-08-14T06:56:25.828" v="138"/>
          <ac:grpSpMkLst>
            <pc:docMk/>
            <pc:sldMk cId="284762362" sldId="1706"/>
            <ac:grpSpMk id="189" creationId="{F94EC943-32F9-4BF7-9A96-DE04E6073322}"/>
          </ac:grpSpMkLst>
        </pc:grpChg>
        <pc:picChg chg="del mod">
          <ac:chgData name="Nazar Shchur" userId="3faffa111ac016f6" providerId="LiveId" clId="{2D3C44DF-D513-4EDA-8133-30515300C5AA}" dt="2019-08-14T07:03:31.342" v="191" actId="478"/>
          <ac:picMkLst>
            <pc:docMk/>
            <pc:sldMk cId="284762362" sldId="1706"/>
            <ac:picMk id="6" creationId="{43B725BC-C95E-4D30-8451-8F97E4192E1F}"/>
          </ac:picMkLst>
        </pc:picChg>
        <pc:picChg chg="add del mod">
          <ac:chgData name="Nazar Shchur" userId="3faffa111ac016f6" providerId="LiveId" clId="{2D3C44DF-D513-4EDA-8133-30515300C5AA}" dt="2019-08-14T07:03:30.525" v="189" actId="478"/>
          <ac:picMkLst>
            <pc:docMk/>
            <pc:sldMk cId="284762362" sldId="1706"/>
            <ac:picMk id="7" creationId="{E31D4056-EFA0-4916-A5B8-48474EB98070}"/>
          </ac:picMkLst>
        </pc:picChg>
        <pc:picChg chg="add del mod">
          <ac:chgData name="Nazar Shchur" userId="3faffa111ac016f6" providerId="LiveId" clId="{2D3C44DF-D513-4EDA-8133-30515300C5AA}" dt="2019-08-14T07:03:32.230" v="192" actId="478"/>
          <ac:picMkLst>
            <pc:docMk/>
            <pc:sldMk cId="284762362" sldId="1706"/>
            <ac:picMk id="17" creationId="{5EE90D9E-6974-4FB9-AEAB-9F3E6FA8AD69}"/>
          </ac:picMkLst>
        </pc:picChg>
        <pc:picChg chg="del">
          <ac:chgData name="Nazar Shchur" userId="3faffa111ac016f6" providerId="LiveId" clId="{2D3C44DF-D513-4EDA-8133-30515300C5AA}" dt="2019-08-14T07:03:57.373" v="198"/>
          <ac:picMkLst>
            <pc:docMk/>
            <pc:sldMk cId="284762362" sldId="1706"/>
            <ac:picMk id="67" creationId="{DBB253CC-2B5D-498B-8F27-FE25FF90A1AC}"/>
          </ac:picMkLst>
        </pc:picChg>
        <pc:picChg chg="del">
          <ac:chgData name="Nazar Shchur" userId="3faffa111ac016f6" providerId="LiveId" clId="{2D3C44DF-D513-4EDA-8133-30515300C5AA}" dt="2019-08-14T07:03:53.936" v="197" actId="478"/>
          <ac:picMkLst>
            <pc:docMk/>
            <pc:sldMk cId="284762362" sldId="1706"/>
            <ac:picMk id="68" creationId="{B1D97C2B-67E6-436D-884A-03CE6EB3955A}"/>
          </ac:picMkLst>
        </pc:picChg>
        <pc:picChg chg="del">
          <ac:chgData name="Nazar Shchur" userId="3faffa111ac016f6" providerId="LiveId" clId="{2D3C44DF-D513-4EDA-8133-30515300C5AA}" dt="2019-08-14T07:03:45.782" v="194" actId="478"/>
          <ac:picMkLst>
            <pc:docMk/>
            <pc:sldMk cId="284762362" sldId="1706"/>
            <ac:picMk id="69" creationId="{5B73E25F-5F0F-4412-B8E6-17AB6CCC85B1}"/>
          </ac:picMkLst>
        </pc:picChg>
        <pc:picChg chg="del">
          <ac:chgData name="Nazar Shchur" userId="3faffa111ac016f6" providerId="LiveId" clId="{2D3C44DF-D513-4EDA-8133-30515300C5AA}" dt="2019-08-14T07:03:42.986" v="193"/>
          <ac:picMkLst>
            <pc:docMk/>
            <pc:sldMk cId="284762362" sldId="1706"/>
            <ac:picMk id="70" creationId="{E018FEF6-F2DF-4A72-9711-88B9629B2117}"/>
          </ac:picMkLst>
        </pc:picChg>
        <pc:picChg chg="add mod ord">
          <ac:chgData name="Nazar Shchur" userId="3faffa111ac016f6" providerId="LiveId" clId="{2D3C44DF-D513-4EDA-8133-30515300C5AA}" dt="2019-08-15T09:11:15.775" v="953" actId="1036"/>
          <ac:picMkLst>
            <pc:docMk/>
            <pc:sldMk cId="284762362" sldId="1706"/>
            <ac:picMk id="242" creationId="{8A8E4293-879E-4130-92FB-B5FC834D61F1}"/>
          </ac:picMkLst>
        </pc:picChg>
        <pc:picChg chg="add mod">
          <ac:chgData name="Nazar Shchur" userId="3faffa111ac016f6" providerId="LiveId" clId="{2D3C44DF-D513-4EDA-8133-30515300C5AA}" dt="2019-08-15T09:11:15.775" v="953" actId="1036"/>
          <ac:picMkLst>
            <pc:docMk/>
            <pc:sldMk cId="284762362" sldId="1706"/>
            <ac:picMk id="243" creationId="{6F4F8628-A91F-4DA9-8370-FBB0CC12E5BC}"/>
          </ac:picMkLst>
        </pc:pic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34" creationId="{07BAD0E5-104B-45B6-89E4-EABB10922800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35" creationId="{D0B03390-4AFB-4EF8-A657-CADFFDA9E421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36" creationId="{A10096D1-B722-410E-A891-915C71673AED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37" creationId="{122AEEC7-B839-4CCC-A26F-B778C8E8A1BB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38" creationId="{3764D9C4-0259-4449-B031-96766B58E907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39" creationId="{46354801-B1EA-4643-A133-A03F506F8506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42" creationId="{2F2C554C-7430-48AA-B1AF-AB94948441F8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43" creationId="{78272016-32FF-4F85-BC21-2A02CDD47E6A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44" creationId="{FC60BCEE-3DF9-4C2B-BC22-EA4D79D80718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45" creationId="{33AF9A14-8524-40D6-9EC9-9F9D6E681553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46" creationId="{1302C60B-F260-4241-8CDB-D0012DBBCEFC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47" creationId="{B0789E47-ED53-44B5-959B-554F355121CF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48" creationId="{A452C701-1533-4A3C-B290-4937EBF60EC1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50" creationId="{4B0F5142-D22D-499A-9EA4-659B85040032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51" creationId="{2C663D17-2F3C-4E6C-824B-3B48FAC4E3BB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53" creationId="{AE7EA2A7-80F4-421B-8138-BE162E8E21F4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54" creationId="{ACE72161-7F3B-48C4-AD89-87F2A7C08C14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55" creationId="{0678542F-B449-499A-8C5A-59C3BA50B6E3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56" creationId="{3E525CB4-FEE8-4F0F-803C-97C6610BC719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57" creationId="{9CA89DF1-1653-4704-B07D-43990B92FF2D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60" creationId="{331633F7-0A81-48F5-93B4-B8417B9E4D22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65" creationId="{6073343E-0265-40C1-A511-935BF3CC8C1F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66" creationId="{A79F1986-E57E-47A4-B55E-8B94A655F020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67" creationId="{D2A99F98-BF13-441D-A8C6-424217BD8FBC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69" creationId="{793ED887-742D-45D2-82F3-6E821B4ACD42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70" creationId="{6EAB6DBB-099F-491D-AB41-450C2B73A307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71" creationId="{1002E42F-31EC-46EF-997A-941695F4EDB7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71" creationId="{E240B7C4-3710-4950-8D05-09DDE49822D3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72" creationId="{451DFE39-534A-46CA-9F58-8EC3306697BD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72" creationId="{DF361D3A-079D-4DC2-B9FA-30D2EAFF29F1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73" creationId="{DFE2C3CE-3FC3-4C13-909B-02AE154BF3FA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74" creationId="{6F617EF2-9451-4E75-AA06-4CD9719D64C7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75" creationId="{07F94425-D173-412E-AACA-AE9028CAE29E}"/>
          </ac:cxnSpMkLst>
        </pc:cxnChg>
        <pc:cxnChg chg="add del mod">
          <ac:chgData name="Nazar Shchur" userId="3faffa111ac016f6" providerId="LiveId" clId="{2D3C44DF-D513-4EDA-8133-30515300C5AA}" dt="2019-08-15T09:13:11.835" v="994" actId="478"/>
          <ac:cxnSpMkLst>
            <pc:docMk/>
            <pc:sldMk cId="284762362" sldId="1706"/>
            <ac:cxnSpMk id="76" creationId="{C42EB8FD-11BF-4C20-95A3-D7A8DC35C77F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77" creationId="{BFF67EF0-FB64-4485-A7E5-5092F424F86B}"/>
          </ac:cxnSpMkLst>
        </pc:cxnChg>
        <pc:cxnChg chg="add mod">
          <ac:chgData name="Nazar Shchur" userId="3faffa111ac016f6" providerId="LiveId" clId="{2D3C44DF-D513-4EDA-8133-30515300C5AA}" dt="2019-08-15T09:11:22.693" v="980" actId="1035"/>
          <ac:cxnSpMkLst>
            <pc:docMk/>
            <pc:sldMk cId="284762362" sldId="1706"/>
            <ac:cxnSpMk id="77" creationId="{E886C63E-0171-49E9-BB87-FF6F839CF126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78" creationId="{01EEFD77-A666-4B30-95EE-0725DF6609EF}"/>
          </ac:cxnSpMkLst>
        </pc:cxnChg>
        <pc:cxnChg chg="add mod">
          <ac:chgData name="Nazar Shchur" userId="3faffa111ac016f6" providerId="LiveId" clId="{2D3C44DF-D513-4EDA-8133-30515300C5AA}" dt="2019-08-15T09:22:26.961" v="1086" actId="1036"/>
          <ac:cxnSpMkLst>
            <pc:docMk/>
            <pc:sldMk cId="284762362" sldId="1706"/>
            <ac:cxnSpMk id="78" creationId="{6904BF25-2C5B-4546-AEAD-B54F48034247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79" creationId="{50DF7DB1-3A28-4963-85D8-07D90B894112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80" creationId="{15FE673E-1BC3-4316-BD56-3AF103DB61E3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81" creationId="{8B3BDBD7-8272-40F2-A79B-14BF23987C9C}"/>
          </ac:cxnSpMkLst>
        </pc:cxnChg>
        <pc:cxnChg chg="del mod topLvl">
          <ac:chgData name="Nazar Shchur" userId="3faffa111ac016f6" providerId="LiveId" clId="{2D3C44DF-D513-4EDA-8133-30515300C5AA}" dt="2019-08-14T06:50:34.265" v="91" actId="478"/>
          <ac:cxnSpMkLst>
            <pc:docMk/>
            <pc:sldMk cId="284762362" sldId="1706"/>
            <ac:cxnSpMk id="82" creationId="{6733975B-B3EF-4BEB-956F-47B1FD66DA13}"/>
          </ac:cxnSpMkLst>
        </pc:cxnChg>
        <pc:cxnChg chg="del mod topLvl">
          <ac:chgData name="Nazar Shchur" userId="3faffa111ac016f6" providerId="LiveId" clId="{2D3C44DF-D513-4EDA-8133-30515300C5AA}" dt="2019-08-14T06:48:06.694" v="74" actId="478"/>
          <ac:cxnSpMkLst>
            <pc:docMk/>
            <pc:sldMk cId="284762362" sldId="1706"/>
            <ac:cxnSpMk id="83" creationId="{9A1E9323-8188-4159-BFB4-AD3799FD20D9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84" creationId="{E4EDD660-06A6-4AC6-93F0-247395ECEBA8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85" creationId="{47477597-3BA5-45EA-B59F-ADF00E382F9B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86" creationId="{A3608427-7490-46A8-9F71-B762D973AF08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87" creationId="{33C1BD7A-1389-400D-92AD-D1C2A4A9F53E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88" creationId="{D51F4E8B-AD9A-42F3-9C59-A1219A41EC85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89" creationId="{DD73F0AB-FFB2-4F3A-9396-FFEEBA55DEED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92" creationId="{1BAFBD0E-E2D2-4C58-A75F-B9269E364C36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93" creationId="{DA03FFC0-EE61-471A-B02D-09D305FDBE49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94" creationId="{B91EB788-D573-4A31-AA16-40AF13E36236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95" creationId="{B452F58B-1F33-44C9-86C1-95B21E002CD2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96" creationId="{40F60CDE-57AA-4ABE-95CA-C781F88F4877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97" creationId="{6DDCB9F9-2DC1-4C50-BF35-4B66C2C88991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98" creationId="{DBB28CF3-2688-4220-A091-717DF1488CB6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00" creationId="{573E9CBC-1170-41BA-BCEA-235ABD4266A2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01" creationId="{004C71B8-9483-41BB-9C1D-5C3AEBEBF703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03" creationId="{103E1268-13A1-41B4-A677-4694D471A629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04" creationId="{A4EB4C7B-FB9F-45FA-98A9-10C10B9FF0E8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05" creationId="{FA69D8D0-7CA6-4464-97A0-72ACF49A3161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06" creationId="{3B9FE480-A9D8-4DB8-B8A0-BAA843A32E0B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07" creationId="{7265E3DC-849B-4FC8-9719-F432FE69936B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16" creationId="{8ED3C280-09D9-4101-9A52-9F142D3C4C48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17" creationId="{EAA3E97F-91BF-44DA-93E7-4F21DC246B54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18" creationId="{A859F519-1C33-4F93-B0BA-FD3D8F81586B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19" creationId="{82B55B60-9287-4882-8992-3DA9436CD4C8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20" creationId="{A31C205A-5E06-4670-B1FB-B1C8FC0B0CDF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21" creationId="{6EA01DD1-7BAB-4D7D-A8FA-273E7E360F5B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22" creationId="{0661FFC7-C6F0-45CC-8E55-E0759FC8C0E0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24" creationId="{7A43AB03-3018-491B-8F70-7167EE3D5997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27" creationId="{F3DFC260-0671-4B46-86FC-A34B1D9FDBA6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28" creationId="{3D49CBDB-8654-474C-A985-9BBC64C1C41F}"/>
          </ac:cxnSpMkLst>
        </pc:cxnChg>
        <pc:cxnChg chg="del mod topLvl">
          <ac:chgData name="Nazar Shchur" userId="3faffa111ac016f6" providerId="LiveId" clId="{2D3C44DF-D513-4EDA-8133-30515300C5AA}" dt="2019-08-14T06:53:27.824" v="100" actId="478"/>
          <ac:cxnSpMkLst>
            <pc:docMk/>
            <pc:sldMk cId="284762362" sldId="1706"/>
            <ac:cxnSpMk id="129" creationId="{AA9524E3-0B7E-43DB-8903-EB637B91F692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34" creationId="{908EA2F7-EA61-4600-BCD2-A867AE1D042E}"/>
          </ac:cxnSpMkLst>
        </pc:cxnChg>
        <pc:cxnChg chg="mod topLvl">
          <ac:chgData name="Nazar Shchur" userId="3faffa111ac016f6" providerId="LiveId" clId="{2D3C44DF-D513-4EDA-8133-30515300C5AA}" dt="2019-08-15T09:22:42.187" v="1088" actId="1035"/>
          <ac:cxnSpMkLst>
            <pc:docMk/>
            <pc:sldMk cId="284762362" sldId="1706"/>
            <ac:cxnSpMk id="135" creationId="{864AD47E-1F98-466D-8655-CDB6D7F75BE3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36" creationId="{4B686E4D-F656-46F9-A01F-B87025C7BAB6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37" creationId="{8B6E600E-19BB-461D-ADC8-C60481616C99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38" creationId="{6FAC273B-B273-48ED-A866-74ED433B7488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39" creationId="{8A1EC9BB-9B4F-48A7-B09C-87EF8B9A2E3B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42" creationId="{73AD1ACC-AD80-437C-8769-189C76AD811F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43" creationId="{60275604-08BE-4A20-8514-C077FA26B1D0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44" creationId="{29CCF17F-63CE-4309-94DE-2BE043CE99A0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45" creationId="{ABAD90E6-D446-47E0-9EFE-E9B0E773769B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46" creationId="{E7696F10-61D5-4574-A001-8C1B35AEA0B0}"/>
          </ac:cxnSpMkLst>
        </pc:cxnChg>
        <pc:cxnChg chg="del mod topLvl">
          <ac:chgData name="Nazar Shchur" userId="3faffa111ac016f6" providerId="LiveId" clId="{2D3C44DF-D513-4EDA-8133-30515300C5AA}" dt="2019-08-15T09:08:14.264" v="899"/>
          <ac:cxnSpMkLst>
            <pc:docMk/>
            <pc:sldMk cId="284762362" sldId="1706"/>
            <ac:cxnSpMk id="147" creationId="{D9464E04-0037-4791-9833-EBAA630EE53A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48" creationId="{58CB7981-5D27-49D1-907F-CFD4095628C0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50" creationId="{6471C261-6000-46C9-8BBF-B67FF690CCFD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51" creationId="{868D9D8D-76FA-499C-B316-843A021951F9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53" creationId="{D5B36644-822E-449F-BD2E-FFD01455D84C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54" creationId="{C63DE142-3FE2-40D2-B6B3-583DEEC827E9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55" creationId="{EEC82CDD-C439-495D-BFB3-D0618B2E2A5D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56" creationId="{54B2F2D7-1B9F-400A-BB57-1A79AEDA9B50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57" creationId="{726C9ECB-9761-469A-B0A6-D033D9C26CDE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66" creationId="{590BE29C-6EB4-48ED-A232-2BE0958565F6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67" creationId="{B78947AA-4F59-40BE-98CF-AA3F7850A311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68" creationId="{63CC05A7-6162-4F17-8A29-5519CECA913F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69" creationId="{504F4337-0A9C-48B2-8B14-297BDB22E41C}"/>
          </ac:cxnSpMkLst>
        </pc:cxnChg>
        <pc:cxnChg chg="mod topLvl">
          <ac:chgData name="Nazar Shchur" userId="3faffa111ac016f6" providerId="LiveId" clId="{2D3C44DF-D513-4EDA-8133-30515300C5AA}" dt="2019-08-14T07:03:27.642" v="188" actId="164"/>
          <ac:cxnSpMkLst>
            <pc:docMk/>
            <pc:sldMk cId="284762362" sldId="1706"/>
            <ac:cxnSpMk id="170" creationId="{E1AA217C-6A07-420C-AD70-D1466C8E2270}"/>
          </ac:cxnSpMkLst>
        </pc:cxnChg>
        <pc:cxnChg chg="del mod topLvl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71" creationId="{6043DF5E-0FBB-463E-A8AF-FB1DA885A9D9}"/>
          </ac:cxnSpMkLst>
        </pc:cxnChg>
        <pc:cxnChg chg="del mod topLvl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72" creationId="{2EA28F17-043D-47D4-9415-749B50938ED7}"/>
          </ac:cxnSpMkLst>
        </pc:cxnChg>
        <pc:cxnChg chg="add del mod topLvl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74" creationId="{2FB7920E-EDC5-42D7-AA88-88F5174A70D8}"/>
          </ac:cxnSpMkLst>
        </pc:cxnChg>
        <pc:cxnChg chg="del mod topLvl">
          <ac:chgData name="Nazar Shchur" userId="3faffa111ac016f6" providerId="LiveId" clId="{2D3C44DF-D513-4EDA-8133-30515300C5AA}" dt="2019-08-15T09:04:46" v="877"/>
          <ac:cxnSpMkLst>
            <pc:docMk/>
            <pc:sldMk cId="284762362" sldId="1706"/>
            <ac:cxnSpMk id="177" creationId="{592A190F-3A1B-4D3E-9463-988FB9040594}"/>
          </ac:cxnSpMkLst>
        </pc:cxnChg>
        <pc:cxnChg chg="del mod topLvl">
          <ac:chgData name="Nazar Shchur" userId="3faffa111ac016f6" providerId="LiveId" clId="{2D3C44DF-D513-4EDA-8133-30515300C5AA}" dt="2019-08-14T06:54:16.975" v="111" actId="478"/>
          <ac:cxnSpMkLst>
            <pc:docMk/>
            <pc:sldMk cId="284762362" sldId="1706"/>
            <ac:cxnSpMk id="178" creationId="{7C336147-8F9F-4DD5-A515-619D02645933}"/>
          </ac:cxnSpMkLst>
        </pc:cxnChg>
        <pc:cxnChg chg="del mod topLvl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79" creationId="{89AACC6A-E07E-40C1-BF4F-79F5B64AA385}"/>
          </ac:cxnSpMkLst>
        </pc:cxnChg>
        <pc:cxnChg chg="add del mod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83" creationId="{9A58D28D-9766-4A4D-9095-4A7400042ED5}"/>
          </ac:cxnSpMkLst>
        </pc:cxnChg>
        <pc:cxnChg chg="add del mod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84" creationId="{68DB6728-89AC-4B45-8698-9793B2E1E768}"/>
          </ac:cxnSpMkLst>
        </pc:cxnChg>
        <pc:cxnChg chg="add del">
          <ac:chgData name="Nazar Shchur" userId="3faffa111ac016f6" providerId="LiveId" clId="{2D3C44DF-D513-4EDA-8133-30515300C5AA}" dt="2019-08-14T06:54:32.758" v="117"/>
          <ac:cxnSpMkLst>
            <pc:docMk/>
            <pc:sldMk cId="284762362" sldId="1706"/>
            <ac:cxnSpMk id="185" creationId="{249EE67E-5204-4B24-B2E7-AEA8145C014A}"/>
          </ac:cxnSpMkLst>
        </pc:cxnChg>
        <pc:cxnChg chg="add del mod">
          <ac:chgData name="Nazar Shchur" userId="3faffa111ac016f6" providerId="LiveId" clId="{2D3C44DF-D513-4EDA-8133-30515300C5AA}" dt="2019-08-15T09:04:42.407" v="875"/>
          <ac:cxnSpMkLst>
            <pc:docMk/>
            <pc:sldMk cId="284762362" sldId="1706"/>
            <ac:cxnSpMk id="186" creationId="{150B3CCE-CA2F-48BD-A578-71D6EF96FC04}"/>
          </ac:cxnSpMkLst>
        </pc:cxnChg>
        <pc:cxnChg chg="add del mod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87" creationId="{E51E5DFA-5387-4942-A61E-62D3003379E0}"/>
          </ac:cxnSpMkLst>
        </pc:cxnChg>
        <pc:cxnChg chg="add del mod">
          <ac:chgData name="Nazar Shchur" userId="3faffa111ac016f6" providerId="LiveId" clId="{2D3C44DF-D513-4EDA-8133-30515300C5AA}" dt="2019-08-15T09:04:38.137" v="873"/>
          <ac:cxnSpMkLst>
            <pc:docMk/>
            <pc:sldMk cId="284762362" sldId="1706"/>
            <ac:cxnSpMk id="188" creationId="{1EA3C3AD-18DA-4D8A-8C7E-B0C174E2F743}"/>
          </ac:cxnSpMkLst>
        </pc:cxnChg>
        <pc:cxnChg chg="add del mod">
          <ac:chgData name="Nazar Shchur" userId="3faffa111ac016f6" providerId="LiveId" clId="{2D3C44DF-D513-4EDA-8133-30515300C5AA}" dt="2019-08-14T07:02:53.052" v="175"/>
          <ac:cxnSpMkLst>
            <pc:docMk/>
            <pc:sldMk cId="284762362" sldId="1706"/>
            <ac:cxnSpMk id="239" creationId="{FEDBC0A8-70D2-4215-864F-778E34D73C0B}"/>
          </ac:cxnSpMkLst>
        </pc:cxnChg>
        <pc:cxnChg chg="add del mod">
          <ac:chgData name="Nazar Shchur" userId="3faffa111ac016f6" providerId="LiveId" clId="{2D3C44DF-D513-4EDA-8133-30515300C5AA}" dt="2019-08-14T07:02:53.052" v="175"/>
          <ac:cxnSpMkLst>
            <pc:docMk/>
            <pc:sldMk cId="284762362" sldId="1706"/>
            <ac:cxnSpMk id="240" creationId="{7D7A33B8-C5A3-482A-93A2-D2A88D1D1F75}"/>
          </ac:cxnSpMkLst>
        </pc:cxnChg>
        <pc:cxnChg chg="add del mod">
          <ac:chgData name="Nazar Shchur" userId="3faffa111ac016f6" providerId="LiveId" clId="{2D3C44DF-D513-4EDA-8133-30515300C5AA}" dt="2019-08-14T07:02:53.052" v="175"/>
          <ac:cxnSpMkLst>
            <pc:docMk/>
            <pc:sldMk cId="284762362" sldId="1706"/>
            <ac:cxnSpMk id="241" creationId="{F61FC24D-2696-451E-9C97-2783E0AB422E}"/>
          </ac:cxnSpMkLst>
        </pc:cxnChg>
      </pc:sldChg>
      <pc:sldChg chg="addSp delSp modSp add delAnim modAnim">
        <pc:chgData name="Nazar Shchur" userId="3faffa111ac016f6" providerId="LiveId" clId="{2D3C44DF-D513-4EDA-8133-30515300C5AA}" dt="2019-08-15T14:08:53.105" v="1409"/>
        <pc:sldMkLst>
          <pc:docMk/>
          <pc:sldMk cId="2775591294" sldId="1707"/>
        </pc:sldMkLst>
        <pc:spChg chg="mod">
          <ac:chgData name="Nazar Shchur" userId="3faffa111ac016f6" providerId="LiveId" clId="{2D3C44DF-D513-4EDA-8133-30515300C5AA}" dt="2019-08-15T14:08:53.105" v="1409"/>
          <ac:spMkLst>
            <pc:docMk/>
            <pc:sldMk cId="2775591294" sldId="1707"/>
            <ac:spMk id="5" creationId="{00000000-0000-0000-0000-000000000000}"/>
          </ac:spMkLst>
        </pc:spChg>
        <pc:spChg chg="add mod">
          <ac:chgData name="Nazar Shchur" userId="3faffa111ac016f6" providerId="LiveId" clId="{2D3C44DF-D513-4EDA-8133-30515300C5AA}" dt="2019-08-15T08:57:56.348" v="799" actId="1076"/>
          <ac:spMkLst>
            <pc:docMk/>
            <pc:sldMk cId="2775591294" sldId="1707"/>
            <ac:spMk id="71" creationId="{DB154456-B24B-477E-A535-389B334A3F84}"/>
          </ac:spMkLst>
        </pc:spChg>
        <pc:spChg chg="add mod">
          <ac:chgData name="Nazar Shchur" userId="3faffa111ac016f6" providerId="LiveId" clId="{2D3C44DF-D513-4EDA-8133-30515300C5AA}" dt="2019-08-15T08:57:56.348" v="799" actId="1076"/>
          <ac:spMkLst>
            <pc:docMk/>
            <pc:sldMk cId="2775591294" sldId="1707"/>
            <ac:spMk id="73" creationId="{C9525B3E-F79D-4A77-8732-BC62E2476E11}"/>
          </ac:spMkLst>
        </pc:spChg>
        <pc:spChg chg="add mod">
          <ac:chgData name="Nazar Shchur" userId="3faffa111ac016f6" providerId="LiveId" clId="{2D3C44DF-D513-4EDA-8133-30515300C5AA}" dt="2019-08-15T08:57:56.348" v="799" actId="1076"/>
          <ac:spMkLst>
            <pc:docMk/>
            <pc:sldMk cId="2775591294" sldId="1707"/>
            <ac:spMk id="81" creationId="{DD839EE7-5A1B-4525-A794-C653F00B914A}"/>
          </ac:spMkLst>
        </pc:spChg>
        <pc:spChg chg="add mod">
          <ac:chgData name="Nazar Shchur" userId="3faffa111ac016f6" providerId="LiveId" clId="{2D3C44DF-D513-4EDA-8133-30515300C5AA}" dt="2019-08-15T08:57:56.348" v="799" actId="1076"/>
          <ac:spMkLst>
            <pc:docMk/>
            <pc:sldMk cId="2775591294" sldId="1707"/>
            <ac:spMk id="82" creationId="{BB549B99-741C-4E94-8177-CA5B6B7176EA}"/>
          </ac:spMkLst>
        </pc:spChg>
        <pc:spChg chg="mod">
          <ac:chgData name="Nazar Shchur" userId="3faffa111ac016f6" providerId="LiveId" clId="{2D3C44DF-D513-4EDA-8133-30515300C5AA}" dt="2019-08-15T08:57:35.210" v="792" actId="164"/>
          <ac:spMkLst>
            <pc:docMk/>
            <pc:sldMk cId="2775591294" sldId="1707"/>
            <ac:spMk id="86" creationId="{F354FD32-8FEA-4885-B778-9E9149C7E88F}"/>
          </ac:spMkLst>
        </pc:spChg>
        <pc:spChg chg="mod">
          <ac:chgData name="Nazar Shchur" userId="3faffa111ac016f6" providerId="LiveId" clId="{2D3C44DF-D513-4EDA-8133-30515300C5AA}" dt="2019-08-15T08:57:35.210" v="792" actId="164"/>
          <ac:spMkLst>
            <pc:docMk/>
            <pc:sldMk cId="2775591294" sldId="1707"/>
            <ac:spMk id="88" creationId="{54DB9235-B0EB-41B7-A9E1-02AD6FD49E90}"/>
          </ac:spMkLst>
        </pc:spChg>
        <pc:spChg chg="del">
          <ac:chgData name="Nazar Shchur" userId="3faffa111ac016f6" providerId="LiveId" clId="{2D3C44DF-D513-4EDA-8133-30515300C5AA}" dt="2019-08-15T08:57:41.363" v="797" actId="478"/>
          <ac:spMkLst>
            <pc:docMk/>
            <pc:sldMk cId="2775591294" sldId="1707"/>
            <ac:spMk id="92" creationId="{5E50E3E0-C349-4188-B9EC-CE96D341FB83}"/>
          </ac:spMkLst>
        </pc:spChg>
        <pc:spChg chg="add mod">
          <ac:chgData name="Nazar Shchur" userId="3faffa111ac016f6" providerId="LiveId" clId="{2D3C44DF-D513-4EDA-8133-30515300C5AA}" dt="2019-08-15T08:57:56.348" v="799" actId="1076"/>
          <ac:spMkLst>
            <pc:docMk/>
            <pc:sldMk cId="2775591294" sldId="1707"/>
            <ac:spMk id="115" creationId="{83B272D4-62C8-4676-B9C7-52A443F4A28E}"/>
          </ac:spMkLst>
        </pc:spChg>
        <pc:spChg chg="add mod">
          <ac:chgData name="Nazar Shchur" userId="3faffa111ac016f6" providerId="LiveId" clId="{2D3C44DF-D513-4EDA-8133-30515300C5AA}" dt="2019-08-15T08:57:56.348" v="799" actId="1076"/>
          <ac:spMkLst>
            <pc:docMk/>
            <pc:sldMk cId="2775591294" sldId="1707"/>
            <ac:spMk id="116" creationId="{348B63A4-2F22-4F99-AB43-3050E86485F6}"/>
          </ac:spMkLst>
        </pc:spChg>
        <pc:spChg chg="add mod">
          <ac:chgData name="Nazar Shchur" userId="3faffa111ac016f6" providerId="LiveId" clId="{2D3C44DF-D513-4EDA-8133-30515300C5AA}" dt="2019-08-15T09:17:02.842" v="1042" actId="207"/>
          <ac:spMkLst>
            <pc:docMk/>
            <pc:sldMk cId="2775591294" sldId="1707"/>
            <ac:spMk id="117" creationId="{D922F5E0-E607-480B-B082-CBDF0EC6EA0A}"/>
          </ac:spMkLst>
        </pc:spChg>
        <pc:grpChg chg="add mod">
          <ac:chgData name="Nazar Shchur" userId="3faffa111ac016f6" providerId="LiveId" clId="{2D3C44DF-D513-4EDA-8133-30515300C5AA}" dt="2019-08-15T08:57:35.210" v="792" actId="164"/>
          <ac:grpSpMkLst>
            <pc:docMk/>
            <pc:sldMk cId="2775591294" sldId="1707"/>
            <ac:grpSpMk id="6" creationId="{DF84D9C2-B420-4C50-8BB6-B27D13DEB3D2}"/>
          </ac:grpSpMkLst>
        </pc:grpChg>
        <pc:grpChg chg="add mod">
          <ac:chgData name="Nazar Shchur" userId="3faffa111ac016f6" providerId="LiveId" clId="{2D3C44DF-D513-4EDA-8133-30515300C5AA}" dt="2019-08-15T09:00:27.362" v="821" actId="164"/>
          <ac:grpSpMkLst>
            <pc:docMk/>
            <pc:sldMk cId="2775591294" sldId="1707"/>
            <ac:grpSpMk id="7" creationId="{B0B975D9-FFE9-4BAC-907A-0828B30A19CF}"/>
          </ac:grpSpMkLst>
        </pc:grpChg>
        <pc:grpChg chg="mod">
          <ac:chgData name="Nazar Shchur" userId="3faffa111ac016f6" providerId="LiveId" clId="{2D3C44DF-D513-4EDA-8133-30515300C5AA}" dt="2019-08-15T08:57:35.210" v="792" actId="164"/>
          <ac:grpSpMkLst>
            <pc:docMk/>
            <pc:sldMk cId="2775591294" sldId="1707"/>
            <ac:grpSpMk id="15" creationId="{F8DEE2CF-E596-4AF3-83E4-1DB73A38FA98}"/>
          </ac:grpSpMkLst>
        </pc:grpChg>
        <pc:grpChg chg="add mod">
          <ac:chgData name="Nazar Shchur" userId="3faffa111ac016f6" providerId="LiveId" clId="{2D3C44DF-D513-4EDA-8133-30515300C5AA}" dt="2019-08-15T09:00:27.362" v="821" actId="164"/>
          <ac:grpSpMkLst>
            <pc:docMk/>
            <pc:sldMk cId="2775591294" sldId="1707"/>
            <ac:grpSpMk id="83" creationId="{2C9A155C-2582-49D3-A6F2-5EA0B858740B}"/>
          </ac:grpSpMkLst>
        </pc:grpChg>
        <pc:grpChg chg="add mod">
          <ac:chgData name="Nazar Shchur" userId="3faffa111ac016f6" providerId="LiveId" clId="{2D3C44DF-D513-4EDA-8133-30515300C5AA}" dt="2019-08-15T08:57:56.348" v="799" actId="1076"/>
          <ac:grpSpMkLst>
            <pc:docMk/>
            <pc:sldMk cId="2775591294" sldId="1707"/>
            <ac:grpSpMk id="109" creationId="{472246C8-B982-48E3-A03B-4930AA892D11}"/>
          </ac:grpSpMkLst>
        </pc:grpChg>
        <pc:grpChg chg="add mod">
          <ac:chgData name="Nazar Shchur" userId="3faffa111ac016f6" providerId="LiveId" clId="{2D3C44DF-D513-4EDA-8133-30515300C5AA}" dt="2019-08-15T08:57:56.348" v="799" actId="1076"/>
          <ac:grpSpMkLst>
            <pc:docMk/>
            <pc:sldMk cId="2775591294" sldId="1707"/>
            <ac:grpSpMk id="112" creationId="{3493B908-3FBC-4B8A-B3C3-ABA717752910}"/>
          </ac:grpSpMkLst>
        </pc:grpChg>
        <pc:picChg chg="del">
          <ac:chgData name="Nazar Shchur" userId="3faffa111ac016f6" providerId="LiveId" clId="{2D3C44DF-D513-4EDA-8133-30515300C5AA}" dt="2019-08-15T08:57:39.585" v="796" actId="478"/>
          <ac:picMkLst>
            <pc:docMk/>
            <pc:sldMk cId="2775591294" sldId="1707"/>
            <ac:picMk id="67" creationId="{DBB253CC-2B5D-498B-8F27-FE25FF90A1AC}"/>
          </ac:picMkLst>
        </pc:picChg>
        <pc:picChg chg="del">
          <ac:chgData name="Nazar Shchur" userId="3faffa111ac016f6" providerId="LiveId" clId="{2D3C44DF-D513-4EDA-8133-30515300C5AA}" dt="2019-08-15T08:57:38.871" v="795" actId="478"/>
          <ac:picMkLst>
            <pc:docMk/>
            <pc:sldMk cId="2775591294" sldId="1707"/>
            <ac:picMk id="68" creationId="{B1D97C2B-67E6-436D-884A-03CE6EB3955A}"/>
          </ac:picMkLst>
        </pc:picChg>
        <pc:picChg chg="del">
          <ac:chgData name="Nazar Shchur" userId="3faffa111ac016f6" providerId="LiveId" clId="{2D3C44DF-D513-4EDA-8133-30515300C5AA}" dt="2019-08-15T08:57:38.246" v="794" actId="478"/>
          <ac:picMkLst>
            <pc:docMk/>
            <pc:sldMk cId="2775591294" sldId="1707"/>
            <ac:picMk id="69" creationId="{5B73E25F-5F0F-4412-B8E6-17AB6CCC85B1}"/>
          </ac:picMkLst>
        </pc:picChg>
        <pc:picChg chg="del">
          <ac:chgData name="Nazar Shchur" userId="3faffa111ac016f6" providerId="LiveId" clId="{2D3C44DF-D513-4EDA-8133-30515300C5AA}" dt="2019-08-15T08:57:37.674" v="793" actId="478"/>
          <ac:picMkLst>
            <pc:docMk/>
            <pc:sldMk cId="2775591294" sldId="1707"/>
            <ac:picMk id="70" creationId="{E018FEF6-F2DF-4A72-9711-88B9629B2117}"/>
          </ac:picMkLst>
        </pc:picChg>
        <pc:cxnChg chg="add mod">
          <ac:chgData name="Nazar Shchur" userId="3faffa111ac016f6" providerId="LiveId" clId="{2D3C44DF-D513-4EDA-8133-30515300C5AA}" dt="2019-08-15T09:00:27.362" v="821" actId="164"/>
          <ac:cxnSpMkLst>
            <pc:docMk/>
            <pc:sldMk cId="2775591294" sldId="1707"/>
            <ac:cxnSpMk id="76" creationId="{21053080-CADA-4589-894A-AC10C7099161}"/>
          </ac:cxnSpMkLst>
        </pc:cxnChg>
        <pc:cxnChg chg="add mod">
          <ac:chgData name="Nazar Shchur" userId="3faffa111ac016f6" providerId="LiveId" clId="{2D3C44DF-D513-4EDA-8133-30515300C5AA}" dt="2019-08-15T08:57:56.348" v="799" actId="1076"/>
          <ac:cxnSpMkLst>
            <pc:docMk/>
            <pc:sldMk cId="2775591294" sldId="1707"/>
            <ac:cxnSpMk id="80" creationId="{00F3E0DA-1CE1-4431-AC7C-919D17143479}"/>
          </ac:cxnSpMkLst>
        </pc:cxnChg>
        <pc:cxnChg chg="mod">
          <ac:chgData name="Nazar Shchur" userId="3faffa111ac016f6" providerId="LiveId" clId="{2D3C44DF-D513-4EDA-8133-30515300C5AA}" dt="2019-08-15T08:57:35.210" v="792" actId="164"/>
          <ac:cxnSpMkLst>
            <pc:docMk/>
            <pc:sldMk cId="2775591294" sldId="1707"/>
            <ac:cxnSpMk id="85" creationId="{30976551-B845-41BD-B140-535A2548AABC}"/>
          </ac:cxnSpMkLst>
        </pc:cxnChg>
        <pc:cxnChg chg="mod">
          <ac:chgData name="Nazar Shchur" userId="3faffa111ac016f6" providerId="LiveId" clId="{2D3C44DF-D513-4EDA-8133-30515300C5AA}" dt="2019-08-15T08:57:35.210" v="792" actId="164"/>
          <ac:cxnSpMkLst>
            <pc:docMk/>
            <pc:sldMk cId="2775591294" sldId="1707"/>
            <ac:cxnSpMk id="87" creationId="{53183C6B-88EA-41F7-A92D-91778B53B122}"/>
          </ac:cxnSpMkLst>
        </pc:cxnChg>
        <pc:cxnChg chg="mod">
          <ac:chgData name="Nazar Shchur" userId="3faffa111ac016f6" providerId="LiveId" clId="{2D3C44DF-D513-4EDA-8133-30515300C5AA}" dt="2019-08-15T08:57:35.210" v="792" actId="164"/>
          <ac:cxnSpMkLst>
            <pc:docMk/>
            <pc:sldMk cId="2775591294" sldId="1707"/>
            <ac:cxnSpMk id="89" creationId="{122FF500-4CEC-422C-B367-29C858E63384}"/>
          </ac:cxnSpMkLst>
        </pc:cxnChg>
        <pc:cxnChg chg="mod">
          <ac:chgData name="Nazar Shchur" userId="3faffa111ac016f6" providerId="LiveId" clId="{2D3C44DF-D513-4EDA-8133-30515300C5AA}" dt="2019-08-15T08:57:35.210" v="792" actId="164"/>
          <ac:cxnSpMkLst>
            <pc:docMk/>
            <pc:sldMk cId="2775591294" sldId="1707"/>
            <ac:cxnSpMk id="90" creationId="{DCEBF66E-3C7E-4003-844A-4CCA41F2A706}"/>
          </ac:cxnSpMkLst>
        </pc:cxnChg>
        <pc:cxnChg chg="mod">
          <ac:chgData name="Nazar Shchur" userId="3faffa111ac016f6" providerId="LiveId" clId="{2D3C44DF-D513-4EDA-8133-30515300C5AA}" dt="2019-08-15T08:57:35.210" v="792" actId="164"/>
          <ac:cxnSpMkLst>
            <pc:docMk/>
            <pc:sldMk cId="2775591294" sldId="1707"/>
            <ac:cxnSpMk id="91" creationId="{FA33BFC4-CD0D-45B6-A585-A402D25B0D19}"/>
          </ac:cxnSpMkLst>
        </pc:cxnChg>
        <pc:cxnChg chg="mod">
          <ac:chgData name="Nazar Shchur" userId="3faffa111ac016f6" providerId="LiveId" clId="{2D3C44DF-D513-4EDA-8133-30515300C5AA}" dt="2019-08-15T09:00:13.323" v="820" actId="1076"/>
          <ac:cxnSpMkLst>
            <pc:docMk/>
            <pc:sldMk cId="2775591294" sldId="1707"/>
            <ac:cxnSpMk id="96" creationId="{7881F45E-F3AF-4211-AD87-E9A8761ED9C6}"/>
          </ac:cxnSpMkLst>
        </pc:cxnChg>
      </pc:sldChg>
      <pc:sldChg chg="addSp delSp modSp add delAnim modAnim">
        <pc:chgData name="Nazar Shchur" userId="3faffa111ac016f6" providerId="LiveId" clId="{2D3C44DF-D513-4EDA-8133-30515300C5AA}" dt="2019-08-15T14:08:59.206" v="1411"/>
        <pc:sldMkLst>
          <pc:docMk/>
          <pc:sldMk cId="1407319094" sldId="1708"/>
        </pc:sldMkLst>
        <pc:spChg chg="mod">
          <ac:chgData name="Nazar Shchur" userId="3faffa111ac016f6" providerId="LiveId" clId="{2D3C44DF-D513-4EDA-8133-30515300C5AA}" dt="2019-08-15T14:08:59.206" v="1411"/>
          <ac:spMkLst>
            <pc:docMk/>
            <pc:sldMk cId="1407319094" sldId="1708"/>
            <ac:spMk id="5" creationId="{00000000-0000-0000-0000-000000000000}"/>
          </ac:spMkLst>
        </pc:spChg>
        <pc:spChg chg="mod">
          <ac:chgData name="Nazar Shchur" userId="3faffa111ac016f6" providerId="LiveId" clId="{2D3C44DF-D513-4EDA-8133-30515300C5AA}" dt="2019-08-15T09:13:28.202" v="997" actId="164"/>
          <ac:spMkLst>
            <pc:docMk/>
            <pc:sldMk cId="1407319094" sldId="1708"/>
            <ac:spMk id="68" creationId="{94CCAD88-1112-4B58-9A1B-350B71A1B348}"/>
          </ac:spMkLst>
        </pc:spChg>
        <pc:spChg chg="add">
          <ac:chgData name="Nazar Shchur" userId="3faffa111ac016f6" providerId="LiveId" clId="{2D3C44DF-D513-4EDA-8133-30515300C5AA}" dt="2019-08-15T09:13:58.111" v="1001"/>
          <ac:spMkLst>
            <pc:docMk/>
            <pc:sldMk cId="1407319094" sldId="1708"/>
            <ac:spMk id="79" creationId="{53322715-0181-41ED-827B-540AEB07E823}"/>
          </ac:spMkLst>
        </pc:spChg>
        <pc:spChg chg="del">
          <ac:chgData name="Nazar Shchur" userId="3faffa111ac016f6" providerId="LiveId" clId="{2D3C44DF-D513-4EDA-8133-30515300C5AA}" dt="2019-08-15T09:13:34.764" v="1000" actId="478"/>
          <ac:spMkLst>
            <pc:docMk/>
            <pc:sldMk cId="1407319094" sldId="1708"/>
            <ac:spMk id="80" creationId="{B36EB0C6-D792-4ECF-8B05-01331E333F52}"/>
          </ac:spMkLst>
        </pc:spChg>
        <pc:spChg chg="add">
          <ac:chgData name="Nazar Shchur" userId="3faffa111ac016f6" providerId="LiveId" clId="{2D3C44DF-D513-4EDA-8133-30515300C5AA}" dt="2019-08-15T09:13:58.111" v="1001"/>
          <ac:spMkLst>
            <pc:docMk/>
            <pc:sldMk cId="1407319094" sldId="1708"/>
            <ac:spMk id="81" creationId="{12D989BD-A07B-4D85-9918-09F3992FC498}"/>
          </ac:spMkLst>
        </pc:spChg>
        <pc:spChg chg="add">
          <ac:chgData name="Nazar Shchur" userId="3faffa111ac016f6" providerId="LiveId" clId="{2D3C44DF-D513-4EDA-8133-30515300C5AA}" dt="2019-08-15T09:13:58.111" v="1001"/>
          <ac:spMkLst>
            <pc:docMk/>
            <pc:sldMk cId="1407319094" sldId="1708"/>
            <ac:spMk id="83" creationId="{35823927-B278-49A9-9ECE-D110F108E88C}"/>
          </ac:spMkLst>
        </pc:spChg>
        <pc:spChg chg="add">
          <ac:chgData name="Nazar Shchur" userId="3faffa111ac016f6" providerId="LiveId" clId="{2D3C44DF-D513-4EDA-8133-30515300C5AA}" dt="2019-08-15T09:13:58.111" v="1001"/>
          <ac:spMkLst>
            <pc:docMk/>
            <pc:sldMk cId="1407319094" sldId="1708"/>
            <ac:spMk id="84" creationId="{7B427695-BB44-4D50-87C0-FF6F0112C7F5}"/>
          </ac:spMkLst>
        </pc:spChg>
        <pc:spChg chg="mod">
          <ac:chgData name="Nazar Shchur" userId="3faffa111ac016f6" providerId="LiveId" clId="{2D3C44DF-D513-4EDA-8133-30515300C5AA}" dt="2019-08-15T09:14:38.816" v="1006" actId="1076"/>
          <ac:spMkLst>
            <pc:docMk/>
            <pc:sldMk cId="1407319094" sldId="1708"/>
            <ac:spMk id="108" creationId="{C2010932-990E-42C8-9A13-AE59605A04F5}"/>
          </ac:spMkLst>
        </pc:spChg>
        <pc:spChg chg="add">
          <ac:chgData name="Nazar Shchur" userId="3faffa111ac016f6" providerId="LiveId" clId="{2D3C44DF-D513-4EDA-8133-30515300C5AA}" dt="2019-08-15T09:13:58.111" v="1001"/>
          <ac:spMkLst>
            <pc:docMk/>
            <pc:sldMk cId="1407319094" sldId="1708"/>
            <ac:spMk id="110" creationId="{A4A8C183-3C8E-4623-B0A8-C91D7E0556A9}"/>
          </ac:spMkLst>
        </pc:spChg>
        <pc:spChg chg="add mod">
          <ac:chgData name="Nazar Shchur" userId="3faffa111ac016f6" providerId="LiveId" clId="{2D3C44DF-D513-4EDA-8133-30515300C5AA}" dt="2019-08-15T09:23:23.279" v="1092" actId="16959"/>
          <ac:spMkLst>
            <pc:docMk/>
            <pc:sldMk cId="1407319094" sldId="1708"/>
            <ac:spMk id="111" creationId="{A5E365F4-4536-47AD-96E8-E0BE5A25C7E9}"/>
          </ac:spMkLst>
        </pc:spChg>
        <pc:spChg chg="add del">
          <ac:chgData name="Nazar Shchur" userId="3faffa111ac016f6" providerId="LiveId" clId="{2D3C44DF-D513-4EDA-8133-30515300C5AA}" dt="2019-08-15T09:16:06.583" v="1021" actId="478"/>
          <ac:spMkLst>
            <pc:docMk/>
            <pc:sldMk cId="1407319094" sldId="1708"/>
            <ac:spMk id="112" creationId="{6B922791-8AB7-4A32-9719-50FFFE9E5879}"/>
          </ac:spMkLst>
        </pc:spChg>
        <pc:spChg chg="add mod">
          <ac:chgData name="Nazar Shchur" userId="3faffa111ac016f6" providerId="LiveId" clId="{2D3C44DF-D513-4EDA-8133-30515300C5AA}" dt="2019-08-15T09:16:56.858" v="1041" actId="207"/>
          <ac:spMkLst>
            <pc:docMk/>
            <pc:sldMk cId="1407319094" sldId="1708"/>
            <ac:spMk id="113" creationId="{E1FB1501-56A6-4601-83EC-2C6B8F41E50F}"/>
          </ac:spMkLst>
        </pc:spChg>
        <pc:grpChg chg="add mod">
          <ac:chgData name="Nazar Shchur" userId="3faffa111ac016f6" providerId="LiveId" clId="{2D3C44DF-D513-4EDA-8133-30515300C5AA}" dt="2019-08-15T09:13:28.202" v="997" actId="164"/>
          <ac:grpSpMkLst>
            <pc:docMk/>
            <pc:sldMk cId="1407319094" sldId="1708"/>
            <ac:grpSpMk id="6" creationId="{619940EE-E6A0-4135-BC8A-CD7A82543BD5}"/>
          </ac:grpSpMkLst>
        </pc:grpChg>
        <pc:grpChg chg="mod">
          <ac:chgData name="Nazar Shchur" userId="3faffa111ac016f6" providerId="LiveId" clId="{2D3C44DF-D513-4EDA-8133-30515300C5AA}" dt="2019-08-15T09:13:28.202" v="997" actId="164"/>
          <ac:grpSpMkLst>
            <pc:docMk/>
            <pc:sldMk cId="1407319094" sldId="1708"/>
            <ac:grpSpMk id="19" creationId="{893C97DF-AC85-4CCB-9F05-D1C59730FDAF}"/>
          </ac:grpSpMkLst>
        </pc:grpChg>
        <pc:grpChg chg="add">
          <ac:chgData name="Nazar Shchur" userId="3faffa111ac016f6" providerId="LiveId" clId="{2D3C44DF-D513-4EDA-8133-30515300C5AA}" dt="2019-08-15T09:13:58.111" v="1001"/>
          <ac:grpSpMkLst>
            <pc:docMk/>
            <pc:sldMk cId="1407319094" sldId="1708"/>
            <ac:grpSpMk id="85" creationId="{47671059-3559-470C-A4AB-529C946D4845}"/>
          </ac:grpSpMkLst>
        </pc:grpChg>
        <pc:grpChg chg="add">
          <ac:chgData name="Nazar Shchur" userId="3faffa111ac016f6" providerId="LiveId" clId="{2D3C44DF-D513-4EDA-8133-30515300C5AA}" dt="2019-08-15T09:13:58.111" v="1001"/>
          <ac:grpSpMkLst>
            <pc:docMk/>
            <pc:sldMk cId="1407319094" sldId="1708"/>
            <ac:grpSpMk id="104" creationId="{42D4E312-DD6C-4D5A-A63B-161F6AAE8692}"/>
          </ac:grpSpMkLst>
        </pc:grpChg>
        <pc:grpChg chg="add">
          <ac:chgData name="Nazar Shchur" userId="3faffa111ac016f6" providerId="LiveId" clId="{2D3C44DF-D513-4EDA-8133-30515300C5AA}" dt="2019-08-15T09:13:58.111" v="1001"/>
          <ac:grpSpMkLst>
            <pc:docMk/>
            <pc:sldMk cId="1407319094" sldId="1708"/>
            <ac:grpSpMk id="107" creationId="{A94E4ADE-E197-4276-8991-55C205ABEDDE}"/>
          </ac:grpSpMkLst>
        </pc:grpChg>
        <pc:picChg chg="del">
          <ac:chgData name="Nazar Shchur" userId="3faffa111ac016f6" providerId="LiveId" clId="{2D3C44DF-D513-4EDA-8133-30515300C5AA}" dt="2019-08-15T09:13:32.568" v="999" actId="478"/>
          <ac:picMkLst>
            <pc:docMk/>
            <pc:sldMk cId="1407319094" sldId="1708"/>
            <ac:picMk id="242" creationId="{8A8E4293-879E-4130-92FB-B5FC834D61F1}"/>
          </ac:picMkLst>
        </pc:picChg>
        <pc:picChg chg="del">
          <ac:chgData name="Nazar Shchur" userId="3faffa111ac016f6" providerId="LiveId" clId="{2D3C44DF-D513-4EDA-8133-30515300C5AA}" dt="2019-08-15T09:13:31.941" v="998" actId="478"/>
          <ac:picMkLst>
            <pc:docMk/>
            <pc:sldMk cId="1407319094" sldId="1708"/>
            <ac:picMk id="243" creationId="{6F4F8628-A91F-4DA9-8370-FBB0CC12E5BC}"/>
          </ac:picMkLst>
        </pc:pic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65" creationId="{6073343E-0265-40C1-A511-935BF3CC8C1F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66" creationId="{A79F1986-E57E-47A4-B55E-8B94A655F020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67" creationId="{D2A99F98-BF13-441D-A8C6-424217BD8FBC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69" creationId="{793ED887-742D-45D2-82F3-6E821B4ACD42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70" creationId="{6EAB6DBB-099F-491D-AB41-450C2B73A307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71" creationId="{E240B7C4-3710-4950-8D05-09DDE49822D3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72" creationId="{451DFE39-534A-46CA-9F58-8EC3306697BD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73" creationId="{DFE2C3CE-3FC3-4C13-909B-02AE154BF3FA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74" creationId="{6F617EF2-9451-4E75-AA06-4CD9719D64C7}"/>
          </ac:cxnSpMkLst>
        </pc:cxnChg>
        <pc:cxnChg chg="mod">
          <ac:chgData name="Nazar Shchur" userId="3faffa111ac016f6" providerId="LiveId" clId="{2D3C44DF-D513-4EDA-8133-30515300C5AA}" dt="2019-08-15T09:13:28.202" v="997" actId="164"/>
          <ac:cxnSpMkLst>
            <pc:docMk/>
            <pc:sldMk cId="1407319094" sldId="1708"/>
            <ac:cxnSpMk id="77" creationId="{E886C63E-0171-49E9-BB87-FF6F839CF126}"/>
          </ac:cxnSpMkLst>
        </pc:cxnChg>
        <pc:cxnChg chg="del">
          <ac:chgData name="Nazar Shchur" userId="3faffa111ac016f6" providerId="LiveId" clId="{2D3C44DF-D513-4EDA-8133-30515300C5AA}" dt="2019-08-15T09:13:18.101" v="996" actId="478"/>
          <ac:cxnSpMkLst>
            <pc:docMk/>
            <pc:sldMk cId="1407319094" sldId="1708"/>
            <ac:cxnSpMk id="78" creationId="{6904BF25-2C5B-4546-AEAD-B54F48034247}"/>
          </ac:cxnSpMkLst>
        </pc:cxnChg>
        <pc:cxnChg chg="add">
          <ac:chgData name="Nazar Shchur" userId="3faffa111ac016f6" providerId="LiveId" clId="{2D3C44DF-D513-4EDA-8133-30515300C5AA}" dt="2019-08-15T09:13:58.111" v="1001"/>
          <ac:cxnSpMkLst>
            <pc:docMk/>
            <pc:sldMk cId="1407319094" sldId="1708"/>
            <ac:cxnSpMk id="82" creationId="{F056D0EA-2E83-40FC-A058-8D95F6C81E2B}"/>
          </ac:cxnSpMkLst>
        </pc:cxnChg>
        <pc:cxnChg chg="mod">
          <ac:chgData name="Nazar Shchur" userId="3faffa111ac016f6" providerId="LiveId" clId="{2D3C44DF-D513-4EDA-8133-30515300C5AA}" dt="2019-08-15T09:14:17.050" v="1003" actId="14100"/>
          <ac:cxnSpMkLst>
            <pc:docMk/>
            <pc:sldMk cId="1407319094" sldId="1708"/>
            <ac:cxnSpMk id="99" creationId="{88BE1FE1-704C-4E30-8D4A-9AEA4614DADA}"/>
          </ac:cxnSpMkLst>
        </pc:cxnChg>
        <pc:cxnChg chg="mod">
          <ac:chgData name="Nazar Shchur" userId="3faffa111ac016f6" providerId="LiveId" clId="{2D3C44DF-D513-4EDA-8133-30515300C5AA}" dt="2019-08-15T09:14:34.134" v="1005" actId="14100"/>
          <ac:cxnSpMkLst>
            <pc:docMk/>
            <pc:sldMk cId="1407319094" sldId="1708"/>
            <ac:cxnSpMk id="106" creationId="{F0B91F46-16E0-43C5-9673-7427EFB6BAF4}"/>
          </ac:cxnSpMkLst>
        </pc:cxnChg>
        <pc:cxnChg chg="mod">
          <ac:chgData name="Nazar Shchur" userId="3faffa111ac016f6" providerId="LiveId" clId="{2D3C44DF-D513-4EDA-8133-30515300C5AA}" dt="2019-08-15T09:14:49.747" v="1007" actId="14100"/>
          <ac:cxnSpMkLst>
            <pc:docMk/>
            <pc:sldMk cId="1407319094" sldId="1708"/>
            <ac:cxnSpMk id="109" creationId="{824B7318-A3B5-4C1A-9CF9-B7EAF02683B5}"/>
          </ac:cxnSpMkLst>
        </pc:cxnChg>
      </pc:sldChg>
      <pc:sldChg chg="addSp delSp modSp add delAnim modAnim">
        <pc:chgData name="Nazar Shchur" userId="3faffa111ac016f6" providerId="LiveId" clId="{2D3C44DF-D513-4EDA-8133-30515300C5AA}" dt="2019-08-15T14:09:03.281" v="1412"/>
        <pc:sldMkLst>
          <pc:docMk/>
          <pc:sldMk cId="1274497304" sldId="1709"/>
        </pc:sldMkLst>
        <pc:spChg chg="mod">
          <ac:chgData name="Nazar Shchur" userId="3faffa111ac016f6" providerId="LiveId" clId="{2D3C44DF-D513-4EDA-8133-30515300C5AA}" dt="2019-08-15T14:09:03.281" v="1412"/>
          <ac:spMkLst>
            <pc:docMk/>
            <pc:sldMk cId="1274497304" sldId="1709"/>
            <ac:spMk id="5" creationId="{00000000-0000-0000-0000-000000000000}"/>
          </ac:spMkLst>
        </pc:spChg>
        <pc:spChg chg="del">
          <ac:chgData name="Nazar Shchur" userId="3faffa111ac016f6" providerId="LiveId" clId="{2D3C44DF-D513-4EDA-8133-30515300C5AA}" dt="2019-08-15T09:18:00.532" v="1044" actId="478"/>
          <ac:spMkLst>
            <pc:docMk/>
            <pc:sldMk cId="1274497304" sldId="1709"/>
            <ac:spMk id="75" creationId="{7B86D2E0-D781-43B1-BDF7-C66E0912F9FF}"/>
          </ac:spMkLst>
        </pc:spChg>
        <pc:spChg chg="mod">
          <ac:chgData name="Nazar Shchur" userId="3faffa111ac016f6" providerId="LiveId" clId="{2D3C44DF-D513-4EDA-8133-30515300C5AA}" dt="2019-08-15T09:19:32.733" v="1063" actId="404"/>
          <ac:spMkLst>
            <pc:docMk/>
            <pc:sldMk cId="1274497304" sldId="1709"/>
            <ac:spMk id="79" creationId="{53322715-0181-41ED-827B-540AEB07E823}"/>
          </ac:spMkLst>
        </pc:spChg>
        <pc:spChg chg="mod">
          <ac:chgData name="Nazar Shchur" userId="3faffa111ac016f6" providerId="LiveId" clId="{2D3C44DF-D513-4EDA-8133-30515300C5AA}" dt="2019-08-15T09:18:05.213" v="1045" actId="164"/>
          <ac:spMkLst>
            <pc:docMk/>
            <pc:sldMk cId="1274497304" sldId="1709"/>
            <ac:spMk id="81" creationId="{12D989BD-A07B-4D85-9918-09F3992FC498}"/>
          </ac:spMkLst>
        </pc:spChg>
        <pc:spChg chg="mod">
          <ac:chgData name="Nazar Shchur" userId="3faffa111ac016f6" providerId="LiveId" clId="{2D3C44DF-D513-4EDA-8133-30515300C5AA}" dt="2019-08-15T09:18:05.213" v="1045" actId="164"/>
          <ac:spMkLst>
            <pc:docMk/>
            <pc:sldMk cId="1274497304" sldId="1709"/>
            <ac:spMk id="83" creationId="{35823927-B278-49A9-9ECE-D110F108E88C}"/>
          </ac:spMkLst>
        </pc:spChg>
        <pc:spChg chg="mod">
          <ac:chgData name="Nazar Shchur" userId="3faffa111ac016f6" providerId="LiveId" clId="{2D3C44DF-D513-4EDA-8133-30515300C5AA}" dt="2019-08-15T09:18:05.213" v="1045" actId="164"/>
          <ac:spMkLst>
            <pc:docMk/>
            <pc:sldMk cId="1274497304" sldId="1709"/>
            <ac:spMk id="84" creationId="{7B427695-BB44-4D50-87C0-FF6F0112C7F5}"/>
          </ac:spMkLst>
        </pc:spChg>
        <pc:spChg chg="mod">
          <ac:chgData name="Nazar Shchur" userId="3faffa111ac016f6" providerId="LiveId" clId="{2D3C44DF-D513-4EDA-8133-30515300C5AA}" dt="2019-08-15T09:19:32.733" v="1063" actId="404"/>
          <ac:spMkLst>
            <pc:docMk/>
            <pc:sldMk cId="1274497304" sldId="1709"/>
            <ac:spMk id="88" creationId="{B1E253B3-AE97-4065-9C8E-78A6E4C09A54}"/>
          </ac:spMkLst>
        </pc:spChg>
        <pc:spChg chg="mod">
          <ac:chgData name="Nazar Shchur" userId="3faffa111ac016f6" providerId="LiveId" clId="{2D3C44DF-D513-4EDA-8133-30515300C5AA}" dt="2019-08-15T09:19:32.733" v="1063" actId="404"/>
          <ac:spMkLst>
            <pc:docMk/>
            <pc:sldMk cId="1274497304" sldId="1709"/>
            <ac:spMk id="110" creationId="{A4A8C183-3C8E-4623-B0A8-C91D7E0556A9}"/>
          </ac:spMkLst>
        </pc:spChg>
        <pc:spChg chg="mod">
          <ac:chgData name="Nazar Shchur" userId="3faffa111ac016f6" providerId="LiveId" clId="{2D3C44DF-D513-4EDA-8133-30515300C5AA}" dt="2019-08-15T09:23:39.742" v="1096" actId="16959"/>
          <ac:spMkLst>
            <pc:docMk/>
            <pc:sldMk cId="1274497304" sldId="1709"/>
            <ac:spMk id="111" creationId="{A5E365F4-4536-47AD-96E8-E0BE5A25C7E9}"/>
          </ac:spMkLst>
        </pc:spChg>
        <pc:spChg chg="add mod">
          <ac:chgData name="Nazar Shchur" userId="3faffa111ac016f6" providerId="LiveId" clId="{2D3C44DF-D513-4EDA-8133-30515300C5AA}" dt="2019-08-15T09:19:29.298" v="1062" actId="404"/>
          <ac:spMkLst>
            <pc:docMk/>
            <pc:sldMk cId="1274497304" sldId="1709"/>
            <ac:spMk id="112" creationId="{52CF6E7E-79BE-43D3-8D90-315095A5EDD3}"/>
          </ac:spMkLst>
        </pc:spChg>
        <pc:spChg chg="del">
          <ac:chgData name="Nazar Shchur" userId="3faffa111ac016f6" providerId="LiveId" clId="{2D3C44DF-D513-4EDA-8133-30515300C5AA}" dt="2019-08-15T09:19:57.824" v="1072" actId="478"/>
          <ac:spMkLst>
            <pc:docMk/>
            <pc:sldMk cId="1274497304" sldId="1709"/>
            <ac:spMk id="113" creationId="{E1FB1501-56A6-4601-83EC-2C6B8F41E50F}"/>
          </ac:spMkLst>
        </pc:spChg>
        <pc:spChg chg="add mod">
          <ac:chgData name="Nazar Shchur" userId="3faffa111ac016f6" providerId="LiveId" clId="{2D3C44DF-D513-4EDA-8133-30515300C5AA}" dt="2019-08-15T09:18:21.568" v="1048" actId="164"/>
          <ac:spMkLst>
            <pc:docMk/>
            <pc:sldMk cId="1274497304" sldId="1709"/>
            <ac:spMk id="114" creationId="{31EC3DD4-0CF4-4421-A72E-55E4BA6873F9}"/>
          </ac:spMkLst>
        </pc:spChg>
        <pc:spChg chg="add mod">
          <ac:chgData name="Nazar Shchur" userId="3faffa111ac016f6" providerId="LiveId" clId="{2D3C44DF-D513-4EDA-8133-30515300C5AA}" dt="2019-08-15T09:18:21.568" v="1048" actId="164"/>
          <ac:spMkLst>
            <pc:docMk/>
            <pc:sldMk cId="1274497304" sldId="1709"/>
            <ac:spMk id="116" creationId="{5737DE99-9DC3-4B3B-A115-183FADA0A7FE}"/>
          </ac:spMkLst>
        </pc:spChg>
        <pc:spChg chg="add mod">
          <ac:chgData name="Nazar Shchur" userId="3faffa111ac016f6" providerId="LiveId" clId="{2D3C44DF-D513-4EDA-8133-30515300C5AA}" dt="2019-08-15T09:18:21.568" v="1048" actId="164"/>
          <ac:spMkLst>
            <pc:docMk/>
            <pc:sldMk cId="1274497304" sldId="1709"/>
            <ac:spMk id="117" creationId="{5D250452-4B07-49E8-9467-51ECB749DD3E}"/>
          </ac:spMkLst>
        </pc:spChg>
        <pc:spChg chg="mod">
          <ac:chgData name="Nazar Shchur" userId="3faffa111ac016f6" providerId="LiveId" clId="{2D3C44DF-D513-4EDA-8133-30515300C5AA}" dt="2019-08-15T09:19:29.298" v="1062" actId="404"/>
          <ac:spMkLst>
            <pc:docMk/>
            <pc:sldMk cId="1274497304" sldId="1709"/>
            <ac:spMk id="121" creationId="{C0DE4184-86F6-4569-A7A9-A00BF2933F4D}"/>
          </ac:spMkLst>
        </pc:spChg>
        <pc:spChg chg="add mod">
          <ac:chgData name="Nazar Shchur" userId="3faffa111ac016f6" providerId="LiveId" clId="{2D3C44DF-D513-4EDA-8133-30515300C5AA}" dt="2019-08-15T09:19:29.298" v="1062" actId="404"/>
          <ac:spMkLst>
            <pc:docMk/>
            <pc:sldMk cId="1274497304" sldId="1709"/>
            <ac:spMk id="179" creationId="{5F7BAC07-BFAA-4190-9A38-0E8935BD79F7}"/>
          </ac:spMkLst>
        </pc:spChg>
        <pc:spChg chg="add mod">
          <ac:chgData name="Nazar Shchur" userId="3faffa111ac016f6" providerId="LiveId" clId="{2D3C44DF-D513-4EDA-8133-30515300C5AA}" dt="2019-08-15T09:19:29.298" v="1062" actId="404"/>
          <ac:spMkLst>
            <pc:docMk/>
            <pc:sldMk cId="1274497304" sldId="1709"/>
            <ac:spMk id="183" creationId="{235F02E1-215C-462E-BBAE-8153F3C06766}"/>
          </ac:spMkLst>
        </pc:spChg>
        <pc:spChg chg="add mod">
          <ac:chgData name="Nazar Shchur" userId="3faffa111ac016f6" providerId="LiveId" clId="{2D3C44DF-D513-4EDA-8133-30515300C5AA}" dt="2019-08-15T09:21:07.663" v="1084" actId="1076"/>
          <ac:spMkLst>
            <pc:docMk/>
            <pc:sldMk cId="1274497304" sldId="1709"/>
            <ac:spMk id="185" creationId="{5591A640-3CE7-4F12-99FA-E34BEF122B0B}"/>
          </ac:spMkLst>
        </pc:spChg>
        <pc:grpChg chg="del">
          <ac:chgData name="Nazar Shchur" userId="3faffa111ac016f6" providerId="LiveId" clId="{2D3C44DF-D513-4EDA-8133-30515300C5AA}" dt="2019-08-15T09:18:00.532" v="1044" actId="478"/>
          <ac:grpSpMkLst>
            <pc:docMk/>
            <pc:sldMk cId="1274497304" sldId="1709"/>
            <ac:grpSpMk id="6" creationId="{619940EE-E6A0-4135-BC8A-CD7A82543BD5}"/>
          </ac:grpSpMkLst>
        </pc:grpChg>
        <pc:grpChg chg="add mod">
          <ac:chgData name="Nazar Shchur" userId="3faffa111ac016f6" providerId="LiveId" clId="{2D3C44DF-D513-4EDA-8133-30515300C5AA}" dt="2019-08-15T09:19:49.592" v="1068" actId="1076"/>
          <ac:grpSpMkLst>
            <pc:docMk/>
            <pc:sldMk cId="1274497304" sldId="1709"/>
            <ac:grpSpMk id="7" creationId="{F5524918-A1BD-4B78-9BEA-FA015651CA8E}"/>
          </ac:grpSpMkLst>
        </pc:grpChg>
        <pc:grpChg chg="add mod">
          <ac:chgData name="Nazar Shchur" userId="3faffa111ac016f6" providerId="LiveId" clId="{2D3C44DF-D513-4EDA-8133-30515300C5AA}" dt="2019-08-15T09:19:48.005" v="1067" actId="1076"/>
          <ac:grpSpMkLst>
            <pc:docMk/>
            <pc:sldMk cId="1274497304" sldId="1709"/>
            <ac:grpSpMk id="8" creationId="{C001550A-B442-41CF-8317-96BA1598A011}"/>
          </ac:grpSpMkLst>
        </pc:grpChg>
        <pc:grpChg chg="mod">
          <ac:chgData name="Nazar Shchur" userId="3faffa111ac016f6" providerId="LiveId" clId="{2D3C44DF-D513-4EDA-8133-30515300C5AA}" dt="2019-08-15T09:19:32.733" v="1063" actId="404"/>
          <ac:grpSpMkLst>
            <pc:docMk/>
            <pc:sldMk cId="1274497304" sldId="1709"/>
            <ac:grpSpMk id="85" creationId="{47671059-3559-470C-A4AB-529C946D4845}"/>
          </ac:grpSpMkLst>
        </pc:grpChg>
        <pc:grpChg chg="mod">
          <ac:chgData name="Nazar Shchur" userId="3faffa111ac016f6" providerId="LiveId" clId="{2D3C44DF-D513-4EDA-8133-30515300C5AA}" dt="2019-08-15T09:19:32.733" v="1063" actId="404"/>
          <ac:grpSpMkLst>
            <pc:docMk/>
            <pc:sldMk cId="1274497304" sldId="1709"/>
            <ac:grpSpMk id="87" creationId="{0E3BD99E-4803-41C1-A60E-2CC122185DFE}"/>
          </ac:grpSpMkLst>
        </pc:grpChg>
        <pc:grpChg chg="mod">
          <ac:chgData name="Nazar Shchur" userId="3faffa111ac016f6" providerId="LiveId" clId="{2D3C44DF-D513-4EDA-8133-30515300C5AA}" dt="2019-08-15T09:18:05.213" v="1045" actId="164"/>
          <ac:grpSpMkLst>
            <pc:docMk/>
            <pc:sldMk cId="1274497304" sldId="1709"/>
            <ac:grpSpMk id="104" creationId="{42D4E312-DD6C-4D5A-A63B-161F6AAE8692}"/>
          </ac:grpSpMkLst>
        </pc:grpChg>
        <pc:grpChg chg="mod">
          <ac:chgData name="Nazar Shchur" userId="3faffa111ac016f6" providerId="LiveId" clId="{2D3C44DF-D513-4EDA-8133-30515300C5AA}" dt="2019-08-15T09:18:05.213" v="1045" actId="164"/>
          <ac:grpSpMkLst>
            <pc:docMk/>
            <pc:sldMk cId="1274497304" sldId="1709"/>
            <ac:grpSpMk id="107" creationId="{A94E4ADE-E197-4276-8991-55C205ABEDDE}"/>
          </ac:grpSpMkLst>
        </pc:grpChg>
        <pc:grpChg chg="add mod">
          <ac:chgData name="Nazar Shchur" userId="3faffa111ac016f6" providerId="LiveId" clId="{2D3C44DF-D513-4EDA-8133-30515300C5AA}" dt="2019-08-15T09:19:29.298" v="1062" actId="404"/>
          <ac:grpSpMkLst>
            <pc:docMk/>
            <pc:sldMk cId="1274497304" sldId="1709"/>
            <ac:grpSpMk id="118" creationId="{DDED8110-0516-46AE-B123-2C7DC0A533EC}"/>
          </ac:grpSpMkLst>
        </pc:grpChg>
        <pc:grpChg chg="mod">
          <ac:chgData name="Nazar Shchur" userId="3faffa111ac016f6" providerId="LiveId" clId="{2D3C44DF-D513-4EDA-8133-30515300C5AA}" dt="2019-08-15T09:19:29.298" v="1062" actId="404"/>
          <ac:grpSpMkLst>
            <pc:docMk/>
            <pc:sldMk cId="1274497304" sldId="1709"/>
            <ac:grpSpMk id="120" creationId="{A9064F1E-7F8A-4D11-93D3-3C3C9599537C}"/>
          </ac:grpSpMkLst>
        </pc:grpChg>
        <pc:grpChg chg="mod">
          <ac:chgData name="Nazar Shchur" userId="3faffa111ac016f6" providerId="LiveId" clId="{2D3C44DF-D513-4EDA-8133-30515300C5AA}" dt="2019-08-15T09:18:17.356" v="1046"/>
          <ac:grpSpMkLst>
            <pc:docMk/>
            <pc:sldMk cId="1274497304" sldId="1709"/>
            <ac:grpSpMk id="123" creationId="{D15F623A-96AD-4847-973A-A92EEFA55296}"/>
          </ac:grpSpMkLst>
        </pc:grpChg>
        <pc:grpChg chg="mod">
          <ac:chgData name="Nazar Shchur" userId="3faffa111ac016f6" providerId="LiveId" clId="{2D3C44DF-D513-4EDA-8133-30515300C5AA}" dt="2019-08-15T09:18:17.356" v="1046"/>
          <ac:grpSpMkLst>
            <pc:docMk/>
            <pc:sldMk cId="1274497304" sldId="1709"/>
            <ac:grpSpMk id="125" creationId="{C4118CE3-C449-499D-BAEE-1A45150DDEE4}"/>
          </ac:grpSpMkLst>
        </pc:grpChg>
        <pc:grpChg chg="mod">
          <ac:chgData name="Nazar Shchur" userId="3faffa111ac016f6" providerId="LiveId" clId="{2D3C44DF-D513-4EDA-8133-30515300C5AA}" dt="2019-08-15T09:18:17.356" v="1046"/>
          <ac:grpSpMkLst>
            <pc:docMk/>
            <pc:sldMk cId="1274497304" sldId="1709"/>
            <ac:grpSpMk id="126" creationId="{914E49E7-01E5-4FD1-8529-69D1AFE6B076}"/>
          </ac:grpSpMkLst>
        </pc:grpChg>
        <pc:grpChg chg="add mod">
          <ac:chgData name="Nazar Shchur" userId="3faffa111ac016f6" providerId="LiveId" clId="{2D3C44DF-D513-4EDA-8133-30515300C5AA}" dt="2019-08-15T09:18:21.568" v="1048" actId="164"/>
          <ac:grpSpMkLst>
            <pc:docMk/>
            <pc:sldMk cId="1274497304" sldId="1709"/>
            <ac:grpSpMk id="173" creationId="{C7E28DAE-F6CE-4C01-AD5E-29A9ED112925}"/>
          </ac:grpSpMkLst>
        </pc:grpChg>
        <pc:grpChg chg="add mod">
          <ac:chgData name="Nazar Shchur" userId="3faffa111ac016f6" providerId="LiveId" clId="{2D3C44DF-D513-4EDA-8133-30515300C5AA}" dt="2019-08-15T09:18:21.568" v="1048" actId="164"/>
          <ac:grpSpMkLst>
            <pc:docMk/>
            <pc:sldMk cId="1274497304" sldId="1709"/>
            <ac:grpSpMk id="176" creationId="{B70ED106-58B6-476F-86D7-47AD73A2430E}"/>
          </ac:grpSpMkLst>
        </pc:grpChg>
        <pc:picChg chg="add mod">
          <ac:chgData name="Nazar Shchur" userId="3faffa111ac016f6" providerId="LiveId" clId="{2D3C44DF-D513-4EDA-8133-30515300C5AA}" dt="2019-08-15T09:19:54.937" v="1071" actId="1076"/>
          <ac:picMkLst>
            <pc:docMk/>
            <pc:sldMk cId="1274497304" sldId="1709"/>
            <ac:picMk id="184" creationId="{6673CE62-D98B-4B7A-A534-B973444A5A85}"/>
          </ac:picMkLst>
        </pc:picChg>
        <pc:cxnChg chg="del">
          <ac:chgData name="Nazar Shchur" userId="3faffa111ac016f6" providerId="LiveId" clId="{2D3C44DF-D513-4EDA-8133-30515300C5AA}" dt="2019-08-15T09:18:00.532" v="1044" actId="478"/>
          <ac:cxnSpMkLst>
            <pc:docMk/>
            <pc:sldMk cId="1274497304" sldId="1709"/>
            <ac:cxnSpMk id="76" creationId="{C42EB8FD-11BF-4C20-95A3-D7A8DC35C77F}"/>
          </ac:cxnSpMkLst>
        </pc:cxnChg>
        <pc:cxnChg chg="mod">
          <ac:chgData name="Nazar Shchur" userId="3faffa111ac016f6" providerId="LiveId" clId="{2D3C44DF-D513-4EDA-8133-30515300C5AA}" dt="2019-08-15T09:18:05.213" v="1045" actId="164"/>
          <ac:cxnSpMkLst>
            <pc:docMk/>
            <pc:sldMk cId="1274497304" sldId="1709"/>
            <ac:cxnSpMk id="82" creationId="{F056D0EA-2E83-40FC-A058-8D95F6C81E2B}"/>
          </ac:cxnSpMkLst>
        </pc:cxnChg>
        <pc:cxnChg chg="add mod">
          <ac:chgData name="Nazar Shchur" userId="3faffa111ac016f6" providerId="LiveId" clId="{2D3C44DF-D513-4EDA-8133-30515300C5AA}" dt="2019-08-15T09:18:21.568" v="1048" actId="164"/>
          <ac:cxnSpMkLst>
            <pc:docMk/>
            <pc:sldMk cId="1274497304" sldId="1709"/>
            <ac:cxnSpMk id="115" creationId="{A8188298-6EDD-4249-AC82-B91A34C47267}"/>
          </ac:cxnSpMkLst>
        </pc:cxnChg>
        <pc:cxnChg chg="mod">
          <ac:chgData name="Nazar Shchur" userId="3faffa111ac016f6" providerId="LiveId" clId="{2D3C44DF-D513-4EDA-8133-30515300C5AA}" dt="2019-08-15T09:18:00.532" v="1044" actId="478"/>
          <ac:cxnSpMkLst>
            <pc:docMk/>
            <pc:sldMk cId="1274497304" sldId="1709"/>
            <ac:cxnSpMk id="154" creationId="{C63DE142-3FE2-40D2-B6B3-583DEEC827E9}"/>
          </ac:cxnSpMkLst>
        </pc:cxnChg>
        <pc:cxnChg chg="mod">
          <ac:chgData name="Nazar Shchur" userId="3faffa111ac016f6" providerId="LiveId" clId="{2D3C44DF-D513-4EDA-8133-30515300C5AA}" dt="2019-08-15T09:18:00.532" v="1044" actId="478"/>
          <ac:cxnSpMkLst>
            <pc:docMk/>
            <pc:sldMk cId="1274497304" sldId="1709"/>
            <ac:cxnSpMk id="155" creationId="{EEC82CDD-C439-495D-BFB3-D0618B2E2A5D}"/>
          </ac:cxnSpMkLst>
        </pc:cxnChg>
        <pc:cxnChg chg="mod">
          <ac:chgData name="Nazar Shchur" userId="3faffa111ac016f6" providerId="LiveId" clId="{2D3C44DF-D513-4EDA-8133-30515300C5AA}" dt="2019-08-15T09:18:00.532" v="1044" actId="478"/>
          <ac:cxnSpMkLst>
            <pc:docMk/>
            <pc:sldMk cId="1274497304" sldId="1709"/>
            <ac:cxnSpMk id="156" creationId="{54B2F2D7-1B9F-400A-BB57-1A79AEDA9B50}"/>
          </ac:cxnSpMkLst>
        </pc:cxnChg>
        <pc:cxnChg chg="mod">
          <ac:chgData name="Nazar Shchur" userId="3faffa111ac016f6" providerId="LiveId" clId="{2D3C44DF-D513-4EDA-8133-30515300C5AA}" dt="2019-08-15T09:18:00.532" v="1044" actId="478"/>
          <ac:cxnSpMkLst>
            <pc:docMk/>
            <pc:sldMk cId="1274497304" sldId="1709"/>
            <ac:cxnSpMk id="157" creationId="{726C9ECB-9761-469A-B0A6-D033D9C26CDE}"/>
          </ac:cxnSpMkLst>
        </pc:cxnChg>
      </pc:sldChg>
      <pc:sldChg chg="addSp delSp modSp add delAnim modAnim">
        <pc:chgData name="Nazar Shchur" userId="3faffa111ac016f6" providerId="LiveId" clId="{2D3C44DF-D513-4EDA-8133-30515300C5AA}" dt="2019-08-15T14:09:13.534" v="1413"/>
        <pc:sldMkLst>
          <pc:docMk/>
          <pc:sldMk cId="3844610575" sldId="1710"/>
        </pc:sldMkLst>
        <pc:spChg chg="mod">
          <ac:chgData name="Nazar Shchur" userId="3faffa111ac016f6" providerId="LiveId" clId="{2D3C44DF-D513-4EDA-8133-30515300C5AA}" dt="2019-08-15T14:09:13.534" v="1413"/>
          <ac:spMkLst>
            <pc:docMk/>
            <pc:sldMk cId="3844610575" sldId="1710"/>
            <ac:spMk id="5" creationId="{00000000-0000-0000-0000-000000000000}"/>
          </ac:spMkLst>
        </pc:spChg>
        <pc:spChg chg="add mod">
          <ac:chgData name="Nazar Shchur" userId="3faffa111ac016f6" providerId="LiveId" clId="{2D3C44DF-D513-4EDA-8133-30515300C5AA}" dt="2019-08-15T13:52:58.718" v="1212" actId="1038"/>
          <ac:spMkLst>
            <pc:docMk/>
            <pc:sldMk cId="3844610575" sldId="1710"/>
            <ac:spMk id="78" creationId="{E6BB7009-ED98-486C-8867-07E2D60124B8}"/>
          </ac:spMkLst>
        </pc:spChg>
        <pc:spChg chg="add mod">
          <ac:chgData name="Nazar Shchur" userId="3faffa111ac016f6" providerId="LiveId" clId="{2D3C44DF-D513-4EDA-8133-30515300C5AA}" dt="2019-08-15T13:51:50.078" v="1180" actId="1076"/>
          <ac:spMkLst>
            <pc:docMk/>
            <pc:sldMk cId="3844610575" sldId="1710"/>
            <ac:spMk id="80" creationId="{E0AD2D99-4E6B-4CCC-959D-D7480CF5498A}"/>
          </ac:spMkLst>
        </pc:spChg>
        <pc:spChg chg="add mod">
          <ac:chgData name="Nazar Shchur" userId="3faffa111ac016f6" providerId="LiveId" clId="{2D3C44DF-D513-4EDA-8133-30515300C5AA}" dt="2019-08-15T13:51:50.078" v="1180" actId="1076"/>
          <ac:spMkLst>
            <pc:docMk/>
            <pc:sldMk cId="3844610575" sldId="1710"/>
            <ac:spMk id="113" creationId="{97CB9AF9-D3D6-44F6-A196-AB45E791A31C}"/>
          </ac:spMkLst>
        </pc:spChg>
        <pc:spChg chg="add mod">
          <ac:chgData name="Nazar Shchur" userId="3faffa111ac016f6" providerId="LiveId" clId="{2D3C44DF-D513-4EDA-8133-30515300C5AA}" dt="2019-08-15T13:51:50.078" v="1180" actId="1076"/>
          <ac:spMkLst>
            <pc:docMk/>
            <pc:sldMk cId="3844610575" sldId="1710"/>
            <ac:spMk id="134" creationId="{63D18608-3A27-44C5-A305-EA4E5C279CCA}"/>
          </ac:spMkLst>
        </pc:spChg>
        <pc:spChg chg="add mod">
          <ac:chgData name="Nazar Shchur" userId="3faffa111ac016f6" providerId="LiveId" clId="{2D3C44DF-D513-4EDA-8133-30515300C5AA}" dt="2019-08-15T13:51:50.078" v="1180" actId="1076"/>
          <ac:spMkLst>
            <pc:docMk/>
            <pc:sldMk cId="3844610575" sldId="1710"/>
            <ac:spMk id="135" creationId="{A3C94AA6-334A-4370-B888-F6BEF01F00CE}"/>
          </ac:spMkLst>
        </pc:spChg>
        <pc:spChg chg="add mod">
          <ac:chgData name="Nazar Shchur" userId="3faffa111ac016f6" providerId="LiveId" clId="{2D3C44DF-D513-4EDA-8133-30515300C5AA}" dt="2019-08-15T13:51:50.078" v="1180" actId="1076"/>
          <ac:spMkLst>
            <pc:docMk/>
            <pc:sldMk cId="3844610575" sldId="1710"/>
            <ac:spMk id="136" creationId="{1FFD6390-3C8A-4AF3-8E30-262E54D1158F}"/>
          </ac:spMkLst>
        </pc:spChg>
        <pc:spChg chg="add mod ord">
          <ac:chgData name="Nazar Shchur" userId="3faffa111ac016f6" providerId="LiveId" clId="{2D3C44DF-D513-4EDA-8133-30515300C5AA}" dt="2019-08-15T13:52:48.157" v="1197" actId="1076"/>
          <ac:spMkLst>
            <pc:docMk/>
            <pc:sldMk cId="3844610575" sldId="1710"/>
            <ac:spMk id="137" creationId="{66255A6C-7944-4796-9206-A852B113F942}"/>
          </ac:spMkLst>
        </pc:spChg>
        <pc:spChg chg="mod">
          <ac:chgData name="Nazar Shchur" userId="3faffa111ac016f6" providerId="LiveId" clId="{2D3C44DF-D513-4EDA-8133-30515300C5AA}" dt="2019-08-15T13:52:58.718" v="1212" actId="1038"/>
          <ac:spMkLst>
            <pc:docMk/>
            <pc:sldMk cId="3844610575" sldId="1710"/>
            <ac:spMk id="185" creationId="{5591A640-3CE7-4F12-99FA-E34BEF122B0B}"/>
          </ac:spMkLst>
        </pc:spChg>
        <pc:grpChg chg="del">
          <ac:chgData name="Nazar Shchur" userId="3faffa111ac016f6" providerId="LiveId" clId="{2D3C44DF-D513-4EDA-8133-30515300C5AA}" dt="2019-08-15T13:44:56.398" v="1099" actId="478"/>
          <ac:grpSpMkLst>
            <pc:docMk/>
            <pc:sldMk cId="3844610575" sldId="1710"/>
            <ac:grpSpMk id="7" creationId="{F5524918-A1BD-4B78-9BEA-FA015651CA8E}"/>
          </ac:grpSpMkLst>
        </pc:grpChg>
        <pc:grpChg chg="del">
          <ac:chgData name="Nazar Shchur" userId="3faffa111ac016f6" providerId="LiveId" clId="{2D3C44DF-D513-4EDA-8133-30515300C5AA}" dt="2019-08-15T13:44:57.213" v="1100" actId="478"/>
          <ac:grpSpMkLst>
            <pc:docMk/>
            <pc:sldMk cId="3844610575" sldId="1710"/>
            <ac:grpSpMk id="8" creationId="{C001550A-B442-41CF-8317-96BA1598A011}"/>
          </ac:grpSpMkLst>
        </pc:grpChg>
        <pc:picChg chg="add">
          <ac:chgData name="Nazar Shchur" userId="3faffa111ac016f6" providerId="LiveId" clId="{2D3C44DF-D513-4EDA-8133-30515300C5AA}" dt="2019-08-15T13:58:46.920" v="1251"/>
          <ac:picMkLst>
            <pc:docMk/>
            <pc:sldMk cId="3844610575" sldId="1710"/>
            <ac:picMk id="138" creationId="{29486127-3E8A-41B6-B224-37D3502E8CCA}"/>
          </ac:picMkLst>
        </pc:picChg>
        <pc:picChg chg="del mod">
          <ac:chgData name="Nazar Shchur" userId="3faffa111ac016f6" providerId="LiveId" clId="{2D3C44DF-D513-4EDA-8133-30515300C5AA}" dt="2019-08-15T13:58:46.552" v="1250" actId="478"/>
          <ac:picMkLst>
            <pc:docMk/>
            <pc:sldMk cId="3844610575" sldId="1710"/>
            <ac:picMk id="184" creationId="{6673CE62-D98B-4B7A-A534-B973444A5A85}"/>
          </ac:picMkLst>
        </pc:picChg>
      </pc:sldChg>
      <pc:sldChg chg="addSp delSp modSp add del delAnim modAnim">
        <pc:chgData name="Nazar Shchur" userId="3faffa111ac016f6" providerId="LiveId" clId="{2D3C44DF-D513-4EDA-8133-30515300C5AA}" dt="2019-08-15T14:07:07.591" v="1398" actId="2696"/>
        <pc:sldMkLst>
          <pc:docMk/>
          <pc:sldMk cId="3450707690" sldId="1711"/>
        </pc:sldMkLst>
        <pc:spChg chg="add mod">
          <ac:chgData name="Nazar Shchur" userId="3faffa111ac016f6" providerId="LiveId" clId="{2D3C44DF-D513-4EDA-8133-30515300C5AA}" dt="2019-08-15T14:00:15.409" v="1275" actId="1036"/>
          <ac:spMkLst>
            <pc:docMk/>
            <pc:sldMk cId="3450707690" sldId="1711"/>
            <ac:spMk id="19" creationId="{E2C5E4B5-E501-47BF-AB7B-BCBF56001702}"/>
          </ac:spMkLst>
        </pc:spChg>
        <pc:spChg chg="add mod ord">
          <ac:chgData name="Nazar Shchur" userId="3faffa111ac016f6" providerId="LiveId" clId="{2D3C44DF-D513-4EDA-8133-30515300C5AA}" dt="2019-08-15T14:01:09.367" v="1283" actId="20577"/>
          <ac:spMkLst>
            <pc:docMk/>
            <pc:sldMk cId="3450707690" sldId="1711"/>
            <ac:spMk id="20" creationId="{392E49C2-6869-488D-AC89-F73D4EB20339}"/>
          </ac:spMkLst>
        </pc:spChg>
        <pc:spChg chg="add del mod">
          <ac:chgData name="Nazar Shchur" userId="3faffa111ac016f6" providerId="LiveId" clId="{2D3C44DF-D513-4EDA-8133-30515300C5AA}" dt="2019-08-15T14:01:20.160" v="1284" actId="478"/>
          <ac:spMkLst>
            <pc:docMk/>
            <pc:sldMk cId="3450707690" sldId="1711"/>
            <ac:spMk id="22" creationId="{D2D9C002-07D9-47AF-A19C-3E29D0496931}"/>
          </ac:spMkLst>
        </pc:spChg>
        <pc:spChg chg="add mod">
          <ac:chgData name="Nazar Shchur" userId="3faffa111ac016f6" providerId="LiveId" clId="{2D3C44DF-D513-4EDA-8133-30515300C5AA}" dt="2019-08-15T14:02:04.458" v="1289" actId="1076"/>
          <ac:spMkLst>
            <pc:docMk/>
            <pc:sldMk cId="3450707690" sldId="1711"/>
            <ac:spMk id="23" creationId="{6CC50CB3-EDE8-472C-A464-E134FA6D225E}"/>
          </ac:spMkLst>
        </pc:spChg>
        <pc:spChg chg="add mod">
          <ac:chgData name="Nazar Shchur" userId="3faffa111ac016f6" providerId="LiveId" clId="{2D3C44DF-D513-4EDA-8133-30515300C5AA}" dt="2019-08-15T14:02:17.034" v="1293" actId="14100"/>
          <ac:spMkLst>
            <pc:docMk/>
            <pc:sldMk cId="3450707690" sldId="1711"/>
            <ac:spMk id="24" creationId="{2C46BC83-35E8-4B21-AB36-27C3EEB6B4A8}"/>
          </ac:spMkLst>
        </pc:spChg>
        <pc:spChg chg="mod">
          <ac:chgData name="Nazar Shchur" userId="3faffa111ac016f6" providerId="LiveId" clId="{2D3C44DF-D513-4EDA-8133-30515300C5AA}" dt="2019-08-15T14:00:15.409" v="1275" actId="1036"/>
          <ac:spMkLst>
            <pc:docMk/>
            <pc:sldMk cId="3450707690" sldId="1711"/>
            <ac:spMk id="78" creationId="{E6BB7009-ED98-486C-8867-07E2D60124B8}"/>
          </ac:spMkLst>
        </pc:spChg>
        <pc:spChg chg="del">
          <ac:chgData name="Nazar Shchur" userId="3faffa111ac016f6" providerId="LiveId" clId="{2D3C44DF-D513-4EDA-8133-30515300C5AA}" dt="2019-08-15T13:59:12.527" v="1255" actId="478"/>
          <ac:spMkLst>
            <pc:docMk/>
            <pc:sldMk cId="3450707690" sldId="1711"/>
            <ac:spMk id="80" creationId="{E0AD2D99-4E6B-4CCC-959D-D7480CF5498A}"/>
          </ac:spMkLst>
        </pc:spChg>
        <pc:spChg chg="del">
          <ac:chgData name="Nazar Shchur" userId="3faffa111ac016f6" providerId="LiveId" clId="{2D3C44DF-D513-4EDA-8133-30515300C5AA}" dt="2019-08-15T13:59:12.527" v="1255" actId="478"/>
          <ac:spMkLst>
            <pc:docMk/>
            <pc:sldMk cId="3450707690" sldId="1711"/>
            <ac:spMk id="113" creationId="{97CB9AF9-D3D6-44F6-A196-AB45E791A31C}"/>
          </ac:spMkLst>
        </pc:spChg>
        <pc:spChg chg="del">
          <ac:chgData name="Nazar Shchur" userId="3faffa111ac016f6" providerId="LiveId" clId="{2D3C44DF-D513-4EDA-8133-30515300C5AA}" dt="2019-08-15T13:59:15.572" v="1256" actId="478"/>
          <ac:spMkLst>
            <pc:docMk/>
            <pc:sldMk cId="3450707690" sldId="1711"/>
            <ac:spMk id="134" creationId="{63D18608-3A27-44C5-A305-EA4E5C279CCA}"/>
          </ac:spMkLst>
        </pc:spChg>
        <pc:spChg chg="del">
          <ac:chgData name="Nazar Shchur" userId="3faffa111ac016f6" providerId="LiveId" clId="{2D3C44DF-D513-4EDA-8133-30515300C5AA}" dt="2019-08-15T13:59:12.527" v="1255" actId="478"/>
          <ac:spMkLst>
            <pc:docMk/>
            <pc:sldMk cId="3450707690" sldId="1711"/>
            <ac:spMk id="135" creationId="{A3C94AA6-334A-4370-B888-F6BEF01F00CE}"/>
          </ac:spMkLst>
        </pc:spChg>
        <pc:spChg chg="del">
          <ac:chgData name="Nazar Shchur" userId="3faffa111ac016f6" providerId="LiveId" clId="{2D3C44DF-D513-4EDA-8133-30515300C5AA}" dt="2019-08-15T13:59:12.527" v="1255" actId="478"/>
          <ac:spMkLst>
            <pc:docMk/>
            <pc:sldMk cId="3450707690" sldId="1711"/>
            <ac:spMk id="136" creationId="{1FFD6390-3C8A-4AF3-8E30-262E54D1158F}"/>
          </ac:spMkLst>
        </pc:spChg>
        <pc:spChg chg="del">
          <ac:chgData name="Nazar Shchur" userId="3faffa111ac016f6" providerId="LiveId" clId="{2D3C44DF-D513-4EDA-8133-30515300C5AA}" dt="2019-08-15T13:59:17.431" v="1257" actId="478"/>
          <ac:spMkLst>
            <pc:docMk/>
            <pc:sldMk cId="3450707690" sldId="1711"/>
            <ac:spMk id="137" creationId="{66255A6C-7944-4796-9206-A852B113F942}"/>
          </ac:spMkLst>
        </pc:spChg>
        <pc:spChg chg="mod">
          <ac:chgData name="Nazar Shchur" userId="3faffa111ac016f6" providerId="LiveId" clId="{2D3C44DF-D513-4EDA-8133-30515300C5AA}" dt="2019-08-15T13:59:01.764" v="1254" actId="14100"/>
          <ac:spMkLst>
            <pc:docMk/>
            <pc:sldMk cId="3450707690" sldId="1711"/>
            <ac:spMk id="185" creationId="{5591A640-3CE7-4F12-99FA-E34BEF122B0B}"/>
          </ac:spMkLst>
        </pc:spChg>
        <pc:picChg chg="mod">
          <ac:chgData name="Nazar Shchur" userId="3faffa111ac016f6" providerId="LiveId" clId="{2D3C44DF-D513-4EDA-8133-30515300C5AA}" dt="2019-08-15T13:58:42.829" v="1249" actId="1038"/>
          <ac:picMkLst>
            <pc:docMk/>
            <pc:sldMk cId="3450707690" sldId="1711"/>
            <ac:picMk id="184" creationId="{6673CE62-D98B-4B7A-A534-B973444A5A85}"/>
          </ac:picMkLst>
        </pc:picChg>
      </pc:sldChg>
      <pc:sldChg chg="addSp delSp modSp add delAnim modAnim">
        <pc:chgData name="Nazar Shchur" userId="3faffa111ac016f6" providerId="LiveId" clId="{2D3C44DF-D513-4EDA-8133-30515300C5AA}" dt="2019-08-15T14:09:18.550" v="1414"/>
        <pc:sldMkLst>
          <pc:docMk/>
          <pc:sldMk cId="2186877301" sldId="1712"/>
        </pc:sldMkLst>
        <pc:spChg chg="mod">
          <ac:chgData name="Nazar Shchur" userId="3faffa111ac016f6" providerId="LiveId" clId="{2D3C44DF-D513-4EDA-8133-30515300C5AA}" dt="2019-08-15T14:09:18.550" v="1414"/>
          <ac:spMkLst>
            <pc:docMk/>
            <pc:sldMk cId="2186877301" sldId="1712"/>
            <ac:spMk id="5" creationId="{00000000-0000-0000-0000-000000000000}"/>
          </ac:spMkLst>
        </pc:spChg>
        <pc:spChg chg="add del">
          <ac:chgData name="Nazar Shchur" userId="3faffa111ac016f6" providerId="LiveId" clId="{2D3C44DF-D513-4EDA-8133-30515300C5AA}" dt="2019-08-15T14:05:10.532" v="1339" actId="478"/>
          <ac:spMkLst>
            <pc:docMk/>
            <pc:sldMk cId="2186877301" sldId="1712"/>
            <ac:spMk id="17" creationId="{0E534432-73D0-48EE-8564-85B3D10CFF8E}"/>
          </ac:spMkLst>
        </pc:spChg>
        <pc:spChg chg="add mod">
          <ac:chgData name="Nazar Shchur" userId="3faffa111ac016f6" providerId="LiveId" clId="{2D3C44DF-D513-4EDA-8133-30515300C5AA}" dt="2019-08-15T14:06:51.240" v="1397" actId="1037"/>
          <ac:spMkLst>
            <pc:docMk/>
            <pc:sldMk cId="2186877301" sldId="1712"/>
            <ac:spMk id="18" creationId="{CD77C56E-F8A8-4955-B8BA-0A258BF8D795}"/>
          </ac:spMkLst>
        </pc:spChg>
        <pc:spChg chg="mod">
          <ac:chgData name="Nazar Shchur" userId="3faffa111ac016f6" providerId="LiveId" clId="{2D3C44DF-D513-4EDA-8133-30515300C5AA}" dt="2019-08-15T14:04:46.337" v="1335" actId="1037"/>
          <ac:spMkLst>
            <pc:docMk/>
            <pc:sldMk cId="2186877301" sldId="1712"/>
            <ac:spMk id="19" creationId="{E2C5E4B5-E501-47BF-AB7B-BCBF56001702}"/>
          </ac:spMkLst>
        </pc:spChg>
        <pc:spChg chg="mod">
          <ac:chgData name="Nazar Shchur" userId="3faffa111ac016f6" providerId="LiveId" clId="{2D3C44DF-D513-4EDA-8133-30515300C5AA}" dt="2019-08-15T14:06:13.439" v="1361" actId="1076"/>
          <ac:spMkLst>
            <pc:docMk/>
            <pc:sldMk cId="2186877301" sldId="1712"/>
            <ac:spMk id="20" creationId="{392E49C2-6869-488D-AC89-F73D4EB20339}"/>
          </ac:spMkLst>
        </pc:spChg>
        <pc:spChg chg="mod">
          <ac:chgData name="Nazar Shchur" userId="3faffa111ac016f6" providerId="LiveId" clId="{2D3C44DF-D513-4EDA-8133-30515300C5AA}" dt="2019-08-15T14:06:51.240" v="1397" actId="1037"/>
          <ac:spMkLst>
            <pc:docMk/>
            <pc:sldMk cId="2186877301" sldId="1712"/>
            <ac:spMk id="23" creationId="{6CC50CB3-EDE8-472C-A464-E134FA6D225E}"/>
          </ac:spMkLst>
        </pc:spChg>
        <pc:spChg chg="mod">
          <ac:chgData name="Nazar Shchur" userId="3faffa111ac016f6" providerId="LiveId" clId="{2D3C44DF-D513-4EDA-8133-30515300C5AA}" dt="2019-08-15T14:06:51.240" v="1397" actId="1037"/>
          <ac:spMkLst>
            <pc:docMk/>
            <pc:sldMk cId="2186877301" sldId="1712"/>
            <ac:spMk id="24" creationId="{2C46BC83-35E8-4B21-AB36-27C3EEB6B4A8}"/>
          </ac:spMkLst>
        </pc:spChg>
        <pc:spChg chg="mod">
          <ac:chgData name="Nazar Shchur" userId="3faffa111ac016f6" providerId="LiveId" clId="{2D3C44DF-D513-4EDA-8133-30515300C5AA}" dt="2019-08-15T14:04:46.337" v="1335" actId="1037"/>
          <ac:spMkLst>
            <pc:docMk/>
            <pc:sldMk cId="2186877301" sldId="1712"/>
            <ac:spMk id="78" creationId="{E6BB7009-ED98-486C-8867-07E2D60124B8}"/>
          </ac:spMkLst>
        </pc:spChg>
        <pc:spChg chg="mod">
          <ac:chgData name="Nazar Shchur" userId="3faffa111ac016f6" providerId="LiveId" clId="{2D3C44DF-D513-4EDA-8133-30515300C5AA}" dt="2019-08-15T14:04:55.170" v="1336" actId="1076"/>
          <ac:spMkLst>
            <pc:docMk/>
            <pc:sldMk cId="2186877301" sldId="1712"/>
            <ac:spMk id="185" creationId="{5591A640-3CE7-4F12-99FA-E34BEF122B0B}"/>
          </ac:spMkLst>
        </pc:spChg>
        <pc:picChg chg="del">
          <ac:chgData name="Nazar Shchur" userId="3faffa111ac016f6" providerId="LiveId" clId="{2D3C44DF-D513-4EDA-8133-30515300C5AA}" dt="2019-08-15T14:02:32.233" v="1295" actId="478"/>
          <ac:picMkLst>
            <pc:docMk/>
            <pc:sldMk cId="2186877301" sldId="1712"/>
            <ac:picMk id="184" creationId="{6673CE62-D98B-4B7A-A534-B973444A5A85}"/>
          </ac:picMkLst>
        </pc:picChg>
      </pc:sldChg>
      <pc:sldChg chg="addSp delSp modSp add delAnim modAnim">
        <pc:chgData name="Nazar Shchur" userId="3faffa111ac016f6" providerId="LiveId" clId="{2D3C44DF-D513-4EDA-8133-30515300C5AA}" dt="2019-08-15T14:17:11.175" v="1521"/>
        <pc:sldMkLst>
          <pc:docMk/>
          <pc:sldMk cId="1635607488" sldId="1713"/>
        </pc:sldMkLst>
        <pc:spChg chg="add mod">
          <ac:chgData name="Nazar Shchur" userId="3faffa111ac016f6" providerId="LiveId" clId="{2D3C44DF-D513-4EDA-8133-30515300C5AA}" dt="2019-08-15T14:14:53.643" v="1504" actId="1036"/>
          <ac:spMkLst>
            <pc:docMk/>
            <pc:sldMk cId="1635607488" sldId="1713"/>
            <ac:spMk id="17" creationId="{49DA1948-6665-4733-A4F7-A8650B1E07C8}"/>
          </ac:spMkLst>
        </pc:spChg>
        <pc:spChg chg="del">
          <ac:chgData name="Nazar Shchur" userId="3faffa111ac016f6" providerId="LiveId" clId="{2D3C44DF-D513-4EDA-8133-30515300C5AA}" dt="2019-08-15T14:10:17.460" v="1418" actId="478"/>
          <ac:spMkLst>
            <pc:docMk/>
            <pc:sldMk cId="1635607488" sldId="1713"/>
            <ac:spMk id="18" creationId="{CD77C56E-F8A8-4955-B8BA-0A258BF8D795}"/>
          </ac:spMkLst>
        </pc:spChg>
        <pc:spChg chg="del">
          <ac:chgData name="Nazar Shchur" userId="3faffa111ac016f6" providerId="LiveId" clId="{2D3C44DF-D513-4EDA-8133-30515300C5AA}" dt="2019-08-15T14:10:19.156" v="1419" actId="478"/>
          <ac:spMkLst>
            <pc:docMk/>
            <pc:sldMk cId="1635607488" sldId="1713"/>
            <ac:spMk id="19" creationId="{E2C5E4B5-E501-47BF-AB7B-BCBF56001702}"/>
          </ac:spMkLst>
        </pc:spChg>
        <pc:spChg chg="del mod">
          <ac:chgData name="Nazar Shchur" userId="3faffa111ac016f6" providerId="LiveId" clId="{2D3C44DF-D513-4EDA-8133-30515300C5AA}" dt="2019-08-15T14:10:17.460" v="1418" actId="478"/>
          <ac:spMkLst>
            <pc:docMk/>
            <pc:sldMk cId="1635607488" sldId="1713"/>
            <ac:spMk id="20" creationId="{392E49C2-6869-488D-AC89-F73D4EB20339}"/>
          </ac:spMkLst>
        </pc:spChg>
        <pc:spChg chg="add mod">
          <ac:chgData name="Nazar Shchur" userId="3faffa111ac016f6" providerId="LiveId" clId="{2D3C44DF-D513-4EDA-8133-30515300C5AA}" dt="2019-08-15T14:14:30.054" v="1491" actId="1076"/>
          <ac:spMkLst>
            <pc:docMk/>
            <pc:sldMk cId="1635607488" sldId="1713"/>
            <ac:spMk id="22" creationId="{A683D10A-37B9-4AD1-B79C-6AC69D97E900}"/>
          </ac:spMkLst>
        </pc:spChg>
        <pc:spChg chg="del mod">
          <ac:chgData name="Nazar Shchur" userId="3faffa111ac016f6" providerId="LiveId" clId="{2D3C44DF-D513-4EDA-8133-30515300C5AA}" dt="2019-08-15T14:10:17.460" v="1418" actId="478"/>
          <ac:spMkLst>
            <pc:docMk/>
            <pc:sldMk cId="1635607488" sldId="1713"/>
            <ac:spMk id="23" creationId="{6CC50CB3-EDE8-472C-A464-E134FA6D225E}"/>
          </ac:spMkLst>
        </pc:spChg>
        <pc:spChg chg="del mod">
          <ac:chgData name="Nazar Shchur" userId="3faffa111ac016f6" providerId="LiveId" clId="{2D3C44DF-D513-4EDA-8133-30515300C5AA}" dt="2019-08-15T14:10:17.460" v="1418" actId="478"/>
          <ac:spMkLst>
            <pc:docMk/>
            <pc:sldMk cId="1635607488" sldId="1713"/>
            <ac:spMk id="24" creationId="{2C46BC83-35E8-4B21-AB36-27C3EEB6B4A8}"/>
          </ac:spMkLst>
        </pc:spChg>
        <pc:spChg chg="add mod">
          <ac:chgData name="Nazar Shchur" userId="3faffa111ac016f6" providerId="LiveId" clId="{2D3C44DF-D513-4EDA-8133-30515300C5AA}" dt="2019-08-15T14:14:20.009" v="1490" actId="1076"/>
          <ac:spMkLst>
            <pc:docMk/>
            <pc:sldMk cId="1635607488" sldId="1713"/>
            <ac:spMk id="25" creationId="{52A7541E-16FC-4AC0-9D8B-FEA52C100CDE}"/>
          </ac:spMkLst>
        </pc:spChg>
        <pc:spChg chg="add mod">
          <ac:chgData name="Nazar Shchur" userId="3faffa111ac016f6" providerId="LiveId" clId="{2D3C44DF-D513-4EDA-8133-30515300C5AA}" dt="2019-08-15T14:14:14.987" v="1487" actId="1076"/>
          <ac:spMkLst>
            <pc:docMk/>
            <pc:sldMk cId="1635607488" sldId="1713"/>
            <ac:spMk id="26" creationId="{74480C31-E9E6-4652-9F14-BB379427F06A}"/>
          </ac:spMkLst>
        </pc:spChg>
        <pc:spChg chg="add del mod">
          <ac:chgData name="Nazar Shchur" userId="3faffa111ac016f6" providerId="LiveId" clId="{2D3C44DF-D513-4EDA-8133-30515300C5AA}" dt="2019-08-15T14:13:50.736" v="1477"/>
          <ac:spMkLst>
            <pc:docMk/>
            <pc:sldMk cId="1635607488" sldId="1713"/>
            <ac:spMk id="27" creationId="{E21DBB7D-1533-46D0-B33F-83CC78230E9F}"/>
          </ac:spMkLst>
        </pc:spChg>
        <pc:spChg chg="add del mod">
          <ac:chgData name="Nazar Shchur" userId="3faffa111ac016f6" providerId="LiveId" clId="{2D3C44DF-D513-4EDA-8133-30515300C5AA}" dt="2019-08-15T14:13:50.736" v="1477"/>
          <ac:spMkLst>
            <pc:docMk/>
            <pc:sldMk cId="1635607488" sldId="1713"/>
            <ac:spMk id="28" creationId="{0B3B7201-6EAA-4180-81B4-90261040DDF7}"/>
          </ac:spMkLst>
        </pc:spChg>
        <pc:spChg chg="add del mod">
          <ac:chgData name="Nazar Shchur" userId="3faffa111ac016f6" providerId="LiveId" clId="{2D3C44DF-D513-4EDA-8133-30515300C5AA}" dt="2019-08-15T14:17:03.776" v="1518" actId="478"/>
          <ac:spMkLst>
            <pc:docMk/>
            <pc:sldMk cId="1635607488" sldId="1713"/>
            <ac:spMk id="38" creationId="{9ACAC89C-C65E-4FB6-9FD7-9F2BB9C077B6}"/>
          </ac:spMkLst>
        </pc:spChg>
        <pc:spChg chg="add del mod">
          <ac:chgData name="Nazar Shchur" userId="3faffa111ac016f6" providerId="LiveId" clId="{2D3C44DF-D513-4EDA-8133-30515300C5AA}" dt="2019-08-15T14:17:04.977" v="1520" actId="478"/>
          <ac:spMkLst>
            <pc:docMk/>
            <pc:sldMk cId="1635607488" sldId="1713"/>
            <ac:spMk id="39" creationId="{BE0C57C2-F14B-401C-AC8C-D80AF326294D}"/>
          </ac:spMkLst>
        </pc:spChg>
        <pc:spChg chg="add del mod">
          <ac:chgData name="Nazar Shchur" userId="3faffa111ac016f6" providerId="LiveId" clId="{2D3C44DF-D513-4EDA-8133-30515300C5AA}" dt="2019-08-15T14:17:02.126" v="1516" actId="478"/>
          <ac:spMkLst>
            <pc:docMk/>
            <pc:sldMk cId="1635607488" sldId="1713"/>
            <ac:spMk id="40" creationId="{DFC8DE7D-393B-489C-8CAC-332A623E36B9}"/>
          </ac:spMkLst>
        </pc:spChg>
        <pc:spChg chg="del">
          <ac:chgData name="Nazar Shchur" userId="3faffa111ac016f6" providerId="LiveId" clId="{2D3C44DF-D513-4EDA-8133-30515300C5AA}" dt="2019-08-15T14:10:17.460" v="1418" actId="478"/>
          <ac:spMkLst>
            <pc:docMk/>
            <pc:sldMk cId="1635607488" sldId="1713"/>
            <ac:spMk id="78" creationId="{E6BB7009-ED98-486C-8867-07E2D60124B8}"/>
          </ac:spMkLst>
        </pc:spChg>
        <pc:spChg chg="del mod">
          <ac:chgData name="Nazar Shchur" userId="3faffa111ac016f6" providerId="LiveId" clId="{2D3C44DF-D513-4EDA-8133-30515300C5AA}" dt="2019-08-15T14:10:17.460" v="1418" actId="478"/>
          <ac:spMkLst>
            <pc:docMk/>
            <pc:sldMk cId="1635607488" sldId="1713"/>
            <ac:spMk id="185" creationId="{5591A640-3CE7-4F12-99FA-E34BEF122B0B}"/>
          </ac:spMkLst>
        </pc:spChg>
        <pc:picChg chg="add del mod">
          <ac:chgData name="Nazar Shchur" userId="3faffa111ac016f6" providerId="LiveId" clId="{2D3C44DF-D513-4EDA-8133-30515300C5AA}" dt="2019-08-15T14:13:50.736" v="1477"/>
          <ac:picMkLst>
            <pc:docMk/>
            <pc:sldMk cId="1635607488" sldId="1713"/>
            <ac:picMk id="29" creationId="{BC7BEB63-89E0-481D-9CDE-EFEAF96B701C}"/>
          </ac:picMkLst>
        </pc:picChg>
        <pc:picChg chg="add del mod">
          <ac:chgData name="Nazar Shchur" userId="3faffa111ac016f6" providerId="LiveId" clId="{2D3C44DF-D513-4EDA-8133-30515300C5AA}" dt="2019-08-15T14:13:50.736" v="1477"/>
          <ac:picMkLst>
            <pc:docMk/>
            <pc:sldMk cId="1635607488" sldId="1713"/>
            <ac:picMk id="30" creationId="{CCD473E5-544E-4B3C-85E4-885B33C4CD7A}"/>
          </ac:picMkLst>
        </pc:picChg>
        <pc:picChg chg="add del mod">
          <ac:chgData name="Nazar Shchur" userId="3faffa111ac016f6" providerId="LiveId" clId="{2D3C44DF-D513-4EDA-8133-30515300C5AA}" dt="2019-08-15T14:13:50.736" v="1477"/>
          <ac:picMkLst>
            <pc:docMk/>
            <pc:sldMk cId="1635607488" sldId="1713"/>
            <ac:picMk id="34" creationId="{6C84C636-B614-4C32-A56B-B350D7A96C7A}"/>
          </ac:picMkLst>
        </pc:picChg>
        <pc:picChg chg="add del mod">
          <ac:chgData name="Nazar Shchur" userId="3faffa111ac016f6" providerId="LiveId" clId="{2D3C44DF-D513-4EDA-8133-30515300C5AA}" dt="2019-08-15T14:13:50.736" v="1477"/>
          <ac:picMkLst>
            <pc:docMk/>
            <pc:sldMk cId="1635607488" sldId="1713"/>
            <ac:picMk id="35" creationId="{080382B1-81F0-4161-8C36-8A91AA1AFF1B}"/>
          </ac:picMkLst>
        </pc:picChg>
        <pc:picChg chg="add del mod">
          <ac:chgData name="Nazar Shchur" userId="3faffa111ac016f6" providerId="LiveId" clId="{2D3C44DF-D513-4EDA-8133-30515300C5AA}" dt="2019-08-15T14:13:50.736" v="1477"/>
          <ac:picMkLst>
            <pc:docMk/>
            <pc:sldMk cId="1635607488" sldId="1713"/>
            <ac:picMk id="36" creationId="{B9FACCC8-6E22-48DD-BB89-C9C5A3F76C39}"/>
          </ac:picMkLst>
        </pc:picChg>
        <pc:picChg chg="add del mod">
          <ac:chgData name="Nazar Shchur" userId="3faffa111ac016f6" providerId="LiveId" clId="{2D3C44DF-D513-4EDA-8133-30515300C5AA}" dt="2019-08-15T14:13:50.736" v="1477"/>
          <ac:picMkLst>
            <pc:docMk/>
            <pc:sldMk cId="1635607488" sldId="1713"/>
            <ac:picMk id="37" creationId="{D2DF4150-B8AE-42C0-8005-5B38C2D13E7F}"/>
          </ac:picMkLst>
        </pc:picChg>
        <pc:picChg chg="add mod">
          <ac:chgData name="Nazar Shchur" userId="3faffa111ac016f6" providerId="LiveId" clId="{2D3C44DF-D513-4EDA-8133-30515300C5AA}" dt="2019-08-15T14:14:47.888" v="1495" actId="1076"/>
          <ac:picMkLst>
            <pc:docMk/>
            <pc:sldMk cId="1635607488" sldId="1713"/>
            <ac:picMk id="41" creationId="{44697BF3-76AE-48EF-BDF2-0AE2860B5655}"/>
          </ac:picMkLst>
        </pc:picChg>
        <pc:picChg chg="add mod">
          <ac:chgData name="Nazar Shchur" userId="3faffa111ac016f6" providerId="LiveId" clId="{2D3C44DF-D513-4EDA-8133-30515300C5AA}" dt="2019-08-15T14:14:47.888" v="1495" actId="1076"/>
          <ac:picMkLst>
            <pc:docMk/>
            <pc:sldMk cId="1635607488" sldId="1713"/>
            <ac:picMk id="42" creationId="{8CC1E62D-2602-4809-827A-363F44879D28}"/>
          </ac:picMkLst>
        </pc:picChg>
        <pc:picChg chg="add mod">
          <ac:chgData name="Nazar Shchur" userId="3faffa111ac016f6" providerId="LiveId" clId="{2D3C44DF-D513-4EDA-8133-30515300C5AA}" dt="2019-08-15T14:16:28.708" v="1510" actId="1076"/>
          <ac:picMkLst>
            <pc:docMk/>
            <pc:sldMk cId="1635607488" sldId="1713"/>
            <ac:picMk id="43" creationId="{82C67588-67A1-4C2B-95D4-FABD3485FA48}"/>
          </ac:picMkLst>
        </pc:picChg>
        <pc:picChg chg="add mod">
          <ac:chgData name="Nazar Shchur" userId="3faffa111ac016f6" providerId="LiveId" clId="{2D3C44DF-D513-4EDA-8133-30515300C5AA}" dt="2019-08-15T14:14:47.888" v="1495" actId="1076"/>
          <ac:picMkLst>
            <pc:docMk/>
            <pc:sldMk cId="1635607488" sldId="1713"/>
            <ac:picMk id="44" creationId="{7801EEC2-CA64-4511-80D3-B9A26EF9ACD2}"/>
          </ac:picMkLst>
        </pc:picChg>
        <pc:picChg chg="add mod">
          <ac:chgData name="Nazar Shchur" userId="3faffa111ac016f6" providerId="LiveId" clId="{2D3C44DF-D513-4EDA-8133-30515300C5AA}" dt="2019-08-15T14:14:47.888" v="1495" actId="1076"/>
          <ac:picMkLst>
            <pc:docMk/>
            <pc:sldMk cId="1635607488" sldId="1713"/>
            <ac:picMk id="45" creationId="{4DC957B3-DB3E-43B0-87F2-1BADE7CDF3EA}"/>
          </ac:picMkLst>
        </pc:picChg>
        <pc:picChg chg="add mod">
          <ac:chgData name="Nazar Shchur" userId="3faffa111ac016f6" providerId="LiveId" clId="{2D3C44DF-D513-4EDA-8133-30515300C5AA}" dt="2019-08-15T14:14:47.888" v="1495" actId="1076"/>
          <ac:picMkLst>
            <pc:docMk/>
            <pc:sldMk cId="1635607488" sldId="1713"/>
            <ac:picMk id="46" creationId="{5A428921-2D16-47BC-B452-5B0A1EA783CD}"/>
          </ac:picMkLst>
        </pc:picChg>
      </pc:sldChg>
      <pc:sldChg chg="delSp modSp add delAnim">
        <pc:chgData name="Nazar Shchur" userId="3faffa111ac016f6" providerId="LiveId" clId="{2D3C44DF-D513-4EDA-8133-30515300C5AA}" dt="2019-08-15T14:26:46.094" v="1610" actId="207"/>
        <pc:sldMkLst>
          <pc:docMk/>
          <pc:sldMk cId="279174076" sldId="1714"/>
        </pc:sldMkLst>
        <pc:spChg chg="mod">
          <ac:chgData name="Nazar Shchur" userId="3faffa111ac016f6" providerId="LiveId" clId="{2D3C44DF-D513-4EDA-8133-30515300C5AA}" dt="2019-08-15T14:26:33.402" v="1608" actId="207"/>
          <ac:spMkLst>
            <pc:docMk/>
            <pc:sldMk cId="279174076" sldId="1714"/>
            <ac:spMk id="9" creationId="{00000000-0000-0000-0000-000000000000}"/>
          </ac:spMkLst>
        </pc:spChg>
        <pc:spChg chg="mod">
          <ac:chgData name="Nazar Shchur" userId="3faffa111ac016f6" providerId="LiveId" clId="{2D3C44DF-D513-4EDA-8133-30515300C5AA}" dt="2019-08-15T14:26:46.094" v="1610" actId="207"/>
          <ac:spMkLst>
            <pc:docMk/>
            <pc:sldMk cId="279174076" sldId="1714"/>
            <ac:spMk id="13" creationId="{00000000-0000-0000-0000-000000000000}"/>
          </ac:spMkLst>
        </pc:spChg>
        <pc:spChg chg="del">
          <ac:chgData name="Nazar Shchur" userId="3faffa111ac016f6" providerId="LiveId" clId="{2D3C44DF-D513-4EDA-8133-30515300C5AA}" dt="2019-08-15T14:25:57.304" v="1595" actId="478"/>
          <ac:spMkLst>
            <pc:docMk/>
            <pc:sldMk cId="279174076" sldId="1714"/>
            <ac:spMk id="14" creationId="{03B41AF7-5C2B-4B2B-B192-EF26494BC1F0}"/>
          </ac:spMkLst>
        </pc:spChg>
      </pc:sldChg>
      <pc:sldChg chg="addSp delSp modSp add modAnim">
        <pc:chgData name="Nazar Shchur" userId="3faffa111ac016f6" providerId="LiveId" clId="{2D3C44DF-D513-4EDA-8133-30515300C5AA}" dt="2019-08-16T06:42:36.300" v="1650" actId="1076"/>
        <pc:sldMkLst>
          <pc:docMk/>
          <pc:sldMk cId="2640482631" sldId="1715"/>
        </pc:sldMkLst>
        <pc:spChg chg="mod">
          <ac:chgData name="Nazar Shchur" userId="3faffa111ac016f6" providerId="LiveId" clId="{2D3C44DF-D513-4EDA-8133-30515300C5AA}" dt="2019-08-16T06:42:36.300" v="1650" actId="1076"/>
          <ac:spMkLst>
            <pc:docMk/>
            <pc:sldMk cId="2640482631" sldId="1715"/>
            <ac:spMk id="113" creationId="{7E521B96-5627-43B0-A863-8EBB6E012C0E}"/>
          </ac:spMkLst>
        </pc:spChg>
        <pc:picChg chg="add mod">
          <ac:chgData name="Nazar Shchur" userId="3faffa111ac016f6" providerId="LiveId" clId="{2D3C44DF-D513-4EDA-8133-30515300C5AA}" dt="2019-08-16T06:42:33.716" v="1649" actId="1076"/>
          <ac:picMkLst>
            <pc:docMk/>
            <pc:sldMk cId="2640482631" sldId="1715"/>
            <ac:picMk id="12" creationId="{593FFDAD-BAD8-41E2-BB17-94BD149DE13A}"/>
          </ac:picMkLst>
        </pc:picChg>
        <pc:picChg chg="add del mod">
          <ac:chgData name="Nazar Shchur" userId="3faffa111ac016f6" providerId="LiveId" clId="{2D3C44DF-D513-4EDA-8133-30515300C5AA}" dt="2019-08-16T06:42:30.875" v="1648" actId="478"/>
          <ac:picMkLst>
            <pc:docMk/>
            <pc:sldMk cId="2640482631" sldId="1715"/>
            <ac:picMk id="13" creationId="{FE93709B-8341-4B77-B306-4EC91420ECFC}"/>
          </ac:picMkLst>
        </pc:picChg>
        <pc:picChg chg="del">
          <ac:chgData name="Nazar Shchur" userId="3faffa111ac016f6" providerId="LiveId" clId="{2D3C44DF-D513-4EDA-8133-30515300C5AA}" dt="2019-08-16T06:40:06.532" v="1636" actId="478"/>
          <ac:picMkLst>
            <pc:docMk/>
            <pc:sldMk cId="2640482631" sldId="1715"/>
            <ac:picMk id="1026" creationId="{2A235D02-760F-4E23-8F14-A50A9C57A4D5}"/>
          </ac:picMkLst>
        </pc:picChg>
      </pc:sldChg>
      <pc:sldChg chg="addSp delSp modSp add delAnim">
        <pc:chgData name="Nazar Shchur" userId="3faffa111ac016f6" providerId="LiveId" clId="{2D3C44DF-D513-4EDA-8133-30515300C5AA}" dt="2019-08-16T06:43:26.551" v="1662" actId="1076"/>
        <pc:sldMkLst>
          <pc:docMk/>
          <pc:sldMk cId="3195413548" sldId="1716"/>
        </pc:sldMkLst>
        <pc:spChg chg="mod">
          <ac:chgData name="Nazar Shchur" userId="3faffa111ac016f6" providerId="LiveId" clId="{2D3C44DF-D513-4EDA-8133-30515300C5AA}" dt="2019-08-16T06:43:06.634" v="1657" actId="207"/>
          <ac:spMkLst>
            <pc:docMk/>
            <pc:sldMk cId="3195413548" sldId="1716"/>
            <ac:spMk id="113" creationId="{7E521B96-5627-43B0-A863-8EBB6E012C0E}"/>
          </ac:spMkLst>
        </pc:spChg>
        <pc:picChg chg="del">
          <ac:chgData name="Nazar Shchur" userId="3faffa111ac016f6" providerId="LiveId" clId="{2D3C44DF-D513-4EDA-8133-30515300C5AA}" dt="2019-08-16T06:43:20.040" v="1658" actId="478"/>
          <ac:picMkLst>
            <pc:docMk/>
            <pc:sldMk cId="3195413548" sldId="1716"/>
            <ac:picMk id="12" creationId="{593FFDAD-BAD8-41E2-BB17-94BD149DE13A}"/>
          </ac:picMkLst>
        </pc:picChg>
        <pc:picChg chg="add mod">
          <ac:chgData name="Nazar Shchur" userId="3faffa111ac016f6" providerId="LiveId" clId="{2D3C44DF-D513-4EDA-8133-30515300C5AA}" dt="2019-08-16T06:43:26.551" v="1662" actId="1076"/>
          <ac:picMkLst>
            <pc:docMk/>
            <pc:sldMk cId="3195413548" sldId="1716"/>
            <ac:picMk id="13" creationId="{DD9B6FB3-0CD9-4643-AC88-C8B06A659443}"/>
          </ac:picMkLst>
        </pc:picChg>
      </pc:sldChg>
      <pc:sldChg chg="addSp delSp modSp add modAnim">
        <pc:chgData name="Nazar Shchur" userId="3faffa111ac016f6" providerId="LiveId" clId="{2D3C44DF-D513-4EDA-8133-30515300C5AA}" dt="2019-08-16T06:49:03.509" v="1711"/>
        <pc:sldMkLst>
          <pc:docMk/>
          <pc:sldMk cId="2931662366" sldId="1717"/>
        </pc:sldMkLst>
        <pc:spChg chg="mod">
          <ac:chgData name="Nazar Shchur" userId="3faffa111ac016f6" providerId="LiveId" clId="{2D3C44DF-D513-4EDA-8133-30515300C5AA}" dt="2019-08-16T06:44:43.068" v="1675" actId="1076"/>
          <ac:spMkLst>
            <pc:docMk/>
            <pc:sldMk cId="2931662366" sldId="1717"/>
            <ac:spMk id="113" creationId="{7E521B96-5627-43B0-A863-8EBB6E012C0E}"/>
          </ac:spMkLst>
        </pc:spChg>
        <pc:picChg chg="add mod">
          <ac:chgData name="Nazar Shchur" userId="3faffa111ac016f6" providerId="LiveId" clId="{2D3C44DF-D513-4EDA-8133-30515300C5AA}" dt="2019-08-16T06:49:01.654" v="1710" actId="1076"/>
          <ac:picMkLst>
            <pc:docMk/>
            <pc:sldMk cId="2931662366" sldId="1717"/>
            <ac:picMk id="12" creationId="{4C698F06-55FD-4F45-BE99-BA3165BB1C74}"/>
          </ac:picMkLst>
        </pc:picChg>
        <pc:picChg chg="del">
          <ac:chgData name="Nazar Shchur" userId="3faffa111ac016f6" providerId="LiveId" clId="{2D3C44DF-D513-4EDA-8133-30515300C5AA}" dt="2019-08-16T06:44:32.842" v="1668" actId="478"/>
          <ac:picMkLst>
            <pc:docMk/>
            <pc:sldMk cId="2931662366" sldId="1717"/>
            <ac:picMk id="13" creationId="{DD9B6FB3-0CD9-4643-AC88-C8B06A659443}"/>
          </ac:picMkLst>
        </pc:picChg>
      </pc:sldChg>
      <pc:sldChg chg="addSp delSp modSp add delAnim modAnim">
        <pc:chgData name="Nazar Shchur" userId="3faffa111ac016f6" providerId="LiveId" clId="{2D3C44DF-D513-4EDA-8133-30515300C5AA}" dt="2019-08-16T06:48:58.764" v="1709"/>
        <pc:sldMkLst>
          <pc:docMk/>
          <pc:sldMk cId="3853056855" sldId="1718"/>
        </pc:sldMkLst>
        <pc:spChg chg="mod">
          <ac:chgData name="Nazar Shchur" userId="3faffa111ac016f6" providerId="LiveId" clId="{2D3C44DF-D513-4EDA-8133-30515300C5AA}" dt="2019-08-16T06:47:42.746" v="1694" actId="207"/>
          <ac:spMkLst>
            <pc:docMk/>
            <pc:sldMk cId="3853056855" sldId="1718"/>
            <ac:spMk id="113" creationId="{7E521B96-5627-43B0-A863-8EBB6E012C0E}"/>
          </ac:spMkLst>
        </pc:spChg>
        <pc:picChg chg="del">
          <ac:chgData name="Nazar Shchur" userId="3faffa111ac016f6" providerId="LiveId" clId="{2D3C44DF-D513-4EDA-8133-30515300C5AA}" dt="2019-08-16T06:46:28.245" v="1683" actId="478"/>
          <ac:picMkLst>
            <pc:docMk/>
            <pc:sldMk cId="3853056855" sldId="1718"/>
            <ac:picMk id="12" creationId="{4C698F06-55FD-4F45-BE99-BA3165BB1C74}"/>
          </ac:picMkLst>
        </pc:picChg>
        <pc:picChg chg="add mod">
          <ac:chgData name="Nazar Shchur" userId="3faffa111ac016f6" providerId="LiveId" clId="{2D3C44DF-D513-4EDA-8133-30515300C5AA}" dt="2019-08-16T06:46:46.932" v="1689" actId="1076"/>
          <ac:picMkLst>
            <pc:docMk/>
            <pc:sldMk cId="3853056855" sldId="1718"/>
            <ac:picMk id="13" creationId="{D28BCBB5-1C3E-45B2-8E6E-D2DF2C3806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26.11.2021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01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15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768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68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81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11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91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13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95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38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86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18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68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12.png"/><Relationship Id="rId5" Type="http://schemas.openxmlformats.org/officeDocument/2006/relationships/image" Target="../media/image9.png"/><Relationship Id="rId10" Type="http://schemas.openxmlformats.org/officeDocument/2006/relationships/image" Target="../media/image111.png"/><Relationship Id="rId4" Type="http://schemas.openxmlformats.org/officeDocument/2006/relationships/image" Target="../media/image8.png"/><Relationship Id="rId9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10" Type="http://schemas.openxmlformats.org/officeDocument/2006/relationships/image" Target="../media/image250.png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02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9" Type="http://schemas.openxmlformats.org/officeDocument/2006/relationships/image" Target="../media/image6.png"/><Relationship Id="rId14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3B73DC-5E4F-4BC4-A192-28A75A5C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33" y="41293"/>
            <a:ext cx="4671466" cy="15556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 smtClean="0">
                <a:solidFill>
                  <a:srgbClr val="0083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29.11.2021</a:t>
            </a:r>
            <a:endParaRPr lang="uk-UA" sz="6000" dirty="0">
              <a:solidFill>
                <a:srgbClr val="0083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748" y="1634370"/>
            <a:ext cx="6058937" cy="4947016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Коливання. Види коливань. Фізичні величини, що характеризують коливання</a:t>
            </a:r>
          </a:p>
        </p:txBody>
      </p:sp>
    </p:spTree>
    <p:extLst>
      <p:ext uri="{BB962C8B-B14F-4D97-AF65-F5344CB8AC3E}">
        <p14:creationId xmlns:p14="http://schemas.microsoft.com/office/powerpoint/2010/main" val="149342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977084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Характеристика коливального руху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4" name="Группа 38">
            <a:extLst>
              <a:ext uri="{FF2B5EF4-FFF2-40B4-BE49-F238E27FC236}">
                <a16:creationId xmlns="" xmlns:a16="http://schemas.microsoft.com/office/drawing/2014/main" id="{EE0FE66F-6B0F-409E-9E5C-38640D78F29F}"/>
              </a:ext>
            </a:extLst>
          </p:cNvPr>
          <p:cNvGrpSpPr/>
          <p:nvPr/>
        </p:nvGrpSpPr>
        <p:grpSpPr>
          <a:xfrm>
            <a:off x="121071" y="1035984"/>
            <a:ext cx="5417834" cy="4618370"/>
            <a:chOff x="323106" y="1252111"/>
            <a:chExt cx="2588050" cy="2097265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A34B4066-AF45-45C0-B145-55427976A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09" y="1252113"/>
              <a:ext cx="2588046" cy="209726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C0BE16E2-0F08-4DDD-B96A-A4A29C6F9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06" y="1252111"/>
              <a:ext cx="2588050" cy="2097265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BD7D6ED5-4B90-4CD3-810E-25594254D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08" y="1252112"/>
              <a:ext cx="2588047" cy="20972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Button Color - Down">
                <a:extLst>
                  <a:ext uri="{FF2B5EF4-FFF2-40B4-BE49-F238E27FC236}">
                    <a16:creationId xmlns="" xmlns:a16="http://schemas.microsoft.com/office/drawing/2014/main" id="{176FABF0-55CA-42CE-B775-A31529EF757A}"/>
                  </a:ext>
                </a:extLst>
              </p:cNvPr>
              <p:cNvSpPr/>
              <p:nvPr/>
            </p:nvSpPr>
            <p:spPr>
              <a:xfrm>
                <a:off x="6166573" y="1259916"/>
                <a:ext cx="7523953" cy="1688557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Циклічна частота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кількість повних коливань, які здійснюються за 2 π секунд</a:t>
                </a:r>
                <a:endParaRPr lang="uk-UA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3" name="Button Color - Down">
                <a:extLst>
                  <a:ext uri="{FF2B5EF4-FFF2-40B4-BE49-F238E27FC236}">
                    <a16:creationId xmlns:a16="http://schemas.microsoft.com/office/drawing/2014/main" id="{176FABF0-55CA-42CE-B775-A31529EF7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573" y="1259916"/>
                <a:ext cx="7523953" cy="1688557"/>
              </a:xfrm>
              <a:prstGeom prst="rect">
                <a:avLst/>
              </a:prstGeom>
              <a:blipFill>
                <a:blip r:embed="rId7"/>
                <a:stretch>
                  <a:fillRect t="-6007" r="-1452" b="-13781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Button Color - Down">
                <a:extLst>
                  <a:ext uri="{FF2B5EF4-FFF2-40B4-BE49-F238E27FC236}">
                    <a16:creationId xmlns="" xmlns:a16="http://schemas.microsoft.com/office/drawing/2014/main" id="{50DEAD21-361B-4298-B650-B46E422E9497}"/>
                  </a:ext>
                </a:extLst>
              </p:cNvPr>
              <p:cNvSpPr/>
              <p:nvPr/>
            </p:nvSpPr>
            <p:spPr>
              <a:xfrm>
                <a:off x="6343268" y="3117513"/>
                <a:ext cx="2572084" cy="716899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uk-UA" sz="480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πν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114" name="Button Color - Down">
                <a:extLst>
                  <a:ext uri="{FF2B5EF4-FFF2-40B4-BE49-F238E27FC236}">
                    <a16:creationId xmlns:a16="http://schemas.microsoft.com/office/drawing/2014/main" id="{50DEAD21-361B-4298-B650-B46E422E9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68" y="3117513"/>
                <a:ext cx="2572084" cy="7168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Button Color - Down">
                <a:extLst>
                  <a:ext uri="{FF2B5EF4-FFF2-40B4-BE49-F238E27FC236}">
                    <a16:creationId xmlns="" xmlns:a16="http://schemas.microsoft.com/office/drawing/2014/main" id="{E01F7878-52C9-4C45-9FF9-796CBB478DF5}"/>
                  </a:ext>
                </a:extLst>
              </p:cNvPr>
              <p:cNvSpPr/>
              <p:nvPr/>
            </p:nvSpPr>
            <p:spPr>
              <a:xfrm>
                <a:off x="6343268" y="4003452"/>
                <a:ext cx="2572084" cy="1650899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uk-UA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E01F7878-52C9-4C45-9FF9-796CBB478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68" y="4003452"/>
                <a:ext cx="2572084" cy="16508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utton Color - Down">
                <a:extLst>
                  <a:ext uri="{FF2B5EF4-FFF2-40B4-BE49-F238E27FC236}">
                    <a16:creationId xmlns="" xmlns:a16="http://schemas.microsoft.com/office/drawing/2014/main" id="{595CACB9-6C5C-45A5-8005-43EC56AC6010}"/>
                  </a:ext>
                </a:extLst>
              </p:cNvPr>
              <p:cNvSpPr/>
              <p:nvPr/>
            </p:nvSpPr>
            <p:spPr>
              <a:xfrm>
                <a:off x="9533104" y="3786330"/>
                <a:ext cx="3973232" cy="136462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>
                          <a:latin typeface="Cambria Math" panose="02040503050406030204" pitchFamily="18" charset="0"/>
                        </a:rPr>
                        <m:t>рад/с</m:t>
                      </m:r>
                    </m:oMath>
                  </m:oMathPara>
                </a14:m>
                <a:endParaRPr lang="uk-UA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k-UA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радіан за секунду</a:t>
                </a:r>
              </a:p>
            </p:txBody>
          </p:sp>
        </mc:Choice>
        <mc:Fallback xmlns="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595CACB9-6C5C-45A5-8005-43EC56AC6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04" y="3786330"/>
                <a:ext cx="3973232" cy="1364622"/>
              </a:xfrm>
              <a:prstGeom prst="rect">
                <a:avLst/>
              </a:prstGeom>
              <a:blipFill>
                <a:blip r:embed="rId10"/>
                <a:stretch>
                  <a:fillRect l="-3951" r="-3799" b="-15652"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tton Color - Down">
                <a:extLst>
                  <a:ext uri="{FF2B5EF4-FFF2-40B4-BE49-F238E27FC236}">
                    <a16:creationId xmlns="" xmlns:a16="http://schemas.microsoft.com/office/drawing/2014/main" id="{BBFBD2BE-CCB8-4678-9E92-2DF7E2FF71BC}"/>
                  </a:ext>
                </a:extLst>
              </p:cNvPr>
              <p:cNvSpPr/>
              <p:nvPr/>
            </p:nvSpPr>
            <p:spPr>
              <a:xfrm>
                <a:off x="1131150" y="6139357"/>
                <a:ext cx="7523953" cy="1688557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Фаза коливань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𝛗</m:t>
                    </m:r>
                  </m:oMath>
                </a14:m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характеризує стан коливальної системи в даний момент часу</a:t>
                </a:r>
                <a:endParaRPr lang="uk-UA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id="{BBFBD2BE-CCB8-4678-9E92-2DF7E2FF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50" y="6139357"/>
                <a:ext cx="7523953" cy="1688557"/>
              </a:xfrm>
              <a:prstGeom prst="rect">
                <a:avLst/>
              </a:prstGeom>
              <a:blipFill>
                <a:blip r:embed="rId11"/>
                <a:stretch>
                  <a:fillRect l="-968" t="-5654" r="-2500" b="-13781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tton Color - Down">
                <a:extLst>
                  <a:ext uri="{FF2B5EF4-FFF2-40B4-BE49-F238E27FC236}">
                    <a16:creationId xmlns="" xmlns:a16="http://schemas.microsoft.com/office/drawing/2014/main" id="{152B4297-1B04-49F2-B3BB-C73AE68EE40C}"/>
                  </a:ext>
                </a:extLst>
              </p:cNvPr>
              <p:cNvSpPr/>
              <p:nvPr/>
            </p:nvSpPr>
            <p:spPr>
              <a:xfrm>
                <a:off x="9256122" y="6701382"/>
                <a:ext cx="3973231" cy="716899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152B4297-1B04-49F2-B3BB-C73AE68EE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122" y="6701382"/>
                <a:ext cx="3973231" cy="7168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0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=""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416511" y="1555414"/>
            <a:ext cx="4924689" cy="564666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1. Човен, який гойдається на морських хвилях, за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с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здійснив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повних коливань.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Визначте період і частоту коливань човна.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=""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541897" y="1296671"/>
            <a:ext cx="13316418" cy="217431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2. Запишіть рівняння гармонічних коливань, що здійснюються за законом косинуса, якщо період коливань становить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0,25 с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амплітуда –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см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, а початкова фаза коливань – </a:t>
            </a: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0,5π рад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utton Color - Down">
                <a:extLst>
                  <a:ext uri="{FF2B5EF4-FFF2-40B4-BE49-F238E27FC236}">
                    <a16:creationId xmlns="" xmlns:a16="http://schemas.microsoft.com/office/drawing/2014/main" id="{E538D7F1-C7A6-4C79-BFB2-F3FE2150A8B3}"/>
                  </a:ext>
                </a:extLst>
              </p:cNvPr>
              <p:cNvSpPr/>
              <p:nvPr/>
            </p:nvSpPr>
            <p:spPr>
              <a:xfrm>
                <a:off x="541897" y="3779250"/>
                <a:ext cx="13316418" cy="3368569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Рівняння гармонічних коливань має вигляд: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uk-UA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func>
                        <m:funcPr>
                          <m:ctrlPr>
                            <a:rPr lang="uk-UA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uk-UA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uk-UA" sz="4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44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4400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uk-UA" sz="4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uk-UA" sz="44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uk-UA" sz="44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uk-UA" sz="44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4400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uk-UA" sz="4400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uk-UA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uk-UA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</m:d>
                    </m:oMath>
                  </m:oMathPara>
                </a14:m>
                <a:endParaRPr lang="uk-UA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Визначте: а) амплітуду, період і частоту коливань; б) фазу коливань, координату і швидкість руху тіла через </a:t>
                </a:r>
              </a:p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с після початку спостереження.</a:t>
                </a:r>
              </a:p>
            </p:txBody>
          </p:sp>
        </mc:Choice>
        <mc:Fallback xmlns="">
          <p:sp>
            <p:nvSpPr>
              <p:cNvPr id="13" name="Button Color - Down">
                <a:extLst>
                  <a:ext uri="{FF2B5EF4-FFF2-40B4-BE49-F238E27FC236}">
                    <a16:creationId xmlns:a16="http://schemas.microsoft.com/office/drawing/2014/main" id="{E538D7F1-C7A6-4C79-BFB2-F3FE2150A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7" y="3779250"/>
                <a:ext cx="13316418" cy="3368569"/>
              </a:xfrm>
              <a:prstGeom prst="rect">
                <a:avLst/>
              </a:prstGeom>
              <a:blipFill>
                <a:blip r:embed="rId4"/>
                <a:stretch>
                  <a:fillRect t="-3757" r="-274" b="-7513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9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B023511-57EC-4121-869D-A526A615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618" y="3669642"/>
            <a:ext cx="9062976" cy="4294457"/>
          </a:xfrm>
          <a:prstGeom prst="rect">
            <a:avLst/>
          </a:prstGeom>
        </p:spPr>
      </p:pic>
      <p:sp>
        <p:nvSpPr>
          <p:cNvPr id="113" name="Button Color - Down">
            <a:extLst>
              <a:ext uri="{FF2B5EF4-FFF2-40B4-BE49-F238E27FC236}">
                <a16:creationId xmlns=""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571080" y="1206053"/>
            <a:ext cx="13258052" cy="224593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За графіком, наведеним на рисунку, визначте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амплітуду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та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період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коливань тіла. Обчисліть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частоту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та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циклічну частоту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коливань тіла; запишіть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рівняння коливань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знайдіть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зміщення тіла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фазі </a:t>
            </a:r>
            <a:r>
              <a:rPr lang="el-GR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π/2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рад.</a:t>
            </a:r>
          </a:p>
        </p:txBody>
      </p:sp>
    </p:spTree>
    <p:extLst>
      <p:ext uri="{BB962C8B-B14F-4D97-AF65-F5344CB8AC3E}">
        <p14:creationId xmlns:p14="http://schemas.microsoft.com/office/powerpoint/2010/main" val="26404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 § 17,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17 (2, 3)</a:t>
            </a: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коливань та умови їх виникнення</a:t>
            </a:r>
          </a:p>
        </p:txBody>
      </p:sp>
      <p:sp>
        <p:nvSpPr>
          <p:cNvPr id="185" name="Button Color - Down">
            <a:extLst>
              <a:ext uri="{FF2B5EF4-FFF2-40B4-BE49-F238E27FC236}">
                <a16:creationId xmlns="" xmlns:a16="http://schemas.microsoft.com/office/drawing/2014/main" id="{5591A640-3CE7-4F12-99FA-E34BEF122B0B}"/>
              </a:ext>
            </a:extLst>
          </p:cNvPr>
          <p:cNvSpPr/>
          <p:nvPr/>
        </p:nvSpPr>
        <p:spPr>
          <a:xfrm>
            <a:off x="345533" y="1166611"/>
            <a:ext cx="13709146" cy="1128721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Коливання 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зміни стану системи біля певної точки рівноваги, які точно або приблизно повторюються з часом</a:t>
            </a:r>
          </a:p>
        </p:txBody>
      </p:sp>
      <p:pic>
        <p:nvPicPr>
          <p:cNvPr id="407" name="Рисунок 406">
            <a:extLst>
              <a:ext uri="{FF2B5EF4-FFF2-40B4-BE49-F238E27FC236}">
                <a16:creationId xmlns="" xmlns:a16="http://schemas.microsoft.com/office/drawing/2014/main" id="{1C97746C-4C69-4157-946A-C7ACB7B49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1" y="2633827"/>
            <a:ext cx="4306192" cy="3489587"/>
          </a:xfrm>
          <a:prstGeom prst="rect">
            <a:avLst/>
          </a:prstGeom>
        </p:spPr>
      </p:pic>
      <p:pic>
        <p:nvPicPr>
          <p:cNvPr id="408" name="Рисунок 407">
            <a:extLst>
              <a:ext uri="{FF2B5EF4-FFF2-40B4-BE49-F238E27FC236}">
                <a16:creationId xmlns="" xmlns:a16="http://schemas.microsoft.com/office/drawing/2014/main" id="{9240B7A5-086B-40A3-93C2-85AF5958F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60" y="2705827"/>
            <a:ext cx="763599" cy="28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Button Color - Down">
            <a:extLst>
              <a:ext uri="{FF2B5EF4-FFF2-40B4-BE49-F238E27FC236}">
                <a16:creationId xmlns="" xmlns:a16="http://schemas.microsoft.com/office/drawing/2014/main" id="{4C4A04D5-03DC-4769-8067-A3BCAB7444EE}"/>
              </a:ext>
            </a:extLst>
          </p:cNvPr>
          <p:cNvSpPr/>
          <p:nvPr/>
        </p:nvSpPr>
        <p:spPr>
          <a:xfrm>
            <a:off x="9784920" y="4170947"/>
            <a:ext cx="3804317" cy="3436118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Автоколивання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Button Color - Down">
            <a:extLst>
              <a:ext uri="{FF2B5EF4-FFF2-40B4-BE49-F238E27FC236}">
                <a16:creationId xmlns="" xmlns:a16="http://schemas.microsoft.com/office/drawing/2014/main" id="{2E6F32FB-CBFC-4F04-97D3-BCA2F1AAC715}"/>
              </a:ext>
            </a:extLst>
          </p:cNvPr>
          <p:cNvSpPr/>
          <p:nvPr/>
        </p:nvSpPr>
        <p:spPr>
          <a:xfrm>
            <a:off x="810976" y="4170947"/>
            <a:ext cx="2787805" cy="3436118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Вільні коливання</a:t>
            </a:r>
            <a:endParaRPr lang="uk-UA" sz="32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коливань та умови їх виникнення</a:t>
            </a:r>
          </a:p>
        </p:txBody>
      </p:sp>
      <p:sp>
        <p:nvSpPr>
          <p:cNvPr id="128" name="Button Color - Down">
            <a:extLst>
              <a:ext uri="{FF2B5EF4-FFF2-40B4-BE49-F238E27FC236}">
                <a16:creationId xmlns="" xmlns:a16="http://schemas.microsoft.com/office/drawing/2014/main" id="{4A624519-0E1B-40CF-9E43-03792584D066}"/>
              </a:ext>
            </a:extLst>
          </p:cNvPr>
          <p:cNvSpPr/>
          <p:nvPr/>
        </p:nvSpPr>
        <p:spPr>
          <a:xfrm>
            <a:off x="5369464" y="3630947"/>
            <a:ext cx="2787805" cy="1080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Вимушені коливання</a:t>
            </a:r>
            <a:endParaRPr lang="uk-UA" sz="32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Button Color - Down">
            <a:extLst>
              <a:ext uri="{FF2B5EF4-FFF2-40B4-BE49-F238E27FC236}">
                <a16:creationId xmlns="" xmlns:a16="http://schemas.microsoft.com/office/drawing/2014/main" id="{82F07610-51C7-4603-8A26-6B1226221846}"/>
              </a:ext>
            </a:extLst>
          </p:cNvPr>
          <p:cNvSpPr/>
          <p:nvPr/>
        </p:nvSpPr>
        <p:spPr>
          <a:xfrm>
            <a:off x="5369464" y="1415674"/>
            <a:ext cx="3661284" cy="56786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Коливання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5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 animBg="1"/>
      <p:bldP spid="46" grpId="0" animBg="1"/>
      <p:bldP spid="128" grpId="0" animBg="1"/>
      <p:bldP spid="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коливань та умови їх виникнення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6" name="Button Color - Down">
            <a:extLst>
              <a:ext uri="{FF2B5EF4-FFF2-40B4-BE49-F238E27FC236}">
                <a16:creationId xmlns="" xmlns:a16="http://schemas.microsoft.com/office/drawing/2014/main" id="{82F07610-51C7-4603-8A26-6B1226221846}"/>
              </a:ext>
            </a:extLst>
          </p:cNvPr>
          <p:cNvSpPr/>
          <p:nvPr/>
        </p:nvSpPr>
        <p:spPr>
          <a:xfrm>
            <a:off x="4795790" y="1233007"/>
            <a:ext cx="4808632" cy="59795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Вільні коливання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Button Color - Down">
            <a:extLst>
              <a:ext uri="{FF2B5EF4-FFF2-40B4-BE49-F238E27FC236}">
                <a16:creationId xmlns="" xmlns:a16="http://schemas.microsoft.com/office/drawing/2014/main" id="{273BB9A6-16CF-476D-B878-79E8F7565EC4}"/>
              </a:ext>
            </a:extLst>
          </p:cNvPr>
          <p:cNvSpPr/>
          <p:nvPr/>
        </p:nvSpPr>
        <p:spPr>
          <a:xfrm>
            <a:off x="5010628" y="4147939"/>
            <a:ext cx="8809292" cy="98840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Коливальні системи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системи, в яких можуть виникнути вільні коливання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Button Color - Down">
            <a:extLst>
              <a:ext uri="{FF2B5EF4-FFF2-40B4-BE49-F238E27FC236}">
                <a16:creationId xmlns="" xmlns:a16="http://schemas.microsoft.com/office/drawing/2014/main" id="{B1D71A1F-C693-4462-BFF5-F13D68ECB608}"/>
              </a:ext>
            </a:extLst>
          </p:cNvPr>
          <p:cNvSpPr/>
          <p:nvPr/>
        </p:nvSpPr>
        <p:spPr>
          <a:xfrm>
            <a:off x="5010628" y="5322175"/>
            <a:ext cx="8809292" cy="912044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Умови виникнення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вільних коливання у коливальній системі:</a:t>
            </a:r>
            <a:endParaRPr lang="uk-UA" sz="2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Button Color - Down">
            <a:extLst>
              <a:ext uri="{FF2B5EF4-FFF2-40B4-BE49-F238E27FC236}">
                <a16:creationId xmlns="" xmlns:a16="http://schemas.microsoft.com/office/drawing/2014/main" id="{7405DA71-5DF9-4302-BB6E-A1FBF9EA72CA}"/>
              </a:ext>
            </a:extLst>
          </p:cNvPr>
          <p:cNvSpPr/>
          <p:nvPr/>
        </p:nvSpPr>
        <p:spPr>
          <a:xfrm>
            <a:off x="5010628" y="6390929"/>
            <a:ext cx="8809292" cy="48566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системі має бути передано енергію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Button Color - Down">
            <a:extLst>
              <a:ext uri="{FF2B5EF4-FFF2-40B4-BE49-F238E27FC236}">
                <a16:creationId xmlns="" xmlns:a16="http://schemas.microsoft.com/office/drawing/2014/main" id="{B17F3A6A-30F8-44BC-8631-6CEA6E9E4F99}"/>
              </a:ext>
            </a:extLst>
          </p:cNvPr>
          <p:cNvSpPr/>
          <p:nvPr/>
        </p:nvSpPr>
        <p:spPr>
          <a:xfrm>
            <a:off x="5010628" y="7038322"/>
            <a:ext cx="8809292" cy="93642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втрати енергії в системі мають бути незначними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Button Color - Down">
            <a:extLst>
              <a:ext uri="{FF2B5EF4-FFF2-40B4-BE49-F238E27FC236}">
                <a16:creationId xmlns="" xmlns:a16="http://schemas.microsoft.com/office/drawing/2014/main" id="{913BA387-65F4-4AE4-9477-D5382EBEFFC6}"/>
              </a:ext>
            </a:extLst>
          </p:cNvPr>
          <p:cNvSpPr/>
          <p:nvPr/>
        </p:nvSpPr>
        <p:spPr>
          <a:xfrm>
            <a:off x="719031" y="5125369"/>
            <a:ext cx="3355101" cy="195925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Амплітуда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визначається початковими умовами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="" xmlns:a16="http://schemas.microsoft.com/office/drawing/2014/main" id="{E95FA772-CA07-405E-BB77-2BD07CAEBD9C}"/>
              </a:ext>
            </a:extLst>
          </p:cNvPr>
          <p:cNvSpPr/>
          <p:nvPr/>
        </p:nvSpPr>
        <p:spPr>
          <a:xfrm>
            <a:off x="5010628" y="1971461"/>
            <a:ext cx="8809292" cy="203598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Вільні коливання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коливання, які відбуваються під дією внутрішніх сил системи і виникають після того, як систему виведено зі стану рівноваги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увати 18">
            <a:extLst>
              <a:ext uri="{FF2B5EF4-FFF2-40B4-BE49-F238E27FC236}">
                <a16:creationId xmlns="" xmlns:a16="http://schemas.microsoft.com/office/drawing/2014/main" id="{F5299B12-B770-4FCB-BB5C-A7E6DC8B52A0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810D3434-0D92-4467-ADD0-69DFACA3C152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Picture 14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70A41BD2-2CDA-449B-8C77-373BBF1EA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4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utton Color - Down">
            <a:extLst>
              <a:ext uri="{FF2B5EF4-FFF2-40B4-BE49-F238E27FC236}">
                <a16:creationId xmlns="" xmlns:a16="http://schemas.microsoft.com/office/drawing/2014/main" id="{7C639B5B-7588-4596-A5DF-0F29EF7D04B5}"/>
              </a:ext>
            </a:extLst>
          </p:cNvPr>
          <p:cNvSpPr/>
          <p:nvPr/>
        </p:nvSpPr>
        <p:spPr>
          <a:xfrm>
            <a:off x="879067" y="6864592"/>
            <a:ext cx="9009105" cy="94484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Амплітуда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визначається інтенсивністю зовнішнього періодичного впливу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коливань та умови їх виникнення</a:t>
            </a:r>
          </a:p>
        </p:txBody>
      </p:sp>
      <p:sp>
        <p:nvSpPr>
          <p:cNvPr id="166" name="Button Color - Down">
            <a:extLst>
              <a:ext uri="{FF2B5EF4-FFF2-40B4-BE49-F238E27FC236}">
                <a16:creationId xmlns="" xmlns:a16="http://schemas.microsoft.com/office/drawing/2014/main" id="{82F07610-51C7-4603-8A26-6B1226221846}"/>
              </a:ext>
            </a:extLst>
          </p:cNvPr>
          <p:cNvSpPr/>
          <p:nvPr/>
        </p:nvSpPr>
        <p:spPr>
          <a:xfrm>
            <a:off x="4372858" y="1221132"/>
            <a:ext cx="5654496" cy="59795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Вимушені коливання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="" xmlns:a16="http://schemas.microsoft.com/office/drawing/2014/main" id="{EEFDB412-5954-476B-B640-E93BB1E57E0A}"/>
              </a:ext>
            </a:extLst>
          </p:cNvPr>
          <p:cNvSpPr/>
          <p:nvPr/>
        </p:nvSpPr>
        <p:spPr>
          <a:xfrm>
            <a:off x="5226478" y="4745398"/>
            <a:ext cx="9009105" cy="186876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Резонанс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різке збільшення амплітуди коливань у разі, якщо частота зовнішнього періодичного впливу збігається з власною частотою коливань системи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utton Color - Down">
            <a:extLst>
              <a:ext uri="{FF2B5EF4-FFF2-40B4-BE49-F238E27FC236}">
                <a16:creationId xmlns="" xmlns:a16="http://schemas.microsoft.com/office/drawing/2014/main" id="{C861AD08-D643-4C39-BC0F-1D0F4C6016AD}"/>
              </a:ext>
            </a:extLst>
          </p:cNvPr>
          <p:cNvSpPr/>
          <p:nvPr/>
        </p:nvSpPr>
        <p:spPr>
          <a:xfrm>
            <a:off x="721925" y="3616137"/>
            <a:ext cx="9009105" cy="98840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Під час вимушених коливань може виникнути </a:t>
            </a:r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явище резонансу </a:t>
            </a:r>
            <a:endParaRPr lang="uk-UA" sz="2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>
            <a:extLst>
              <a:ext uri="{FF2B5EF4-FFF2-40B4-BE49-F238E27FC236}">
                <a16:creationId xmlns="" xmlns:a16="http://schemas.microsoft.com/office/drawing/2014/main" id="{4EC4BD85-B132-4417-AEBC-CD132496D131}"/>
              </a:ext>
            </a:extLst>
          </p:cNvPr>
          <p:cNvSpPr/>
          <p:nvPr/>
        </p:nvSpPr>
        <p:spPr>
          <a:xfrm>
            <a:off x="5207381" y="2003063"/>
            <a:ext cx="9028202" cy="147955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Вимушені коливання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коливання, які відбуваються в системі тільки під дією зовнішнього періодичного впливу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6" grpId="0" animBg="1"/>
      <p:bldP spid="20" grpId="0" animBg="1"/>
      <p:bldP spid="2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коливань та умови їх виникнення</a:t>
            </a:r>
          </a:p>
        </p:txBody>
      </p:sp>
      <p:sp>
        <p:nvSpPr>
          <p:cNvPr id="166" name="Button Color - Down">
            <a:extLst>
              <a:ext uri="{FF2B5EF4-FFF2-40B4-BE49-F238E27FC236}">
                <a16:creationId xmlns="" xmlns:a16="http://schemas.microsoft.com/office/drawing/2014/main" id="{82F07610-51C7-4603-8A26-6B1226221846}"/>
              </a:ext>
            </a:extLst>
          </p:cNvPr>
          <p:cNvSpPr/>
          <p:nvPr/>
        </p:nvSpPr>
        <p:spPr>
          <a:xfrm>
            <a:off x="4917171" y="1221132"/>
            <a:ext cx="4565869" cy="59795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Автоколивання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Button Color - Down">
            <a:extLst>
              <a:ext uri="{FF2B5EF4-FFF2-40B4-BE49-F238E27FC236}">
                <a16:creationId xmlns="" xmlns:a16="http://schemas.microsoft.com/office/drawing/2014/main" id="{6F70EDA6-839F-4D25-987E-430B488948AD}"/>
              </a:ext>
            </a:extLst>
          </p:cNvPr>
          <p:cNvSpPr/>
          <p:nvPr/>
        </p:nvSpPr>
        <p:spPr>
          <a:xfrm>
            <a:off x="941243" y="4672241"/>
            <a:ext cx="9334805" cy="900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Автоколивальні системами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системи, в яких можуть виникнути автоколивання</a:t>
            </a:r>
          </a:p>
        </p:txBody>
      </p:sp>
      <p:sp>
        <p:nvSpPr>
          <p:cNvPr id="49" name="Button Color - Down">
            <a:extLst>
              <a:ext uri="{FF2B5EF4-FFF2-40B4-BE49-F238E27FC236}">
                <a16:creationId xmlns="" xmlns:a16="http://schemas.microsoft.com/office/drawing/2014/main" id="{F4E2CB30-861E-4C75-9B6A-F544EDF18899}"/>
              </a:ext>
            </a:extLst>
          </p:cNvPr>
          <p:cNvSpPr/>
          <p:nvPr/>
        </p:nvSpPr>
        <p:spPr>
          <a:xfrm>
            <a:off x="4839474" y="5801228"/>
            <a:ext cx="9334804" cy="900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Амплітуда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визначається властивостями автоколивальної системи</a:t>
            </a:r>
          </a:p>
        </p:txBody>
      </p:sp>
      <p:sp>
        <p:nvSpPr>
          <p:cNvPr id="45" name="Button Color - Down">
            <a:extLst>
              <a:ext uri="{FF2B5EF4-FFF2-40B4-BE49-F238E27FC236}">
                <a16:creationId xmlns="" xmlns:a16="http://schemas.microsoft.com/office/drawing/2014/main" id="{2957EB3C-B55B-415C-9938-1502B2E321A9}"/>
              </a:ext>
            </a:extLst>
          </p:cNvPr>
          <p:cNvSpPr/>
          <p:nvPr/>
        </p:nvSpPr>
        <p:spPr>
          <a:xfrm>
            <a:off x="4839475" y="2438765"/>
            <a:ext cx="9334805" cy="200449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Автоколивання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незгасаючі коливання, які відбуваються внаслідок здатності системи самостійно регулювати надходження енергії від постійного джерела</a:t>
            </a:r>
          </a:p>
        </p:txBody>
      </p:sp>
    </p:spTree>
    <p:extLst>
      <p:ext uri="{BB962C8B-B14F-4D97-AF65-F5344CB8AC3E}">
        <p14:creationId xmlns:p14="http://schemas.microsoft.com/office/powerpoint/2010/main" val="20227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44" grpId="0" animBg="1"/>
      <p:bldP spid="49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коливань та умови їх виникнення</a:t>
            </a:r>
          </a:p>
        </p:txBody>
      </p:sp>
      <p:sp>
        <p:nvSpPr>
          <p:cNvPr id="106" name="Button Color - Down">
            <a:extLst>
              <a:ext uri="{FF2B5EF4-FFF2-40B4-BE49-F238E27FC236}">
                <a16:creationId xmlns="" xmlns:a16="http://schemas.microsoft.com/office/drawing/2014/main" id="{B4C88C76-79EB-47E7-941E-AE4964A8864F}"/>
              </a:ext>
            </a:extLst>
          </p:cNvPr>
          <p:cNvSpPr/>
          <p:nvPr/>
        </p:nvSpPr>
        <p:spPr>
          <a:xfrm>
            <a:off x="571106" y="3476261"/>
            <a:ext cx="6256486" cy="1440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Незатухаючі коливання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коливання, амплітуда яких із часом не змінюється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Button Color - Down">
            <a:extLst>
              <a:ext uri="{FF2B5EF4-FFF2-40B4-BE49-F238E27FC236}">
                <a16:creationId xmlns="" xmlns:a16="http://schemas.microsoft.com/office/drawing/2014/main" id="{38EE3B17-6B40-4199-8319-0FF0A86F725D}"/>
              </a:ext>
            </a:extLst>
          </p:cNvPr>
          <p:cNvSpPr/>
          <p:nvPr/>
        </p:nvSpPr>
        <p:spPr>
          <a:xfrm>
            <a:off x="7636791" y="4916261"/>
            <a:ext cx="6256486" cy="1440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Згасаючі коливання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коливання, амплітуда яких із часом зменшується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Гармонічні коливання</a:t>
            </a:r>
          </a:p>
        </p:txBody>
      </p:sp>
      <p:sp>
        <p:nvSpPr>
          <p:cNvPr id="83" name="Button Color - Down">
            <a:extLst>
              <a:ext uri="{FF2B5EF4-FFF2-40B4-BE49-F238E27FC236}">
                <a16:creationId xmlns="" xmlns:a16="http://schemas.microsoft.com/office/drawing/2014/main" id="{DDE2003C-B577-447B-9A17-75478893981A}"/>
              </a:ext>
            </a:extLst>
          </p:cNvPr>
          <p:cNvSpPr/>
          <p:nvPr/>
        </p:nvSpPr>
        <p:spPr>
          <a:xfrm>
            <a:off x="1604211" y="1284807"/>
            <a:ext cx="12521975" cy="2744468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Гармонічні коливання 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коливання, за яких значення змінної величини змінюється з часом за гармонічним законом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Button Color - Down">
                <a:extLst>
                  <a:ext uri="{FF2B5EF4-FFF2-40B4-BE49-F238E27FC236}">
                    <a16:creationId xmlns="" xmlns:a16="http://schemas.microsoft.com/office/drawing/2014/main" id="{2D2A339E-D112-44B1-921D-AE7D9D768515}"/>
                  </a:ext>
                </a:extLst>
              </p:cNvPr>
              <p:cNvSpPr/>
              <p:nvPr/>
            </p:nvSpPr>
            <p:spPr>
              <a:xfrm>
                <a:off x="8399735" y="4302850"/>
                <a:ext cx="4986496" cy="79477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uk-UA" sz="4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 sz="44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uk-UA" sz="8800" dirty="0"/>
              </a:p>
            </p:txBody>
          </p:sp>
        </mc:Choice>
        <mc:Fallback xmlns="">
          <p:sp>
            <p:nvSpPr>
              <p:cNvPr id="84" name="Button Color - Down">
                <a:extLst>
                  <a:ext uri="{FF2B5EF4-FFF2-40B4-BE49-F238E27FC236}">
                    <a16:creationId xmlns:a16="http://schemas.microsoft.com/office/drawing/2014/main" id="{2D2A339E-D112-44B1-921D-AE7D9D768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35" y="4302850"/>
                <a:ext cx="4986496" cy="794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Button Color - Down">
                <a:extLst>
                  <a:ext uri="{FF2B5EF4-FFF2-40B4-BE49-F238E27FC236}">
                    <a16:creationId xmlns="" xmlns:a16="http://schemas.microsoft.com/office/drawing/2014/main" id="{900E9890-865D-47F6-84D2-60A62D07F8C9}"/>
                  </a:ext>
                </a:extLst>
              </p:cNvPr>
              <p:cNvSpPr/>
              <p:nvPr/>
            </p:nvSpPr>
            <p:spPr>
              <a:xfrm>
                <a:off x="8404579" y="5239508"/>
                <a:ext cx="4986496" cy="79477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4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uk-UA" sz="4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 sz="44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uk-UA" sz="23900" dirty="0"/>
              </a:p>
            </p:txBody>
          </p:sp>
        </mc:Choice>
        <mc:Fallback xmlns="">
          <p:sp>
            <p:nvSpPr>
              <p:cNvPr id="85" name="Button Color - Down">
                <a:extLst>
                  <a:ext uri="{FF2B5EF4-FFF2-40B4-BE49-F238E27FC236}">
                    <a16:creationId xmlns:a16="http://schemas.microsoft.com/office/drawing/2014/main" id="{900E9890-865D-47F6-84D2-60A62D07F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579" y="5239508"/>
                <a:ext cx="4986496" cy="7947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Button Color - Down">
                <a:extLst>
                  <a:ext uri="{FF2B5EF4-FFF2-40B4-BE49-F238E27FC236}">
                    <a16:creationId xmlns="" xmlns:a16="http://schemas.microsoft.com/office/drawing/2014/main" id="{311B5449-AF1B-49C4-A43B-ACA57CBC3A0C}"/>
                  </a:ext>
                </a:extLst>
              </p:cNvPr>
              <p:cNvSpPr/>
              <p:nvPr/>
            </p:nvSpPr>
            <p:spPr>
              <a:xfrm>
                <a:off x="165739" y="6309187"/>
                <a:ext cx="5654539" cy="89866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a:rPr lang="uk-UA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значення змінної величини в даний момент часу </a:t>
                </a:r>
                <a14:m>
                  <m:oMath xmlns:m="http://schemas.openxmlformats.org/officeDocument/2006/math">
                    <m:r>
                      <a:rPr lang="uk-UA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uk-UA" sz="3600" i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Button Color - Down">
                <a:extLst>
                  <a:ext uri="{FF2B5EF4-FFF2-40B4-BE49-F238E27FC236}">
                    <a16:creationId xmlns:a16="http://schemas.microsoft.com/office/drawing/2014/main" id="{311B5449-AF1B-49C4-A43B-ACA57CBC3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9" y="6309187"/>
                <a:ext cx="5654539" cy="898668"/>
              </a:xfrm>
              <a:prstGeom prst="rect">
                <a:avLst/>
              </a:prstGeom>
              <a:blipFill>
                <a:blip r:embed="rId8"/>
                <a:stretch>
                  <a:fillRect t="-9150" r="-3212" b="-23529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Button Color - Down">
                <a:extLst>
                  <a:ext uri="{FF2B5EF4-FFF2-40B4-BE49-F238E27FC236}">
                    <a16:creationId xmlns="" xmlns:a16="http://schemas.microsoft.com/office/drawing/2014/main" id="{01D44DA1-BB6E-4A26-8C96-24D0143F3B34}"/>
                  </a:ext>
                </a:extLst>
              </p:cNvPr>
              <p:cNvSpPr/>
              <p:nvPr/>
            </p:nvSpPr>
            <p:spPr>
              <a:xfrm>
                <a:off x="5955596" y="6307855"/>
                <a:ext cx="2674521" cy="90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a:rPr lang="uk-UA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амплітуда коливань</a:t>
                </a:r>
                <a:endParaRPr lang="uk-UA" sz="4400" b="1" i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Button Color - Down">
                <a:extLst>
                  <a:ext uri="{FF2B5EF4-FFF2-40B4-BE49-F238E27FC236}">
                    <a16:creationId xmlns:a16="http://schemas.microsoft.com/office/drawing/2014/main" id="{01D44DA1-BB6E-4A26-8C96-24D0143F3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96" y="6307855"/>
                <a:ext cx="2674521" cy="900000"/>
              </a:xfrm>
              <a:prstGeom prst="rect">
                <a:avLst/>
              </a:prstGeom>
              <a:blipFill>
                <a:blip r:embed="rId9"/>
                <a:stretch>
                  <a:fillRect t="-6536" r="-7416" b="-21569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Button Color - Down">
                <a:extLst>
                  <a:ext uri="{FF2B5EF4-FFF2-40B4-BE49-F238E27FC236}">
                    <a16:creationId xmlns="" xmlns:a16="http://schemas.microsoft.com/office/drawing/2014/main" id="{4212CD07-B788-42B1-80AD-4AE6311BA912}"/>
                  </a:ext>
                </a:extLst>
              </p:cNvPr>
              <p:cNvSpPr/>
              <p:nvPr/>
            </p:nvSpPr>
            <p:spPr>
              <a:xfrm>
                <a:off x="8765435" y="6307855"/>
                <a:ext cx="2448743" cy="90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циклічна частота</a:t>
                </a:r>
                <a:endParaRPr lang="uk-UA" sz="5400" b="1" i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" name="Button Color - Down">
                <a:extLst>
                  <a:ext uri="{FF2B5EF4-FFF2-40B4-BE49-F238E27FC236}">
                    <a16:creationId xmlns:a16="http://schemas.microsoft.com/office/drawing/2014/main" id="{4212CD07-B788-42B1-80AD-4AE6311BA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435" y="6307855"/>
                <a:ext cx="2448743" cy="900000"/>
              </a:xfrm>
              <a:prstGeom prst="rect">
                <a:avLst/>
              </a:prstGeom>
              <a:blipFill>
                <a:blip r:embed="rId10"/>
                <a:stretch>
                  <a:fillRect t="-6536" r="-7843" b="-21569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Button Color - Down">
                <a:extLst>
                  <a:ext uri="{FF2B5EF4-FFF2-40B4-BE49-F238E27FC236}">
                    <a16:creationId xmlns="" xmlns:a16="http://schemas.microsoft.com/office/drawing/2014/main" id="{6686BB91-0E44-4E50-99A7-DE115FCBC909}"/>
                  </a:ext>
                </a:extLst>
              </p:cNvPr>
              <p:cNvSpPr/>
              <p:nvPr/>
            </p:nvSpPr>
            <p:spPr>
              <a:xfrm>
                <a:off x="11349496" y="6307855"/>
                <a:ext cx="2882989" cy="900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 sz="3200" b="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uk-UA" sz="3200" b="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початкова фаза коливань</a:t>
                </a:r>
                <a:endParaRPr lang="uk-UA" sz="6600" b="1" i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7" name="Button Color - Down">
                <a:extLst>
                  <a:ext uri="{FF2B5EF4-FFF2-40B4-BE49-F238E27FC236}">
                    <a16:creationId xmlns:a16="http://schemas.microsoft.com/office/drawing/2014/main" id="{6686BB91-0E44-4E50-99A7-DE115FCBC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9496" y="6307855"/>
                <a:ext cx="2882989" cy="900000"/>
              </a:xfrm>
              <a:prstGeom prst="rect">
                <a:avLst/>
              </a:prstGeom>
              <a:blipFill>
                <a:blip r:embed="rId11"/>
                <a:stretch>
                  <a:fillRect l="-2923" t="-5229" r="-7307" b="-22222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6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105" grpId="0" animBg="1"/>
      <p:bldP spid="106" grpId="0" animBg="1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977084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Характеристика коливального руху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Button Color - Down">
                <a:extLst>
                  <a:ext uri="{FF2B5EF4-FFF2-40B4-BE49-F238E27FC236}">
                    <a16:creationId xmlns="" xmlns:a16="http://schemas.microsoft.com/office/drawing/2014/main" id="{176FABF0-55CA-42CE-B775-A31529EF757A}"/>
                  </a:ext>
                </a:extLst>
              </p:cNvPr>
              <p:cNvSpPr/>
              <p:nvPr/>
            </p:nvSpPr>
            <p:spPr>
              <a:xfrm>
                <a:off x="6495100" y="1259916"/>
                <a:ext cx="7237829" cy="1161106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Період коливань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час одного повного коливання</a:t>
                </a:r>
                <a:endParaRPr lang="uk-UA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3" name="Button Color - Down">
                <a:extLst>
                  <a:ext uri="{FF2B5EF4-FFF2-40B4-BE49-F238E27FC236}">
                    <a16:creationId xmlns:a16="http://schemas.microsoft.com/office/drawing/2014/main" id="{176FABF0-55CA-42CE-B775-A31529EF7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00" y="1259916"/>
                <a:ext cx="7237829" cy="1161106"/>
              </a:xfrm>
              <a:prstGeom prst="rect">
                <a:avLst/>
              </a:prstGeom>
              <a:blipFill>
                <a:blip r:embed="rId7"/>
                <a:stretch>
                  <a:fillRect t="-7653" b="-18878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Button Color - Down">
                <a:extLst>
                  <a:ext uri="{FF2B5EF4-FFF2-40B4-BE49-F238E27FC236}">
                    <a16:creationId xmlns="" xmlns:a16="http://schemas.microsoft.com/office/drawing/2014/main" id="{50DEAD21-361B-4298-B650-B46E422E9497}"/>
                  </a:ext>
                </a:extLst>
              </p:cNvPr>
              <p:cNvSpPr/>
              <p:nvPr/>
            </p:nvSpPr>
            <p:spPr>
              <a:xfrm>
                <a:off x="2615081" y="2787491"/>
                <a:ext cx="2448000" cy="1364623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114" name="Button Color - Down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DEAD21-361B-4298-B650-B46E422E9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081" y="2787491"/>
                <a:ext cx="2448000" cy="13646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Button Color - Down">
                <a:extLst>
                  <a:ext uri="{FF2B5EF4-FFF2-40B4-BE49-F238E27FC236}">
                    <a16:creationId xmlns="" xmlns:a16="http://schemas.microsoft.com/office/drawing/2014/main" id="{89E35BE9-7C2E-4012-8984-10ABD978CD0A}"/>
                  </a:ext>
                </a:extLst>
              </p:cNvPr>
              <p:cNvSpPr/>
              <p:nvPr/>
            </p:nvSpPr>
            <p:spPr>
              <a:xfrm>
                <a:off x="9022519" y="2758455"/>
                <a:ext cx="2448000" cy="1364622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=с</m:t>
                      </m:r>
                    </m:oMath>
                  </m:oMathPara>
                </a14:m>
                <a:endParaRPr lang="uk-UA" sz="4800" dirty="0"/>
              </a:p>
              <a:p>
                <a:pPr algn="ctr"/>
                <a:r>
                  <a:rPr lang="uk-UA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секунда</a:t>
                </a:r>
              </a:p>
            </p:txBody>
          </p:sp>
        </mc:Choice>
        <mc:Fallback>
          <p:sp>
            <p:nvSpPr>
              <p:cNvPr id="115" name="Button Color - Down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9E35BE9-7C2E-4012-8984-10ABD978C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519" y="2758455"/>
                <a:ext cx="2448000" cy="1364622"/>
              </a:xfrm>
              <a:prstGeom prst="rect">
                <a:avLst/>
              </a:prstGeom>
              <a:blipFill rotWithShape="0">
                <a:blip r:embed="rId9"/>
                <a:stretch>
                  <a:fillRect b="-15721"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Button Color - Down">
                <a:extLst>
                  <a:ext uri="{FF2B5EF4-FFF2-40B4-BE49-F238E27FC236}">
                    <a16:creationId xmlns="" xmlns:a16="http://schemas.microsoft.com/office/drawing/2014/main" id="{DEB77447-47DD-451E-AC4A-97E4064FBE3B}"/>
                  </a:ext>
                </a:extLst>
              </p:cNvPr>
              <p:cNvSpPr/>
              <p:nvPr/>
            </p:nvSpPr>
            <p:spPr>
              <a:xfrm>
                <a:off x="6930732" y="4152114"/>
                <a:ext cx="1930577" cy="90533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a:rPr lang="uk-UA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час коливань</a:t>
                </a:r>
                <a:endParaRPr lang="uk-UA" sz="28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7" name="Button Color - Down">
                <a:extLst>
                  <a:ext uri="{FF2B5EF4-FFF2-40B4-BE49-F238E27FC236}">
                    <a16:creationId xmlns:a16="http://schemas.microsoft.com/office/drawing/2014/main" id="{DEB77447-47DD-451E-AC4A-97E4064FB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732" y="4152114"/>
                <a:ext cx="1930577" cy="905338"/>
              </a:xfrm>
              <a:prstGeom prst="rect">
                <a:avLst/>
              </a:prstGeom>
              <a:blipFill>
                <a:blip r:embed="rId10"/>
                <a:stretch>
                  <a:fillRect l="-3406" t="-5806" r="-3096" b="-20645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Button Color - Down">
                <a:extLst>
                  <a:ext uri="{FF2B5EF4-FFF2-40B4-BE49-F238E27FC236}">
                    <a16:creationId xmlns="" xmlns:a16="http://schemas.microsoft.com/office/drawing/2014/main" id="{9769B889-ADEA-448F-8D8F-3E7CEEFB7395}"/>
                  </a:ext>
                </a:extLst>
              </p:cNvPr>
              <p:cNvSpPr/>
              <p:nvPr/>
            </p:nvSpPr>
            <p:spPr>
              <a:xfrm>
                <a:off x="9466371" y="4152114"/>
                <a:ext cx="4008296" cy="90533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a:rPr lang="uk-UA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кількість повних коливань за цей час</a:t>
                </a:r>
                <a:endParaRPr lang="uk-UA" sz="28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Button Color - Down">
                <a:extLst>
                  <a:ext uri="{FF2B5EF4-FFF2-40B4-BE49-F238E27FC236}">
                    <a16:creationId xmlns:a16="http://schemas.microsoft.com/office/drawing/2014/main" id="{9769B889-ADEA-448F-8D8F-3E7CEEFB7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371" y="4152114"/>
                <a:ext cx="4008296" cy="905338"/>
              </a:xfrm>
              <a:prstGeom prst="rect">
                <a:avLst/>
              </a:prstGeom>
              <a:blipFill>
                <a:blip r:embed="rId11"/>
                <a:stretch>
                  <a:fillRect t="-5806" r="-3167" b="-20645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Button Color - Down">
                <a:extLst>
                  <a:ext uri="{FF2B5EF4-FFF2-40B4-BE49-F238E27FC236}">
                    <a16:creationId xmlns="" xmlns:a16="http://schemas.microsoft.com/office/drawing/2014/main" id="{059DCA9B-4BC7-4010-8F31-ED975FB0AE99}"/>
                  </a:ext>
                </a:extLst>
              </p:cNvPr>
              <p:cNvSpPr/>
              <p:nvPr/>
            </p:nvSpPr>
            <p:spPr>
              <a:xfrm>
                <a:off x="789758" y="5626261"/>
                <a:ext cx="4672370" cy="2285696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Частота коливань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𝛎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кількість повних коливань за одиницю часу</a:t>
                </a:r>
                <a:endParaRPr lang="uk-UA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Button Color - Down">
                <a:extLst>
                  <a:ext uri="{FF2B5EF4-FFF2-40B4-BE49-F238E27FC236}">
                    <a16:creationId xmlns:a16="http://schemas.microsoft.com/office/drawing/2014/main" id="{059DCA9B-4BC7-4010-8F31-ED975FB0A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58" y="5626261"/>
                <a:ext cx="4672370" cy="2285696"/>
              </a:xfrm>
              <a:prstGeom prst="rect">
                <a:avLst/>
              </a:prstGeom>
              <a:blipFill>
                <a:blip r:embed="rId12"/>
                <a:stretch>
                  <a:fillRect l="-3109" t="-3412" r="-3109" b="-9186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Button Color - Down">
                <a:extLst>
                  <a:ext uri="{FF2B5EF4-FFF2-40B4-BE49-F238E27FC236}">
                    <a16:creationId xmlns="" xmlns:a16="http://schemas.microsoft.com/office/drawing/2014/main" id="{75079269-5126-473B-98D5-44D69C0C350F}"/>
                  </a:ext>
                </a:extLst>
              </p:cNvPr>
              <p:cNvSpPr/>
              <p:nvPr/>
            </p:nvSpPr>
            <p:spPr>
              <a:xfrm>
                <a:off x="5661379" y="5188328"/>
                <a:ext cx="2448000" cy="1364623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121" name="Button Color - Down">
                <a:extLst>
                  <a:ext uri="{FF2B5EF4-FFF2-40B4-BE49-F238E27FC236}">
                    <a16:creationId xmlns:a16="http://schemas.microsoft.com/office/drawing/2014/main" id="{75079269-5126-473B-98D5-44D69C0C3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379" y="5188328"/>
                <a:ext cx="2448000" cy="13646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Button Color - Down">
                <a:extLst>
                  <a:ext uri="{FF2B5EF4-FFF2-40B4-BE49-F238E27FC236}">
                    <a16:creationId xmlns="" xmlns:a16="http://schemas.microsoft.com/office/drawing/2014/main" id="{6B6AEDBD-FFD0-46C3-9B3C-73FFF7A73A43}"/>
                  </a:ext>
                </a:extLst>
              </p:cNvPr>
              <p:cNvSpPr/>
              <p:nvPr/>
            </p:nvSpPr>
            <p:spPr>
              <a:xfrm>
                <a:off x="5661379" y="6683827"/>
                <a:ext cx="2448000" cy="1364623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</m:d>
                      <m:r>
                        <a:rPr lang="uk-UA" sz="4800" i="1">
                          <a:latin typeface="Cambria Math" panose="02040503050406030204" pitchFamily="18" charset="0"/>
                        </a:rPr>
                        <m:t>=Гц</m:t>
                      </m:r>
                    </m:oMath>
                  </m:oMathPara>
                </a14:m>
                <a:endParaRPr lang="uk-UA" sz="4800" dirty="0"/>
              </a:p>
              <a:p>
                <a:pPr algn="ctr"/>
                <a:r>
                  <a:rPr lang="uk-UA" sz="3600" dirty="0"/>
                  <a:t>герц</a:t>
                </a:r>
              </a:p>
            </p:txBody>
          </p:sp>
        </mc:Choice>
        <mc:Fallback xmlns="">
          <p:sp>
            <p:nvSpPr>
              <p:cNvPr id="122" name="Button Color - Down">
                <a:extLst>
                  <a:ext uri="{FF2B5EF4-FFF2-40B4-BE49-F238E27FC236}">
                    <a16:creationId xmlns:a16="http://schemas.microsoft.com/office/drawing/2014/main" id="{6B6AEDBD-FFD0-46C3-9B3C-73FFF7A73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379" y="6683827"/>
                <a:ext cx="2448000" cy="1364623"/>
              </a:xfrm>
              <a:prstGeom prst="rect">
                <a:avLst/>
              </a:prstGeom>
              <a:blipFill>
                <a:blip r:embed="rId14"/>
                <a:stretch>
                  <a:fillRect b="-15652"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Button Color - Down">
                <a:extLst>
                  <a:ext uri="{FF2B5EF4-FFF2-40B4-BE49-F238E27FC236}">
                    <a16:creationId xmlns="" xmlns:a16="http://schemas.microsoft.com/office/drawing/2014/main" id="{D27B1693-B3CE-4302-ACD4-A2E203577BE1}"/>
                  </a:ext>
                </a:extLst>
              </p:cNvPr>
              <p:cNvSpPr/>
              <p:nvPr/>
            </p:nvSpPr>
            <p:spPr>
              <a:xfrm>
                <a:off x="8861309" y="5768800"/>
                <a:ext cx="2274286" cy="1496568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800" smtClean="0">
                          <a:latin typeface="Cambria Math" panose="02040503050406030204" pitchFamily="18" charset="0"/>
                        </a:rPr>
                        <m:t>ν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125" name="Button Color - Down">
                <a:extLst>
                  <a:ext uri="{FF2B5EF4-FFF2-40B4-BE49-F238E27FC236}">
                    <a16:creationId xmlns:a16="http://schemas.microsoft.com/office/drawing/2014/main" id="{D27B1693-B3CE-4302-ACD4-A2E203577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09" y="5768800"/>
                <a:ext cx="2274286" cy="14965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Button Color - Down">
                <a:extLst>
                  <a:ext uri="{FF2B5EF4-FFF2-40B4-BE49-F238E27FC236}">
                    <a16:creationId xmlns="" xmlns:a16="http://schemas.microsoft.com/office/drawing/2014/main" id="{EF0DDDC8-2126-4742-A9DA-BEBFD27C9989}"/>
                  </a:ext>
                </a:extLst>
              </p:cNvPr>
              <p:cNvSpPr/>
              <p:nvPr/>
            </p:nvSpPr>
            <p:spPr>
              <a:xfrm>
                <a:off x="11361195" y="5768800"/>
                <a:ext cx="2274286" cy="1503220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126" name="Button Color - Down">
                <a:extLst>
                  <a:ext uri="{FF2B5EF4-FFF2-40B4-BE49-F238E27FC236}">
                    <a16:creationId xmlns:a16="http://schemas.microsoft.com/office/drawing/2014/main" id="{EF0DDDC8-2126-4742-A9DA-BEBFD27C9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195" y="5768800"/>
                <a:ext cx="2274286" cy="150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/>
              <p:cNvSpPr/>
              <p:nvPr/>
            </p:nvSpPr>
            <p:spPr>
              <a:xfrm>
                <a:off x="9214793" y="3056881"/>
                <a:ext cx="658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6" name="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793" y="3056881"/>
                <a:ext cx="658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1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5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12634</TotalTime>
  <Words>521</Words>
  <Application>Microsoft Office PowerPoint</Application>
  <PresentationFormat>Довільний</PresentationFormat>
  <Paragraphs>87</Paragraphs>
  <Slides>14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Roboto</vt:lpstr>
      <vt:lpstr>Verdana</vt:lpstr>
      <vt:lpstr>Office Theme</vt:lpstr>
      <vt:lpstr>1_Office Theme</vt:lpstr>
      <vt:lpstr>Коливання. Види коливань. Фізичні величини, що характеризують коливання</vt:lpstr>
      <vt:lpstr>Види коливань та умови їх виникнення</vt:lpstr>
      <vt:lpstr>Види коливань та умови їх виникнення</vt:lpstr>
      <vt:lpstr>Види коливань та умови їх виникнення</vt:lpstr>
      <vt:lpstr>Види коливань та умови їх виникнення</vt:lpstr>
      <vt:lpstr>Види коливань та умови їх виникнення</vt:lpstr>
      <vt:lpstr>Види коливань та умови їх виникнення</vt:lpstr>
      <vt:lpstr>Гармонічні коливання</vt:lpstr>
      <vt:lpstr>Характеристика коливального руху</vt:lpstr>
      <vt:lpstr>Характеристика коливального руху</vt:lpstr>
      <vt:lpstr>Розв'язування задач</vt:lpstr>
      <vt:lpstr>Розв'язування задач</vt:lpstr>
      <vt:lpstr>Розв'язування задач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RePack by Diakov</cp:lastModifiedBy>
  <cp:revision>855</cp:revision>
  <dcterms:created xsi:type="dcterms:W3CDTF">2015-01-15T13:10:55Z</dcterms:created>
  <dcterms:modified xsi:type="dcterms:W3CDTF">2021-11-26T14:03:49Z</dcterms:modified>
</cp:coreProperties>
</file>