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 varScale="1">
        <p:scale>
          <a:sx n="81" d="100"/>
          <a:sy n="81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571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785926"/>
            <a:ext cx="8286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Інтерференція </a:t>
            </a:r>
            <a:r>
              <a:rPr lang="uk-UA" sz="8000" dirty="0" smtClean="0">
                <a:solidFill>
                  <a:srgbClr val="FF0000"/>
                </a:solidFill>
              </a:rPr>
              <a:t>світла</a:t>
            </a:r>
          </a:p>
          <a:p>
            <a:pPr algn="ctr"/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Фізика 11 клас</a:t>
            </a:r>
          </a:p>
          <a:p>
            <a:pPr algn="ctr"/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31.01.2022р</a:t>
            </a:r>
            <a:r>
              <a:rPr lang="uk-UA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Інтерференційний максимум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571876"/>
            <a:ext cx="4257676" cy="2554287"/>
          </a:xfrm>
        </p:spPr>
        <p:txBody>
          <a:bodyPr/>
          <a:lstStyle/>
          <a:p>
            <a:r>
              <a:rPr lang="uk-UA" dirty="0" smtClean="0"/>
              <a:t>В різницю ходу вкладається парне число півхвиль (ціле число хвиль)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359316" cy="22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Об'єкт 6"/>
          <p:cNvGraphicFramePr>
            <a:graphicFrameLocks noChangeAspect="1"/>
          </p:cNvGraphicFramePr>
          <p:nvPr/>
        </p:nvGraphicFramePr>
        <p:xfrm>
          <a:off x="5572132" y="4214818"/>
          <a:ext cx="1939523" cy="10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4" imgW="736560" imgH="393480" progId="Equation.3">
                  <p:embed/>
                </p:oleObj>
              </mc:Choice>
              <mc:Fallback>
                <p:oleObj name="Формула" r:id="rId4" imgW="736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214818"/>
                        <a:ext cx="1939523" cy="10366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Інтерференційний мінімум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786190"/>
            <a:ext cx="4186238" cy="2339973"/>
          </a:xfrm>
        </p:spPr>
        <p:txBody>
          <a:bodyPr/>
          <a:lstStyle/>
          <a:p>
            <a:r>
              <a:rPr lang="uk-UA" dirty="0" smtClean="0"/>
              <a:t>В різницю ходу вкладається непарне число півхвиль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15140" cy="20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187950" y="4214813"/>
          <a:ext cx="27082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4" imgW="1028520" imgH="393480" progId="Equation.3">
                  <p:embed/>
                </p:oleObj>
              </mc:Choice>
              <mc:Fallback>
                <p:oleObj name="Формула" r:id="rId4" imgW="1028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214813"/>
                        <a:ext cx="2708275" cy="1036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30</a:t>
            </a:r>
          </a:p>
          <a:p>
            <a:r>
              <a:rPr lang="uk-UA" dirty="0" smtClean="0"/>
              <a:t>Вправа 30 (3,4)</a:t>
            </a:r>
          </a:p>
          <a:p>
            <a:r>
              <a:rPr lang="uk-UA" dirty="0" smtClean="0"/>
              <a:t>Прочитайте про українського фізика і винахідника </a:t>
            </a:r>
            <a:r>
              <a:rPr lang="uk-UA" dirty="0" err="1" smtClean="0"/>
              <a:t>О.Т.Смакулу</a:t>
            </a:r>
            <a:endParaRPr lang="uk-UA" dirty="0" smtClean="0"/>
          </a:p>
          <a:p>
            <a:r>
              <a:rPr lang="uk-UA" dirty="0" smtClean="0"/>
              <a:t>Виконайте експериментальне завдання (ст.177</a:t>
            </a:r>
            <a:r>
              <a:rPr lang="uk-UA" smtClean="0"/>
              <a:t>) підручника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008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матеріалом підручника ,це параграф 30</a:t>
            </a:r>
          </a:p>
          <a:p>
            <a:r>
              <a:rPr lang="uk-UA" dirty="0" smtClean="0"/>
              <a:t>Найважливіші факти запишіть в зошит</a:t>
            </a:r>
          </a:p>
          <a:p>
            <a:r>
              <a:rPr lang="uk-UA" dirty="0" smtClean="0"/>
              <a:t>Зверніть увагу на застосування інтерференції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686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Хвильова теорія </a:t>
            </a:r>
            <a:r>
              <a:rPr lang="uk-UA" dirty="0" err="1" smtClean="0"/>
              <a:t>Гюйгенса-Френеля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Світло – електромагнітні хвилі видимого діапазону (частота від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9 </a:t>
            </a:r>
            <a:r>
              <a:rPr lang="uk-UA" dirty="0" smtClean="0">
                <a:sym typeface="Symbol"/>
              </a:rPr>
              <a:t>Гц до </a:t>
            </a:r>
            <a:r>
              <a:rPr lang="uk-UA" dirty="0" smtClean="0"/>
              <a:t>3</a:t>
            </a:r>
            <a:r>
              <a:rPr lang="uk-UA" dirty="0" smtClean="0">
                <a:sym typeface="Symbol"/>
              </a:rPr>
              <a:t></a:t>
            </a:r>
            <a:r>
              <a:rPr lang="uk-UA" baseline="30000" dirty="0" smtClean="0">
                <a:sym typeface="Symbol"/>
              </a:rPr>
              <a:t>19 </a:t>
            </a:r>
            <a:r>
              <a:rPr lang="uk-UA" dirty="0" smtClean="0">
                <a:sym typeface="Symbol"/>
              </a:rPr>
              <a:t>Гц).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191009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світла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О. </a:t>
            </a:r>
            <a:r>
              <a:rPr lang="uk-UA" dirty="0" err="1" smtClean="0"/>
              <a:t>Ремер</a:t>
            </a:r>
            <a:r>
              <a:rPr lang="uk-UA" dirty="0" smtClean="0"/>
              <a:t> в 1676 р.</a:t>
            </a:r>
          </a:p>
          <a:p>
            <a:r>
              <a:rPr lang="uk-UA" dirty="0" smtClean="0"/>
              <a:t>Запізнення затемнення </a:t>
            </a:r>
            <a:r>
              <a:rPr lang="uk-UA" dirty="0" err="1" smtClean="0"/>
              <a:t>Іо</a:t>
            </a:r>
            <a:r>
              <a:rPr lang="uk-UA" dirty="0" smtClean="0"/>
              <a:t> на 22 хвилини</a:t>
            </a:r>
          </a:p>
          <a:p>
            <a:r>
              <a:rPr lang="uk-UA" dirty="0" smtClean="0"/>
              <a:t>215 000 км/с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234639" cy="29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світла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А. </a:t>
            </a:r>
            <a:r>
              <a:rPr lang="uk-UA" dirty="0" err="1" smtClean="0"/>
              <a:t>Майкельсон</a:t>
            </a:r>
            <a:r>
              <a:rPr lang="uk-UA" dirty="0" smtClean="0"/>
              <a:t> в 1881 р.</a:t>
            </a:r>
          </a:p>
          <a:p>
            <a:r>
              <a:rPr lang="uk-UA" dirty="0" smtClean="0"/>
              <a:t>Обертання восьмигранної скляної призми</a:t>
            </a:r>
          </a:p>
          <a:p>
            <a:r>
              <a:rPr lang="uk-UA" dirty="0" smtClean="0"/>
              <a:t>300 000 км/с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4838431" cy="33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Абсолютний показник </a:t>
            </a:r>
            <a:br>
              <a:rPr lang="uk-UA" dirty="0" smtClean="0"/>
            </a:br>
            <a:r>
              <a:rPr lang="uk-UA" dirty="0" smtClean="0"/>
              <a:t>заломлення середовища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r>
              <a:rPr lang="uk-UA" dirty="0" smtClean="0"/>
              <a:t>Швидкість світла в різних середовищах </a:t>
            </a:r>
            <a:r>
              <a:rPr lang="uk-UA" dirty="0" err="1" smtClean="0"/>
              <a:t>–різна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1047756" cy="76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Характерна ознака хвильових процесів будь-якої природи</a:t>
            </a:r>
            <a:endParaRPr lang="ru-RU" dirty="0"/>
          </a:p>
        </p:txBody>
      </p:sp>
      <p:pic>
        <p:nvPicPr>
          <p:cNvPr id="6147" name="Picture 3" descr="D:\ЗАВАНТАЖЕННЯ\Two_sources_interfere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857628"/>
            <a:ext cx="2381260" cy="238126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Когерентність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Когерентні хвилі – це хвилі однакової частоти та постійної різниці фаз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4914732" cy="28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Різниця ходу хвиль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86214" cy="42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3784479" cy="32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160</Words>
  <Application>Microsoft Office PowerPoint</Application>
  <PresentationFormat>Екран (4:3)</PresentationFormat>
  <Paragraphs>33</Paragraphs>
  <Slides>12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Тема Office</vt:lpstr>
      <vt:lpstr>Формула</vt:lpstr>
      <vt:lpstr>Презентація PowerPoint</vt:lpstr>
      <vt:lpstr>Завдання </vt:lpstr>
      <vt:lpstr>Хвильова теорія Гюйгенса-Френеля </vt:lpstr>
      <vt:lpstr>Швидкість світла</vt:lpstr>
      <vt:lpstr>Швидкість світла</vt:lpstr>
      <vt:lpstr>Абсолютний показник  заломлення середовища</vt:lpstr>
      <vt:lpstr>Інтерференція</vt:lpstr>
      <vt:lpstr>Когерентність</vt:lpstr>
      <vt:lpstr>Різниця ходу хвиль</vt:lpstr>
      <vt:lpstr>Інтерференційний максимум</vt:lpstr>
      <vt:lpstr>Інтерференційний мінімум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21</cp:revision>
  <dcterms:modified xsi:type="dcterms:W3CDTF">2022-01-28T10:43:51Z</dcterms:modified>
</cp:coreProperties>
</file>