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422D-1F40-49AA-A303-93788904FF70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4898F-AE17-4804-8ED1-17146F7AA39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13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422D-1F40-49AA-A303-93788904FF70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4898F-AE17-4804-8ED1-17146F7AA39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87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422D-1F40-49AA-A303-93788904FF70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4898F-AE17-4804-8ED1-17146F7AA39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029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422D-1F40-49AA-A303-93788904FF70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4898F-AE17-4804-8ED1-17146F7AA39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19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422D-1F40-49AA-A303-93788904FF70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4898F-AE17-4804-8ED1-17146F7AA39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732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422D-1F40-49AA-A303-93788904FF70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4898F-AE17-4804-8ED1-17146F7AA39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29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422D-1F40-49AA-A303-93788904FF70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4898F-AE17-4804-8ED1-17146F7AA39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38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422D-1F40-49AA-A303-93788904FF70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4898F-AE17-4804-8ED1-17146F7AA39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063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422D-1F40-49AA-A303-93788904FF70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4898F-AE17-4804-8ED1-17146F7AA39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42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422D-1F40-49AA-A303-93788904FF70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4898F-AE17-4804-8ED1-17146F7AA39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981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9422D-1F40-49AA-A303-93788904FF70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4898F-AE17-4804-8ED1-17146F7AA39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41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9422D-1F40-49AA-A303-93788904FF70}" type="datetimeFigureOut">
              <a:rPr lang="ru-RU" smtClean="0"/>
              <a:t>09.05.2022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4898F-AE17-4804-8ED1-17146F7AA39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82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GPS/3/3Index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B0F0"/>
                </a:solidFill>
              </a:rPr>
              <a:t>Фізика 11 клас 16.05.2022р.</a:t>
            </a:r>
            <a:endParaRPr lang="uk-UA" dirty="0">
              <a:solidFill>
                <a:srgbClr val="00B0F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sz="6400" dirty="0" smtClean="0">
                <a:solidFill>
                  <a:srgbClr val="0070C0"/>
                </a:solidFill>
              </a:rPr>
              <a:t>GPS </a:t>
            </a:r>
            <a:r>
              <a:rPr lang="uk-UA" sz="6400" dirty="0" smtClean="0">
                <a:solidFill>
                  <a:srgbClr val="0070C0"/>
                </a:solidFill>
              </a:rPr>
              <a:t>навігатор</a:t>
            </a:r>
            <a:endParaRPr lang="uk-UA" sz="6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3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56138"/>
            <a:ext cx="10515600" cy="542082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5. </a:t>
            </a:r>
            <a:r>
              <a:rPr lang="ru-RU" sz="3600" dirty="0" err="1" smtClean="0"/>
              <a:t>Військово-морська</a:t>
            </a:r>
            <a:r>
              <a:rPr lang="ru-RU" sz="3600" dirty="0" smtClean="0"/>
              <a:t> </a:t>
            </a:r>
            <a:r>
              <a:rPr lang="ru-RU" sz="3600" dirty="0" err="1" smtClean="0"/>
              <a:t>навігація</a:t>
            </a:r>
            <a:r>
              <a:rPr lang="ru-RU" sz="3600" dirty="0" smtClean="0"/>
              <a:t>. </a:t>
            </a:r>
            <a:r>
              <a:rPr lang="ru-RU" sz="3600" dirty="0" err="1" smtClean="0"/>
              <a:t>Військове</a:t>
            </a:r>
            <a:r>
              <a:rPr lang="ru-RU" sz="3600" dirty="0" smtClean="0"/>
              <a:t> </a:t>
            </a:r>
            <a:r>
              <a:rPr lang="ru-RU" sz="3600" dirty="0" err="1" smtClean="0"/>
              <a:t>застосування</a:t>
            </a:r>
            <a:r>
              <a:rPr lang="ru-RU" sz="3600" dirty="0" smtClean="0"/>
              <a:t> </a:t>
            </a:r>
            <a:r>
              <a:rPr lang="ru-RU" sz="3600" dirty="0" err="1" smtClean="0"/>
              <a:t>сигналів</a:t>
            </a:r>
            <a:r>
              <a:rPr lang="ru-RU" sz="3600" dirty="0" smtClean="0"/>
              <a:t> </a:t>
            </a:r>
            <a:r>
              <a:rPr lang="en-US" sz="3600" dirty="0" smtClean="0"/>
              <a:t>GPS </a:t>
            </a:r>
            <a:r>
              <a:rPr lang="ru-RU" sz="3600" dirty="0" err="1" smtClean="0"/>
              <a:t>дозволяє</a:t>
            </a:r>
            <a:r>
              <a:rPr lang="ru-RU" sz="3600" dirty="0" smtClean="0"/>
              <a:t> </a:t>
            </a:r>
            <a:r>
              <a:rPr lang="ru-RU" sz="3600" dirty="0" err="1" smtClean="0"/>
              <a:t>покращувати</a:t>
            </a:r>
            <a:r>
              <a:rPr lang="ru-RU" sz="3600" dirty="0" smtClean="0"/>
              <a:t> контроль </a:t>
            </a:r>
            <a:r>
              <a:rPr lang="ru-RU" sz="3600" dirty="0" err="1" smtClean="0"/>
              <a:t>збройних</a:t>
            </a:r>
            <a:r>
              <a:rPr lang="ru-RU" sz="3600" dirty="0" smtClean="0"/>
              <a:t> сил за </a:t>
            </a:r>
            <a:r>
              <a:rPr lang="ru-RU" sz="3600" dirty="0" err="1" smtClean="0"/>
              <a:t>допомогою</a:t>
            </a:r>
            <a:r>
              <a:rPr lang="ru-RU" sz="3600" dirty="0" smtClean="0"/>
              <a:t> точного </a:t>
            </a:r>
            <a:r>
              <a:rPr lang="ru-RU" sz="3600" dirty="0" err="1" smtClean="0"/>
              <a:t>наведення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зброї</a:t>
            </a:r>
            <a:r>
              <a:rPr lang="ru-RU" sz="3600" dirty="0" smtClean="0"/>
              <a:t> </a:t>
            </a:r>
            <a:r>
              <a:rPr lang="ru-RU" sz="3600" dirty="0" err="1" smtClean="0"/>
              <a:t>чи</a:t>
            </a:r>
            <a:r>
              <a:rPr lang="ru-RU" sz="3600" dirty="0" smtClean="0"/>
              <a:t> </a:t>
            </a:r>
            <a:r>
              <a:rPr lang="ru-RU" sz="3600" dirty="0" err="1" smtClean="0"/>
              <a:t>армії</a:t>
            </a:r>
            <a:r>
              <a:rPr lang="ru-RU" sz="3600" dirty="0" smtClean="0"/>
              <a:t> на </a:t>
            </a:r>
            <a:r>
              <a:rPr lang="ru-RU" sz="3600" dirty="0" err="1" smtClean="0"/>
              <a:t>ціль</a:t>
            </a:r>
            <a:r>
              <a:rPr lang="ru-RU" sz="3600" dirty="0" smtClean="0"/>
              <a:t>. На </a:t>
            </a:r>
            <a:r>
              <a:rPr lang="ru-RU" sz="3600" dirty="0" err="1" smtClean="0"/>
              <a:t>океанському</a:t>
            </a:r>
            <a:r>
              <a:rPr lang="ru-RU" sz="3600" dirty="0" smtClean="0"/>
              <a:t> </a:t>
            </a:r>
            <a:r>
              <a:rPr lang="ru-RU" sz="3600" dirty="0" err="1" smtClean="0"/>
              <a:t>дні</a:t>
            </a:r>
            <a:r>
              <a:rPr lang="ru-RU" sz="3600" dirty="0" smtClean="0"/>
              <a:t> </a:t>
            </a:r>
            <a:r>
              <a:rPr lang="en-US" sz="3600" dirty="0" smtClean="0"/>
              <a:t>GPS </a:t>
            </a:r>
            <a:r>
              <a:rPr lang="ru-RU" sz="3600" dirty="0" err="1" smtClean="0"/>
              <a:t>необхідна</a:t>
            </a:r>
            <a:r>
              <a:rPr lang="ru-RU" sz="3600" dirty="0" smtClean="0"/>
              <a:t> для </a:t>
            </a:r>
            <a:r>
              <a:rPr lang="ru-RU" sz="3600" dirty="0" err="1" smtClean="0"/>
              <a:t>пошуків</a:t>
            </a:r>
            <a:r>
              <a:rPr lang="ru-RU" sz="3600" dirty="0" smtClean="0"/>
              <a:t> </a:t>
            </a:r>
            <a:r>
              <a:rPr lang="ru-RU" sz="3600" dirty="0" err="1" smtClean="0"/>
              <a:t>затонулих</a:t>
            </a:r>
            <a:r>
              <a:rPr lang="ru-RU" sz="3600" dirty="0" smtClean="0"/>
              <a:t> </a:t>
            </a:r>
            <a:r>
              <a:rPr lang="ru-RU" sz="3600" dirty="0" err="1" smtClean="0"/>
              <a:t>кораблів</a:t>
            </a:r>
            <a:r>
              <a:rPr lang="ru-RU" sz="3600" dirty="0" smtClean="0"/>
              <a:t> </a:t>
            </a:r>
            <a:r>
              <a:rPr lang="ru-RU" sz="3600" dirty="0" err="1" smtClean="0"/>
              <a:t>або</a:t>
            </a:r>
            <a:r>
              <a:rPr lang="ru-RU" sz="3600" dirty="0" smtClean="0"/>
              <a:t> </a:t>
            </a:r>
            <a:r>
              <a:rPr lang="ru-RU" sz="3600" dirty="0" err="1" smtClean="0"/>
              <a:t>виконання</a:t>
            </a:r>
            <a:r>
              <a:rPr lang="ru-RU" sz="3600" dirty="0" smtClean="0"/>
              <a:t> </a:t>
            </a:r>
            <a:r>
              <a:rPr lang="ru-RU" sz="3600" dirty="0" err="1" smtClean="0"/>
              <a:t>інших</a:t>
            </a:r>
            <a:r>
              <a:rPr lang="ru-RU" sz="3600" dirty="0" smtClean="0"/>
              <a:t> </a:t>
            </a:r>
            <a:r>
              <a:rPr lang="ru-RU" sz="3600" dirty="0" err="1" smtClean="0"/>
              <a:t>технічних</a:t>
            </a:r>
            <a:r>
              <a:rPr lang="ru-RU" sz="3600" dirty="0" smtClean="0"/>
              <a:t> </a:t>
            </a:r>
            <a:r>
              <a:rPr lang="ru-RU" sz="3600" dirty="0" err="1" smtClean="0"/>
              <a:t>операцій</a:t>
            </a:r>
            <a:r>
              <a:rPr lang="ru-RU" sz="3600" dirty="0" smtClean="0"/>
              <a:t>, на </a:t>
            </a:r>
            <a:r>
              <a:rPr lang="ru-RU" sz="3600" dirty="0" err="1" smtClean="0"/>
              <a:t>суші</a:t>
            </a:r>
            <a:r>
              <a:rPr lang="ru-RU" sz="3600" dirty="0" smtClean="0"/>
              <a:t> </a:t>
            </a:r>
            <a:r>
              <a:rPr lang="ru-RU" sz="3600" dirty="0" err="1" smtClean="0"/>
              <a:t>використання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навігаційних</a:t>
            </a:r>
            <a:r>
              <a:rPr lang="ru-RU" sz="3600" dirty="0" smtClean="0"/>
              <a:t> </a:t>
            </a:r>
            <a:r>
              <a:rPr lang="ru-RU" sz="3600" dirty="0" err="1" smtClean="0"/>
              <a:t>пристроїв</a:t>
            </a:r>
            <a:r>
              <a:rPr lang="ru-RU" sz="3600" dirty="0" smtClean="0"/>
              <a:t> не </a:t>
            </a:r>
            <a:r>
              <a:rPr lang="ru-RU" sz="3600" dirty="0" err="1" smtClean="0"/>
              <a:t>менш</a:t>
            </a:r>
            <a:r>
              <a:rPr lang="ru-RU" sz="3600" dirty="0" smtClean="0"/>
              <a:t> </a:t>
            </a:r>
            <a:r>
              <a:rPr lang="ru-RU" sz="3600" dirty="0" err="1" smtClean="0"/>
              <a:t>важливе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38999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56138"/>
            <a:ext cx="10515600" cy="542082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6. Спорт та </a:t>
            </a:r>
            <a:r>
              <a:rPr lang="ru-RU" sz="3600" dirty="0" err="1" smtClean="0"/>
              <a:t>ігри</a:t>
            </a:r>
            <a:r>
              <a:rPr lang="ru-RU" sz="3600" dirty="0" smtClean="0"/>
              <a:t>. </a:t>
            </a:r>
            <a:r>
              <a:rPr lang="ru-RU" sz="3600" dirty="0" err="1" smtClean="0"/>
              <a:t>Поширення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приймачів</a:t>
            </a:r>
            <a:r>
              <a:rPr lang="ru-RU" sz="3600" dirty="0" smtClean="0"/>
              <a:t> </a:t>
            </a:r>
            <a:r>
              <a:rPr lang="en-US" sz="3600" dirty="0" smtClean="0"/>
              <a:t>GPS </a:t>
            </a:r>
            <a:r>
              <a:rPr lang="ru-RU" sz="3600" dirty="0" err="1" smtClean="0"/>
              <a:t>призвело</a:t>
            </a:r>
            <a:r>
              <a:rPr lang="ru-RU" sz="3600" dirty="0" smtClean="0"/>
              <a:t> до </a:t>
            </a:r>
            <a:r>
              <a:rPr lang="ru-RU" sz="3600" dirty="0" err="1" smtClean="0"/>
              <a:t>появи</a:t>
            </a:r>
            <a:r>
              <a:rPr lang="ru-RU" sz="3600" dirty="0" smtClean="0"/>
              <a:t> </a:t>
            </a:r>
            <a:r>
              <a:rPr lang="ru-RU" sz="3600" dirty="0" err="1" smtClean="0"/>
              <a:t>спортивної</a:t>
            </a:r>
            <a:r>
              <a:rPr lang="ru-RU" sz="3600" dirty="0" smtClean="0"/>
              <a:t> </a:t>
            </a:r>
            <a:r>
              <a:rPr lang="ru-RU" sz="3600" dirty="0" err="1" smtClean="0"/>
              <a:t>супутникової</a:t>
            </a:r>
            <a:r>
              <a:rPr lang="ru-RU" sz="3600" dirty="0" smtClean="0"/>
              <a:t> </a:t>
            </a:r>
            <a:r>
              <a:rPr lang="ru-RU" sz="3600" dirty="0" err="1" smtClean="0"/>
              <a:t>навігації</a:t>
            </a:r>
            <a:r>
              <a:rPr lang="ru-RU" sz="3600" dirty="0" smtClean="0"/>
              <a:t>, </a:t>
            </a:r>
            <a:r>
              <a:rPr lang="ru-RU" sz="3600" dirty="0" err="1" smtClean="0"/>
              <a:t>змагань</a:t>
            </a:r>
            <a:r>
              <a:rPr lang="ru-RU" sz="3600" dirty="0" smtClean="0"/>
              <a:t> з </a:t>
            </a:r>
            <a:r>
              <a:rPr lang="ru-RU" sz="3600" dirty="0" err="1" smtClean="0"/>
              <a:t>орієнтування</a:t>
            </a:r>
            <a:r>
              <a:rPr lang="ru-RU" sz="3600" dirty="0" smtClean="0"/>
              <a:t> на </a:t>
            </a:r>
            <a:r>
              <a:rPr lang="ru-RU" sz="3600" dirty="0" err="1" smtClean="0"/>
              <a:t>автомобілях</a:t>
            </a:r>
            <a:r>
              <a:rPr lang="ru-RU" sz="3600" dirty="0" smtClean="0"/>
              <a:t> та </a:t>
            </a:r>
            <a:r>
              <a:rPr lang="ru-RU" sz="3600" dirty="0" err="1" smtClean="0"/>
              <a:t>ігри</a:t>
            </a:r>
            <a:r>
              <a:rPr lang="ru-RU" sz="3600" dirty="0" smtClean="0"/>
              <a:t> «</a:t>
            </a:r>
            <a:r>
              <a:rPr lang="ru-RU" sz="3600" dirty="0" err="1" smtClean="0"/>
              <a:t>Геокешінг</a:t>
            </a:r>
            <a:r>
              <a:rPr lang="ru-RU" sz="3600" dirty="0" smtClean="0"/>
              <a:t>» (</a:t>
            </a:r>
            <a:r>
              <a:rPr lang="ru-RU" sz="3600" dirty="0" err="1" smtClean="0"/>
              <a:t>пошук</a:t>
            </a:r>
            <a:r>
              <a:rPr lang="ru-RU" sz="3600" dirty="0" smtClean="0"/>
              <a:t> </a:t>
            </a:r>
            <a:r>
              <a:rPr lang="ru-RU" sz="3600" dirty="0" err="1" smtClean="0"/>
              <a:t>скарбів</a:t>
            </a:r>
            <a:r>
              <a:rPr lang="ru-RU" sz="3600" dirty="0" smtClean="0"/>
              <a:t> і </a:t>
            </a:r>
            <a:r>
              <a:rPr lang="ru-RU" sz="3600" dirty="0" err="1" smtClean="0"/>
              <a:t>схованок</a:t>
            </a:r>
            <a:r>
              <a:rPr lang="ru-RU" sz="3600" dirty="0" smtClean="0"/>
              <a:t> за </a:t>
            </a:r>
            <a:r>
              <a:rPr lang="ru-RU" sz="3600" dirty="0" err="1" smtClean="0"/>
              <a:t>відомими</a:t>
            </a:r>
            <a:r>
              <a:rPr lang="ru-RU" sz="3600" dirty="0" smtClean="0"/>
              <a:t> координатами).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260743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56138"/>
            <a:ext cx="10515600" cy="542082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7. GPS-</a:t>
            </a:r>
            <a:r>
              <a:rPr lang="ru-RU" sz="3600" dirty="0" err="1" smtClean="0"/>
              <a:t>моніторинг</a:t>
            </a:r>
            <a:r>
              <a:rPr lang="ru-RU" sz="3600" dirty="0" smtClean="0"/>
              <a:t> </a:t>
            </a:r>
            <a:r>
              <a:rPr lang="ru-RU" sz="3600" dirty="0" err="1" smtClean="0"/>
              <a:t>рухомих</a:t>
            </a:r>
            <a:r>
              <a:rPr lang="ru-RU" sz="3600" dirty="0" smtClean="0"/>
              <a:t> </a:t>
            </a:r>
            <a:r>
              <a:rPr lang="ru-RU" sz="3600" dirty="0" err="1" smtClean="0"/>
              <a:t>об'єктів</a:t>
            </a:r>
            <a:r>
              <a:rPr lang="ru-RU" sz="3600" dirty="0" smtClean="0"/>
              <a:t>. Система </a:t>
            </a:r>
            <a:r>
              <a:rPr lang="en-US" sz="3600" dirty="0" smtClean="0"/>
              <a:t>GPS </a:t>
            </a:r>
            <a:r>
              <a:rPr lang="ru-RU" sz="3600" dirty="0" err="1" smtClean="0"/>
              <a:t>дозволяє</a:t>
            </a:r>
            <a:r>
              <a:rPr lang="ru-RU" sz="3600" dirty="0" smtClean="0"/>
              <a:t> </a:t>
            </a:r>
            <a:r>
              <a:rPr lang="ru-RU" sz="3600" dirty="0" err="1" smtClean="0"/>
              <a:t>визначити</a:t>
            </a:r>
            <a:r>
              <a:rPr lang="ru-RU" sz="3600" dirty="0" smtClean="0"/>
              <a:t> </a:t>
            </a:r>
            <a:r>
              <a:rPr lang="ru-RU" sz="3600" dirty="0" err="1" smtClean="0"/>
              <a:t>місце</a:t>
            </a:r>
            <a:r>
              <a:rPr lang="ru-RU" sz="3600" dirty="0" smtClean="0"/>
              <a:t> </a:t>
            </a:r>
            <a:r>
              <a:rPr lang="ru-RU" sz="3600" dirty="0" err="1" smtClean="0"/>
              <a:t>розташування</a:t>
            </a:r>
            <a:r>
              <a:rPr lang="ru-RU" sz="3600" dirty="0" smtClean="0"/>
              <a:t> в будь-</a:t>
            </a:r>
            <a:r>
              <a:rPr lang="ru-RU" sz="3600" dirty="0" err="1" smtClean="0"/>
              <a:t>якій</a:t>
            </a:r>
            <a:r>
              <a:rPr lang="ru-RU" sz="3600" dirty="0" smtClean="0"/>
              <a:t> </a:t>
            </a:r>
            <a:r>
              <a:rPr lang="ru-RU" sz="3600" dirty="0" err="1" smtClean="0"/>
              <a:t>точці</a:t>
            </a:r>
            <a:r>
              <a:rPr lang="ru-RU" sz="3600" dirty="0" smtClean="0"/>
              <a:t> на </a:t>
            </a:r>
            <a:r>
              <a:rPr lang="ru-RU" sz="3600" dirty="0" err="1" smtClean="0"/>
              <a:t>суші</a:t>
            </a:r>
            <a:r>
              <a:rPr lang="ru-RU" sz="3600" dirty="0" smtClean="0"/>
              <a:t>, на </a:t>
            </a:r>
            <a:r>
              <a:rPr lang="ru-RU" sz="3600" dirty="0" err="1" smtClean="0"/>
              <a:t>морі</a:t>
            </a:r>
            <a:r>
              <a:rPr lang="ru-RU" sz="3600" dirty="0" smtClean="0"/>
              <a:t> та в </a:t>
            </a:r>
            <a:r>
              <a:rPr lang="ru-RU" sz="3600" dirty="0" err="1" smtClean="0"/>
              <a:t>навколоземному</a:t>
            </a:r>
            <a:r>
              <a:rPr lang="ru-RU" sz="3600" dirty="0" smtClean="0"/>
              <a:t> </a:t>
            </a:r>
            <a:r>
              <a:rPr lang="ru-RU" sz="3600" dirty="0" err="1" smtClean="0"/>
              <a:t>просторі</a:t>
            </a:r>
            <a:r>
              <a:rPr lang="ru-RU" sz="3600" dirty="0" smtClean="0"/>
              <a:t>. </a:t>
            </a:r>
            <a:r>
              <a:rPr lang="ru-RU" sz="3600" dirty="0" err="1" smtClean="0"/>
              <a:t>Залежно</a:t>
            </a:r>
            <a:r>
              <a:rPr lang="ru-RU" sz="3600" dirty="0" smtClean="0"/>
              <a:t> </a:t>
            </a:r>
            <a:r>
              <a:rPr lang="ru-RU" sz="3600" dirty="0" err="1" smtClean="0"/>
              <a:t>від</a:t>
            </a:r>
            <a:r>
              <a:rPr lang="ru-RU" sz="3600" dirty="0" smtClean="0"/>
              <a:t> </a:t>
            </a:r>
            <a:r>
              <a:rPr lang="ru-RU" sz="3600" dirty="0" err="1" smtClean="0"/>
              <a:t>галузей</a:t>
            </a:r>
            <a:r>
              <a:rPr lang="ru-RU" sz="3600" dirty="0" smtClean="0"/>
              <a:t> </a:t>
            </a:r>
            <a:r>
              <a:rPr lang="ru-RU" sz="3600" dirty="0" err="1" smtClean="0"/>
              <a:t>застосування</a:t>
            </a:r>
            <a:r>
              <a:rPr lang="ru-RU" sz="3600" dirty="0" smtClean="0"/>
              <a:t>, </a:t>
            </a:r>
            <a:r>
              <a:rPr lang="ru-RU" sz="3600" dirty="0" err="1" smtClean="0"/>
              <a:t>діапазон</a:t>
            </a:r>
            <a:r>
              <a:rPr lang="ru-RU" sz="3600" dirty="0" smtClean="0"/>
              <a:t> </a:t>
            </a:r>
            <a:r>
              <a:rPr lang="ru-RU" sz="3600" dirty="0" err="1" smtClean="0"/>
              <a:t>яких</a:t>
            </a:r>
            <a:r>
              <a:rPr lang="ru-RU" sz="3600" dirty="0" smtClean="0"/>
              <a:t> </a:t>
            </a:r>
            <a:r>
              <a:rPr lang="ru-RU" sz="3600" dirty="0" err="1" smtClean="0"/>
              <a:t>досить</a:t>
            </a:r>
            <a:r>
              <a:rPr lang="ru-RU" sz="3600" dirty="0" smtClean="0"/>
              <a:t> широкий, а </a:t>
            </a:r>
            <a:r>
              <a:rPr lang="ru-RU" sz="3600" dirty="0" err="1" smtClean="0"/>
              <a:t>також</a:t>
            </a:r>
            <a:r>
              <a:rPr lang="ru-RU" sz="3600" dirty="0" smtClean="0"/>
              <a:t> </a:t>
            </a:r>
            <a:r>
              <a:rPr lang="ru-RU" sz="3600" dirty="0" err="1" smtClean="0"/>
              <a:t>від</a:t>
            </a:r>
            <a:r>
              <a:rPr lang="ru-RU" sz="3600" dirty="0" smtClean="0"/>
              <a:t> </a:t>
            </a:r>
            <a:r>
              <a:rPr lang="ru-RU" sz="3600" dirty="0" err="1" smtClean="0"/>
              <a:t>вартості</a:t>
            </a:r>
            <a:r>
              <a:rPr lang="ru-RU" sz="3600" dirty="0" smtClean="0"/>
              <a:t>, яка </a:t>
            </a:r>
            <a:r>
              <a:rPr lang="ru-RU" sz="3600" dirty="0" err="1" smtClean="0"/>
              <a:t>може</a:t>
            </a:r>
            <a:r>
              <a:rPr lang="ru-RU" sz="3600" dirty="0" smtClean="0"/>
              <a:t> </a:t>
            </a:r>
            <a:r>
              <a:rPr lang="ru-RU" sz="3600" dirty="0" err="1" smtClean="0"/>
              <a:t>коливатися</a:t>
            </a:r>
            <a:r>
              <a:rPr lang="ru-RU" sz="3600" dirty="0" smtClean="0"/>
              <a:t> </a:t>
            </a:r>
            <a:r>
              <a:rPr lang="ru-RU" sz="3600" dirty="0" err="1" smtClean="0"/>
              <a:t>від</a:t>
            </a:r>
            <a:r>
              <a:rPr lang="ru-RU" sz="3600" dirty="0" smtClean="0"/>
              <a:t> </a:t>
            </a:r>
            <a:r>
              <a:rPr lang="ru-RU" sz="3600" dirty="0" err="1" smtClean="0"/>
              <a:t>сотень</a:t>
            </a:r>
            <a:r>
              <a:rPr lang="ru-RU" sz="3600" dirty="0" smtClean="0"/>
              <a:t> до </a:t>
            </a:r>
            <a:r>
              <a:rPr lang="ru-RU" sz="3600" dirty="0" err="1" smtClean="0"/>
              <a:t>декількох</a:t>
            </a:r>
            <a:r>
              <a:rPr lang="ru-RU" sz="3600" dirty="0" smtClean="0"/>
              <a:t> </a:t>
            </a:r>
            <a:r>
              <a:rPr lang="ru-RU" sz="3600" dirty="0" err="1" smtClean="0"/>
              <a:t>тисяч</a:t>
            </a:r>
            <a:r>
              <a:rPr lang="ru-RU" sz="3600" dirty="0" smtClean="0"/>
              <a:t> </a:t>
            </a:r>
            <a:r>
              <a:rPr lang="ru-RU" sz="3600" dirty="0" err="1" smtClean="0"/>
              <a:t>доларів</a:t>
            </a:r>
            <a:r>
              <a:rPr lang="ru-RU" sz="3600" dirty="0" smtClean="0"/>
              <a:t>, </a:t>
            </a:r>
            <a:r>
              <a:rPr lang="ru-RU" sz="3600" dirty="0" err="1" smtClean="0"/>
              <a:t>види</a:t>
            </a:r>
            <a:r>
              <a:rPr lang="ru-RU" sz="3600" dirty="0" smtClean="0"/>
              <a:t> </a:t>
            </a:r>
            <a:r>
              <a:rPr lang="en-US" sz="3600" dirty="0" smtClean="0"/>
              <a:t>GPS-</a:t>
            </a:r>
            <a:r>
              <a:rPr lang="ru-RU" sz="3600" dirty="0" err="1" smtClean="0"/>
              <a:t>приймачів</a:t>
            </a:r>
            <a:r>
              <a:rPr lang="ru-RU" sz="3600" dirty="0" smtClean="0"/>
              <a:t> </a:t>
            </a:r>
            <a:r>
              <a:rPr lang="ru-RU" sz="3600" dirty="0" err="1" smtClean="0"/>
              <a:t>також</a:t>
            </a:r>
            <a:r>
              <a:rPr lang="ru-RU" sz="3600" dirty="0" smtClean="0"/>
              <a:t> </a:t>
            </a:r>
            <a:r>
              <a:rPr lang="ru-RU" sz="3600" dirty="0" err="1" smtClean="0"/>
              <a:t>різноманітні</a:t>
            </a:r>
            <a:r>
              <a:rPr lang="ru-RU" sz="3600" dirty="0" smtClean="0"/>
              <a:t>. </a:t>
            </a:r>
            <a:r>
              <a:rPr lang="ru-RU" sz="3600" dirty="0" err="1" smtClean="0"/>
              <a:t>Взагалі</a:t>
            </a:r>
            <a:r>
              <a:rPr lang="ru-RU" sz="3600" dirty="0" smtClean="0"/>
              <a:t> весь спектр моделей </a:t>
            </a:r>
            <a:r>
              <a:rPr lang="ru-RU" sz="3600" dirty="0" err="1" smtClean="0"/>
              <a:t>можна</a:t>
            </a:r>
            <a:r>
              <a:rPr lang="ru-RU" sz="3600" dirty="0" smtClean="0"/>
              <a:t> </a:t>
            </a:r>
            <a:r>
              <a:rPr lang="ru-RU" sz="3600" dirty="0" err="1" smtClean="0"/>
              <a:t>розділити</a:t>
            </a:r>
            <a:r>
              <a:rPr lang="ru-RU" sz="3600" dirty="0" smtClean="0"/>
              <a:t> на </a:t>
            </a:r>
            <a:r>
              <a:rPr lang="ru-RU" sz="3600" dirty="0" err="1" smtClean="0"/>
              <a:t>чотири</a:t>
            </a:r>
            <a:r>
              <a:rPr lang="ru-RU" sz="3600" dirty="0" smtClean="0"/>
              <a:t> </a:t>
            </a:r>
            <a:r>
              <a:rPr lang="ru-RU" sz="3600" dirty="0" err="1" smtClean="0"/>
              <a:t>великі</a:t>
            </a:r>
            <a:r>
              <a:rPr lang="ru-RU" sz="3600" dirty="0" smtClean="0"/>
              <a:t> </a:t>
            </a:r>
            <a:r>
              <a:rPr lang="ru-RU" sz="3600" dirty="0" err="1" smtClean="0"/>
              <a:t>групи</a:t>
            </a:r>
            <a:r>
              <a:rPr lang="ru-RU" sz="3600" dirty="0" smtClean="0"/>
              <a:t>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01702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Микросхема фон - 43 фото для презентаций и картинок на рабочий сто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2616"/>
            <a:ext cx="12192000" cy="844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5400" dirty="0" err="1"/>
              <a:t>Складові</a:t>
            </a:r>
            <a:r>
              <a:rPr lang="ru-RU" sz="5400" dirty="0"/>
              <a:t> </a:t>
            </a:r>
            <a:r>
              <a:rPr lang="ru-RU" sz="5400" dirty="0" err="1" smtClean="0"/>
              <a:t>частини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7583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/>
              <a:t>У GPS-</a:t>
            </a:r>
            <a:r>
              <a:rPr lang="ru-RU" dirty="0" err="1"/>
              <a:t>навігаторі</a:t>
            </a:r>
            <a:r>
              <a:rPr lang="ru-RU" dirty="0"/>
              <a:t> </a:t>
            </a:r>
            <a:r>
              <a:rPr lang="ru-RU" dirty="0" err="1"/>
              <a:t>присутні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важливих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в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точність</a:t>
            </a:r>
            <a:r>
              <a:rPr lang="ru-RU" dirty="0"/>
              <a:t> і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 smtClean="0"/>
              <a:t>приладу</a:t>
            </a:r>
            <a:endParaRPr lang="ru-RU" dirty="0"/>
          </a:p>
        </p:txBody>
      </p:sp>
      <p:pic>
        <p:nvPicPr>
          <p:cNvPr id="2052" name="Picture 4" descr="Как выбрать gps навигатор для туриз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68" y="3212856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OZETKA | GPS Навигатор Pioneer 718 с картами Европы. Цена, купить GPS  Навигатор Pioneer 718 с картами Европы в Киеве, Харькове, Днепропетровске,  Одессе, Запорожье, Львове. GPS Навигатор Pioneer 718 с картами Европы:  обзор, описание, продаж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847" y="3419377"/>
            <a:ext cx="4762746" cy="292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479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/>
              <a:t>Принцип роботи </a:t>
            </a:r>
            <a:r>
              <a:rPr lang="en-US" dirty="0" smtClean="0"/>
              <a:t>GPS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1211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GPS,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Систе́ма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глоба́льного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позиціювання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(англ.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Global Positioning System) —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сукупність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радіоелектронних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засобів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дозволяє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визначати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положення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швидкість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руху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об'єкта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поверхні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Землі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атмосфері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Положення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об'єкта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обчислюється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завдяки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використанню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розміщеного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ньому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GPS-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приймача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який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приймає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обробляє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сигнали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супутників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космічного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сегменту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GPS-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системи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глобального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позиціонування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. Для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визначення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точних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параметрів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орбіт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супутників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та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керування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GPS-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системою вона в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своєму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складі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має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наземні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центри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управління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467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Компания Switch строит самый большой дата-центр в мире / Блог компании  ua-hosting.company / Хабр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710" y="-169251"/>
            <a:ext cx="12321420" cy="716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err="1"/>
              <a:t>Технічні</a:t>
            </a:r>
            <a:r>
              <a:rPr lang="ru-RU" b="1" dirty="0"/>
              <a:t> </a:t>
            </a:r>
            <a:r>
              <a:rPr lang="ru-RU" b="1" dirty="0" smtClean="0"/>
              <a:t>характеристики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1"/>
                </a:solidFill>
              </a:rPr>
              <a:t>У </a:t>
            </a:r>
            <a:r>
              <a:rPr lang="ru-RU" dirty="0" err="1" smtClean="0">
                <a:solidFill>
                  <a:schemeClr val="bg1"/>
                </a:solidFill>
              </a:rPr>
              <a:t>системі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NAVSTAR </a:t>
            </a:r>
            <a:r>
              <a:rPr lang="ru-RU" dirty="0" smtClean="0">
                <a:solidFill>
                  <a:schemeClr val="bg1"/>
                </a:solidFill>
              </a:rPr>
              <a:t>передача сигналу з </a:t>
            </a:r>
            <a:r>
              <a:rPr lang="ru-RU" dirty="0" err="1" smtClean="0">
                <a:solidFill>
                  <a:schemeClr val="bg1"/>
                </a:solidFill>
              </a:rPr>
              <a:t>супутника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відбувається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частоті</a:t>
            </a:r>
            <a:r>
              <a:rPr lang="ru-RU" dirty="0" smtClean="0">
                <a:solidFill>
                  <a:schemeClr val="bg1"/>
                </a:solidFill>
              </a:rPr>
              <a:t> 1575,42 МГц (канал </a:t>
            </a:r>
            <a:r>
              <a:rPr lang="ru-RU" dirty="0" err="1" smtClean="0">
                <a:solidFill>
                  <a:schemeClr val="bg1"/>
                </a:solidFill>
              </a:rPr>
              <a:t>загального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призначення</a:t>
            </a:r>
            <a:r>
              <a:rPr lang="ru-RU" dirty="0" smtClean="0">
                <a:solidFill>
                  <a:schemeClr val="bg1"/>
                </a:solidFill>
              </a:rPr>
              <a:t>). </a:t>
            </a:r>
            <a:r>
              <a:rPr lang="ru-RU" dirty="0" err="1" smtClean="0">
                <a:solidFill>
                  <a:schemeClr val="bg1"/>
                </a:solidFill>
              </a:rPr>
              <a:t>Цей</a:t>
            </a:r>
            <a:r>
              <a:rPr lang="ru-RU" dirty="0" smtClean="0">
                <a:solidFill>
                  <a:schemeClr val="bg1"/>
                </a:solidFill>
              </a:rPr>
              <a:t> сигнал </a:t>
            </a:r>
            <a:r>
              <a:rPr lang="ru-RU" dirty="0" err="1" smtClean="0">
                <a:solidFill>
                  <a:schemeClr val="bg1"/>
                </a:solidFill>
              </a:rPr>
              <a:t>має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двійкову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фазову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маніпуляцію</a:t>
            </a:r>
            <a:r>
              <a:rPr lang="ru-RU" dirty="0" smtClean="0">
                <a:solidFill>
                  <a:schemeClr val="bg1"/>
                </a:solidFill>
              </a:rPr>
              <a:t> сумою за модулем 2 </a:t>
            </a:r>
            <a:r>
              <a:rPr lang="ru-RU" dirty="0" err="1" smtClean="0">
                <a:solidFill>
                  <a:schemeClr val="bg1"/>
                </a:solidFill>
              </a:rPr>
              <a:t>псевдовипадкової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послідовності</a:t>
            </a:r>
            <a:r>
              <a:rPr lang="ru-RU" dirty="0" smtClean="0">
                <a:solidFill>
                  <a:schemeClr val="bg1"/>
                </a:solidFill>
              </a:rPr>
              <a:t> з 1023 </a:t>
            </a:r>
            <a:r>
              <a:rPr lang="ru-RU" dirty="0" err="1" smtClean="0">
                <a:solidFill>
                  <a:schemeClr val="bg1"/>
                </a:solidFill>
              </a:rPr>
              <a:t>біт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передаються</a:t>
            </a:r>
            <a:r>
              <a:rPr lang="ru-RU" dirty="0" smtClean="0">
                <a:solidFill>
                  <a:schemeClr val="bg1"/>
                </a:solidFill>
              </a:rPr>
              <a:t> за 1 </a:t>
            </a:r>
            <a:r>
              <a:rPr lang="ru-RU" dirty="0" err="1" smtClean="0">
                <a:solidFill>
                  <a:schemeClr val="bg1"/>
                </a:solidFill>
              </a:rPr>
              <a:t>мс</a:t>
            </a:r>
            <a:r>
              <a:rPr lang="ru-RU" dirty="0" smtClean="0">
                <a:solidFill>
                  <a:schemeClr val="bg1"/>
                </a:solidFill>
              </a:rPr>
              <a:t> і </a:t>
            </a:r>
            <a:r>
              <a:rPr lang="ru-RU" dirty="0" err="1" smtClean="0">
                <a:solidFill>
                  <a:schemeClr val="bg1"/>
                </a:solidFill>
              </a:rPr>
              <a:t>використовуються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ідентифікації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супутника</a:t>
            </a:r>
            <a:r>
              <a:rPr lang="ru-RU" dirty="0" smtClean="0">
                <a:solidFill>
                  <a:schemeClr val="bg1"/>
                </a:solidFill>
              </a:rPr>
              <a:t> та як </a:t>
            </a:r>
            <a:r>
              <a:rPr lang="ru-RU" dirty="0" err="1" smtClean="0">
                <a:solidFill>
                  <a:schemeClr val="bg1"/>
                </a:solidFill>
              </a:rPr>
              <a:t>далекомірна</a:t>
            </a:r>
            <a:r>
              <a:rPr lang="ru-RU" dirty="0" smtClean="0">
                <a:solidFill>
                  <a:schemeClr val="bg1"/>
                </a:solidFill>
              </a:rPr>
              <a:t> шкала, а </a:t>
            </a:r>
            <a:r>
              <a:rPr lang="ru-RU" dirty="0" err="1" smtClean="0">
                <a:solidFill>
                  <a:schemeClr val="bg1"/>
                </a:solidFill>
              </a:rPr>
              <a:t>також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навігаційних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повідомлень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ефемерида</a:t>
            </a:r>
            <a:r>
              <a:rPr lang="ru-RU" dirty="0" smtClean="0">
                <a:solidFill>
                  <a:schemeClr val="bg1"/>
                </a:solidFill>
              </a:rPr>
              <a:t>, альманах, </a:t>
            </a:r>
            <a:r>
              <a:rPr lang="ru-RU" dirty="0" err="1" smtClean="0">
                <a:solidFill>
                  <a:schemeClr val="bg1"/>
                </a:solidFill>
              </a:rPr>
              <a:t>умови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поширення</a:t>
            </a:r>
            <a:r>
              <a:rPr lang="ru-RU" dirty="0" smtClean="0">
                <a:solidFill>
                  <a:schemeClr val="bg1"/>
                </a:solidFill>
              </a:rPr>
              <a:t> сигналу в </a:t>
            </a:r>
            <a:r>
              <a:rPr lang="ru-RU" dirty="0" err="1" smtClean="0">
                <a:solidFill>
                  <a:schemeClr val="bg1"/>
                </a:solidFill>
              </a:rPr>
              <a:t>атмосфері</a:t>
            </a:r>
            <a:r>
              <a:rPr lang="ru-RU" dirty="0" smtClean="0">
                <a:solidFill>
                  <a:schemeClr val="bg1"/>
                </a:solidFill>
              </a:rPr>
              <a:t>),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передаються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швидкістю</a:t>
            </a:r>
            <a:r>
              <a:rPr lang="ru-RU" dirty="0" smtClean="0">
                <a:solidFill>
                  <a:schemeClr val="bg1"/>
                </a:solidFill>
              </a:rPr>
              <a:t> 50 </a:t>
            </a:r>
            <a:r>
              <a:rPr lang="ru-RU" dirty="0" err="1" smtClean="0">
                <a:solidFill>
                  <a:schemeClr val="bg1"/>
                </a:solidFill>
              </a:rPr>
              <a:t>біт</a:t>
            </a:r>
            <a:r>
              <a:rPr lang="ru-RU" dirty="0" smtClean="0">
                <a:solidFill>
                  <a:schemeClr val="bg1"/>
                </a:solidFill>
              </a:rPr>
              <a:t>/с. Система </a:t>
            </a:r>
            <a:r>
              <a:rPr lang="ru-RU" dirty="0" err="1" smtClean="0">
                <a:solidFill>
                  <a:schemeClr val="bg1"/>
                </a:solidFill>
              </a:rPr>
              <a:t>використовує</a:t>
            </a:r>
            <a:r>
              <a:rPr lang="ru-RU" dirty="0" smtClean="0">
                <a:solidFill>
                  <a:schemeClr val="bg1"/>
                </a:solidFill>
              </a:rPr>
              <a:t> час </a:t>
            </a:r>
            <a:r>
              <a:rPr lang="en-US" dirty="0" smtClean="0">
                <a:solidFill>
                  <a:schemeClr val="bg1"/>
                </a:solidFill>
              </a:rPr>
              <a:t>UTC (USNO) </a:t>
            </a:r>
            <a:r>
              <a:rPr lang="ru-RU" dirty="0" smtClean="0">
                <a:solidFill>
                  <a:schemeClr val="bg1"/>
                </a:solidFill>
              </a:rPr>
              <a:t>і систему </a:t>
            </a:r>
            <a:r>
              <a:rPr lang="ru-RU" dirty="0" err="1" smtClean="0">
                <a:solidFill>
                  <a:schemeClr val="bg1"/>
                </a:solidFill>
              </a:rPr>
              <a:t>геодезичних</a:t>
            </a:r>
            <a:r>
              <a:rPr lang="ru-RU" dirty="0" smtClean="0">
                <a:solidFill>
                  <a:schemeClr val="bg1"/>
                </a:solidFill>
              </a:rPr>
              <a:t> координат </a:t>
            </a:r>
            <a:r>
              <a:rPr lang="en-US" dirty="0" smtClean="0">
                <a:solidFill>
                  <a:schemeClr val="bg1"/>
                </a:solidFill>
              </a:rPr>
              <a:t>WGS84.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43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background-gps-precision-2.jpg - GPS Preci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9427" y="0"/>
            <a:ext cx="13650856" cy="691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err="1" smtClean="0"/>
              <a:t>Застосування</a:t>
            </a:r>
            <a:r>
              <a:rPr lang="ru-RU" dirty="0" smtClean="0"/>
              <a:t> </a:t>
            </a:r>
            <a:r>
              <a:rPr lang="en-US" dirty="0" smtClean="0"/>
              <a:t>GPS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72870"/>
            <a:ext cx="10515600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Попри те, </a:t>
            </a:r>
            <a:r>
              <a:rPr lang="ru-RU" sz="2000" dirty="0" err="1" smtClean="0">
                <a:solidFill>
                  <a:schemeClr val="bg1"/>
                </a:solidFill>
              </a:rPr>
              <a:t>що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проекти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побудови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GPS-</a:t>
            </a:r>
            <a:r>
              <a:rPr lang="ru-RU" sz="2000" dirty="0" smtClean="0">
                <a:solidFill>
                  <a:schemeClr val="bg1"/>
                </a:solidFill>
              </a:rPr>
              <a:t>систем </a:t>
            </a:r>
            <a:r>
              <a:rPr lang="ru-RU" sz="2000" dirty="0" err="1" smtClean="0">
                <a:solidFill>
                  <a:schemeClr val="bg1"/>
                </a:solidFill>
              </a:rPr>
              <a:t>впроваджувались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військовими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відомствами</a:t>
            </a:r>
            <a:r>
              <a:rPr lang="ru-RU" sz="2000" dirty="0" smtClean="0">
                <a:solidFill>
                  <a:schemeClr val="bg1"/>
                </a:solidFill>
              </a:rPr>
              <a:t>, зараз, </a:t>
            </a:r>
            <a:r>
              <a:rPr lang="ru-RU" sz="2000" dirty="0" err="1" smtClean="0">
                <a:solidFill>
                  <a:schemeClr val="bg1"/>
                </a:solidFill>
              </a:rPr>
              <a:t>окрім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приймачів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спеціального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призначення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випускаються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прилади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вмонтовані</a:t>
            </a:r>
            <a:r>
              <a:rPr lang="ru-RU" sz="2000" dirty="0" smtClean="0">
                <a:solidFill>
                  <a:schemeClr val="bg1"/>
                </a:solidFill>
              </a:rPr>
              <a:t> в </a:t>
            </a:r>
            <a:r>
              <a:rPr lang="ru-RU" sz="2000" dirty="0" err="1" smtClean="0">
                <a:solidFill>
                  <a:schemeClr val="bg1"/>
                </a:solidFill>
              </a:rPr>
              <a:t>різноманітну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дрібну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техніку</a:t>
            </a:r>
            <a:r>
              <a:rPr lang="ru-RU" sz="2000" dirty="0" smtClean="0">
                <a:solidFill>
                  <a:schemeClr val="bg1"/>
                </a:solidFill>
              </a:rPr>
              <a:t>: </a:t>
            </a:r>
            <a:r>
              <a:rPr lang="ru-RU" sz="2000" dirty="0" err="1" smtClean="0">
                <a:solidFill>
                  <a:schemeClr val="bg1"/>
                </a:solidFill>
              </a:rPr>
              <a:t>наручні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годинники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мобільні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телефони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ручні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радіостанції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портативні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комп'ютери</a:t>
            </a:r>
            <a:r>
              <a:rPr lang="ru-RU" sz="2000" dirty="0" smtClean="0">
                <a:solidFill>
                  <a:schemeClr val="bg1"/>
                </a:solidFill>
              </a:rPr>
              <a:t> та </a:t>
            </a:r>
            <a:r>
              <a:rPr lang="ru-RU" sz="2000" dirty="0" err="1" smtClean="0">
                <a:solidFill>
                  <a:schemeClr val="bg1"/>
                </a:solidFill>
              </a:rPr>
              <a:t>фотоапарати</a:t>
            </a:r>
            <a:r>
              <a:rPr lang="ru-RU" sz="2000" dirty="0" smtClean="0">
                <a:solidFill>
                  <a:schemeClr val="bg1"/>
                </a:solidFill>
              </a:rPr>
              <a:t>, за </a:t>
            </a:r>
            <a:r>
              <a:rPr lang="ru-RU" sz="2000" dirty="0" err="1" smtClean="0">
                <a:solidFill>
                  <a:schemeClr val="bg1"/>
                </a:solidFill>
              </a:rPr>
              <a:t>допомогою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яких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можна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орієнтуватися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місцевості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або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фіксувати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місцезнаходження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користувача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 err="1" smtClean="0">
                <a:solidFill>
                  <a:schemeClr val="bg1"/>
                </a:solidFill>
              </a:rPr>
              <a:t>Їх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використовують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альпіністи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рятівники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туристи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 err="1" smtClean="0">
                <a:solidFill>
                  <a:schemeClr val="bg1"/>
                </a:solidFill>
              </a:rPr>
              <a:t>Споживачам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також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пропонуються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різні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пристрої</a:t>
            </a:r>
            <a:r>
              <a:rPr lang="ru-RU" sz="2000" dirty="0" smtClean="0">
                <a:solidFill>
                  <a:schemeClr val="bg1"/>
                </a:solidFill>
              </a:rPr>
              <a:t> й </a:t>
            </a:r>
            <a:r>
              <a:rPr lang="ru-RU" sz="2000" dirty="0" err="1" smtClean="0">
                <a:solidFill>
                  <a:schemeClr val="bg1"/>
                </a:solidFill>
              </a:rPr>
              <a:t>програмні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продукти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котрі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дозволяють</a:t>
            </a:r>
            <a:r>
              <a:rPr lang="ru-RU" sz="2000" dirty="0" smtClean="0">
                <a:solidFill>
                  <a:schemeClr val="bg1"/>
                </a:solidFill>
              </a:rPr>
              <a:t>:</a:t>
            </a:r>
          </a:p>
          <a:p>
            <a:pPr algn="just">
              <a:lnSpc>
                <a:spcPct val="100000"/>
              </a:lnSpc>
            </a:pPr>
            <a:r>
              <a:rPr lang="ru-RU" sz="2000" dirty="0" err="1" smtClean="0">
                <a:solidFill>
                  <a:schemeClr val="bg1"/>
                </a:solidFill>
              </a:rPr>
              <a:t>бачити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своє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місцезнаходження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електронній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карті</a:t>
            </a:r>
            <a:r>
              <a:rPr lang="ru-RU" sz="2000" dirty="0" smtClean="0">
                <a:solidFill>
                  <a:schemeClr val="bg1"/>
                </a:solidFill>
              </a:rPr>
              <a:t>;</a:t>
            </a:r>
          </a:p>
          <a:p>
            <a:pPr algn="just">
              <a:lnSpc>
                <a:spcPct val="100000"/>
              </a:lnSpc>
            </a:pPr>
            <a:r>
              <a:rPr lang="ru-RU" sz="2000" dirty="0" err="1" smtClean="0">
                <a:solidFill>
                  <a:schemeClr val="bg1"/>
                </a:solidFill>
              </a:rPr>
              <a:t>прокладати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маршрути</a:t>
            </a:r>
            <a:r>
              <a:rPr lang="ru-RU" sz="2000" dirty="0" smtClean="0">
                <a:solidFill>
                  <a:schemeClr val="bg1"/>
                </a:solidFill>
              </a:rPr>
              <a:t> з </a:t>
            </a:r>
            <a:r>
              <a:rPr lang="ru-RU" sz="2000" dirty="0" err="1" smtClean="0">
                <a:solidFill>
                  <a:schemeClr val="bg1"/>
                </a:solidFill>
              </a:rPr>
              <a:t>урахуванням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дорожніх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знаків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дозволених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поворотів</a:t>
            </a:r>
            <a:r>
              <a:rPr lang="ru-RU" sz="2000" dirty="0" smtClean="0">
                <a:solidFill>
                  <a:schemeClr val="bg1"/>
                </a:solidFill>
              </a:rPr>
              <a:t> і </a:t>
            </a:r>
            <a:r>
              <a:rPr lang="ru-RU" sz="2000" dirty="0" err="1" smtClean="0">
                <a:solidFill>
                  <a:schemeClr val="bg1"/>
                </a:solidFill>
              </a:rPr>
              <a:t>навіть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заторів</a:t>
            </a:r>
            <a:r>
              <a:rPr lang="ru-RU" sz="2000" dirty="0" smtClean="0">
                <a:solidFill>
                  <a:schemeClr val="bg1"/>
                </a:solidFill>
              </a:rPr>
              <a:t>;</a:t>
            </a:r>
          </a:p>
          <a:p>
            <a:pPr algn="just">
              <a:lnSpc>
                <a:spcPct val="100000"/>
              </a:lnSpc>
            </a:pPr>
            <a:r>
              <a:rPr lang="ru-RU" sz="2000" dirty="0" err="1" smtClean="0">
                <a:solidFill>
                  <a:schemeClr val="bg1"/>
                </a:solidFill>
              </a:rPr>
              <a:t>шукати</a:t>
            </a:r>
            <a:r>
              <a:rPr lang="ru-RU" sz="2000" dirty="0" smtClean="0">
                <a:solidFill>
                  <a:schemeClr val="bg1"/>
                </a:solidFill>
              </a:rPr>
              <a:t> на </a:t>
            </a:r>
            <a:r>
              <a:rPr lang="ru-RU" sz="2000" dirty="0" err="1" smtClean="0">
                <a:solidFill>
                  <a:schemeClr val="bg1"/>
                </a:solidFill>
              </a:rPr>
              <a:t>карті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конкретні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будинки</a:t>
            </a:r>
            <a:r>
              <a:rPr lang="ru-RU" sz="2000" dirty="0" smtClean="0">
                <a:solidFill>
                  <a:schemeClr val="bg1"/>
                </a:solidFill>
              </a:rPr>
              <a:t> й </a:t>
            </a:r>
            <a:r>
              <a:rPr lang="ru-RU" sz="2000" dirty="0" err="1" smtClean="0">
                <a:solidFill>
                  <a:schemeClr val="bg1"/>
                </a:solidFill>
              </a:rPr>
              <a:t>вулиці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визначні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пам'ятки</a:t>
            </a:r>
            <a:r>
              <a:rPr lang="ru-RU" sz="2000" dirty="0" smtClean="0">
                <a:solidFill>
                  <a:schemeClr val="bg1"/>
                </a:solidFill>
              </a:rPr>
              <a:t>, кафе, </a:t>
            </a:r>
            <a:r>
              <a:rPr lang="ru-RU" sz="2000" dirty="0" err="1" smtClean="0">
                <a:solidFill>
                  <a:schemeClr val="bg1"/>
                </a:solidFill>
              </a:rPr>
              <a:t>лікарні</a:t>
            </a:r>
            <a:r>
              <a:rPr lang="ru-RU" sz="2000" dirty="0" smtClean="0">
                <a:solidFill>
                  <a:schemeClr val="bg1"/>
                </a:solidFill>
              </a:rPr>
              <a:t>, автозаправки та </a:t>
            </a:r>
            <a:r>
              <a:rPr lang="ru-RU" sz="2000" dirty="0" err="1" smtClean="0">
                <a:solidFill>
                  <a:schemeClr val="bg1"/>
                </a:solidFill>
              </a:rPr>
              <a:t>інші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об'єкти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інфраструктури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01829" y="6046144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hlinkClick r:id="rId3" action="ppaction://hlinkfile"/>
              </a:rPr>
              <a:t>Більше інформації </a:t>
            </a:r>
            <a:r>
              <a:rPr lang="en-US" dirty="0" smtClean="0">
                <a:solidFill>
                  <a:schemeClr val="bg1"/>
                </a:solidFill>
                <a:hlinkClick r:id="rId3" action="ppaction://hlinkfile"/>
              </a:rPr>
              <a:t>&gt;&gt;&gt;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674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PS-мониторинг с данными в реальном времени | Map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52" y="918551"/>
            <a:ext cx="11582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652" y="2121022"/>
            <a:ext cx="10515600" cy="43513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1.</a:t>
            </a:r>
            <a:r>
              <a:rPr lang="ru-RU" sz="3200" dirty="0" err="1" smtClean="0"/>
              <a:t>Міське</a:t>
            </a:r>
            <a:r>
              <a:rPr lang="ru-RU" sz="3200" dirty="0" smtClean="0"/>
              <a:t> </a:t>
            </a:r>
            <a:r>
              <a:rPr lang="ru-RU" sz="3200" dirty="0" err="1" smtClean="0"/>
              <a:t>господарство</a:t>
            </a:r>
            <a:r>
              <a:rPr lang="ru-RU" sz="3200" dirty="0" smtClean="0"/>
              <a:t>. </a:t>
            </a:r>
            <a:r>
              <a:rPr lang="en-US" sz="3200" dirty="0" smtClean="0"/>
              <a:t>GPS </a:t>
            </a:r>
            <a:r>
              <a:rPr lang="ru-RU" sz="3200" dirty="0" smtClean="0"/>
              <a:t>є </a:t>
            </a:r>
            <a:r>
              <a:rPr lang="ru-RU" sz="3200" dirty="0" err="1" smtClean="0"/>
              <a:t>ефективним</a:t>
            </a:r>
            <a:r>
              <a:rPr lang="ru-RU" sz="3200" dirty="0" smtClean="0"/>
              <a:t> при </a:t>
            </a:r>
            <a:r>
              <a:rPr lang="ru-RU" sz="3200" dirty="0" err="1" smtClean="0"/>
              <a:t>зйомці</a:t>
            </a:r>
            <a:r>
              <a:rPr lang="ru-RU" sz="3200" dirty="0" smtClean="0"/>
              <a:t> </a:t>
            </a:r>
            <a:r>
              <a:rPr lang="ru-RU" sz="3200" dirty="0" err="1" smtClean="0"/>
              <a:t>каналізаційних</a:t>
            </a:r>
            <a:r>
              <a:rPr lang="ru-RU" sz="3200" dirty="0" smtClean="0"/>
              <a:t>, </a:t>
            </a:r>
            <a:r>
              <a:rPr lang="ru-RU" sz="3200" dirty="0" err="1" smtClean="0"/>
              <a:t>газових</a:t>
            </a:r>
            <a:r>
              <a:rPr lang="ru-RU" sz="3200" dirty="0" smtClean="0"/>
              <a:t> і </a:t>
            </a:r>
            <a:r>
              <a:rPr lang="ru-RU" sz="3200" dirty="0" err="1" smtClean="0"/>
              <a:t>водяних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трубопроводів</a:t>
            </a:r>
            <a:r>
              <a:rPr lang="ru-RU" sz="3200" dirty="0" smtClean="0"/>
              <a:t>, а </a:t>
            </a:r>
            <a:r>
              <a:rPr lang="ru-RU" sz="3200" dirty="0" err="1" smtClean="0"/>
              <a:t>також</a:t>
            </a:r>
            <a:r>
              <a:rPr lang="ru-RU" sz="3200" dirty="0" smtClean="0"/>
              <a:t> </a:t>
            </a:r>
            <a:r>
              <a:rPr lang="ru-RU" sz="3200" dirty="0" err="1" smtClean="0"/>
              <a:t>електричних</a:t>
            </a:r>
            <a:r>
              <a:rPr lang="ru-RU" sz="3200" dirty="0" smtClean="0"/>
              <a:t> і </a:t>
            </a:r>
            <a:r>
              <a:rPr lang="ru-RU" sz="3200" dirty="0" err="1" smtClean="0"/>
              <a:t>телефонних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ліній</a:t>
            </a:r>
            <a:r>
              <a:rPr lang="ru-RU" sz="3200" dirty="0" smtClean="0"/>
              <a:t>. </a:t>
            </a:r>
            <a:r>
              <a:rPr lang="ru-RU" sz="3200" dirty="0" err="1" smtClean="0"/>
              <a:t>Аварійні</a:t>
            </a:r>
            <a:r>
              <a:rPr lang="ru-RU" sz="3200" dirty="0" smtClean="0"/>
              <a:t> </a:t>
            </a:r>
            <a:r>
              <a:rPr lang="ru-RU" sz="3200" dirty="0" err="1" smtClean="0"/>
              <a:t>машини</a:t>
            </a:r>
            <a:r>
              <a:rPr lang="ru-RU" sz="3200" dirty="0" smtClean="0"/>
              <a:t> й </a:t>
            </a:r>
            <a:r>
              <a:rPr lang="ru-RU" sz="3200" dirty="0" err="1" smtClean="0"/>
              <a:t>ремонтні</a:t>
            </a:r>
            <a:r>
              <a:rPr lang="ru-RU" sz="3200" dirty="0" smtClean="0"/>
              <a:t> </a:t>
            </a:r>
            <a:r>
              <a:rPr lang="ru-RU" sz="3200" dirty="0" err="1" smtClean="0"/>
              <a:t>бригади</a:t>
            </a:r>
            <a:r>
              <a:rPr lang="ru-RU" sz="3200" dirty="0" smtClean="0"/>
              <a:t> </a:t>
            </a:r>
            <a:r>
              <a:rPr lang="ru-RU" sz="3200" dirty="0" err="1" smtClean="0"/>
              <a:t>можуть</a:t>
            </a:r>
            <a:r>
              <a:rPr lang="ru-RU" sz="3200" dirty="0" smtClean="0"/>
              <a:t> </a:t>
            </a:r>
            <a:r>
              <a:rPr lang="ru-RU" sz="3200" dirty="0" err="1" smtClean="0"/>
              <a:t>використовувати</a:t>
            </a:r>
            <a:r>
              <a:rPr lang="ru-RU" sz="3200" dirty="0" smtClean="0"/>
              <a:t> </a:t>
            </a:r>
            <a:r>
              <a:rPr lang="en-US" sz="3200" dirty="0" smtClean="0"/>
              <a:t>GPS </a:t>
            </a:r>
            <a:r>
              <a:rPr lang="ru-RU" sz="3200" dirty="0" smtClean="0"/>
              <a:t>для </a:t>
            </a:r>
            <a:r>
              <a:rPr lang="ru-RU" sz="3200" dirty="0" err="1" smtClean="0"/>
              <a:t>навігації</a:t>
            </a:r>
            <a:r>
              <a:rPr lang="ru-RU" sz="3200" dirty="0" smtClean="0"/>
              <a:t> </a:t>
            </a:r>
            <a:r>
              <a:rPr lang="ru-RU" sz="3200" dirty="0" err="1" smtClean="0"/>
              <a:t>безпосередньо</a:t>
            </a:r>
            <a:r>
              <a:rPr lang="ru-RU" sz="3200" dirty="0" smtClean="0"/>
              <a:t> до </a:t>
            </a:r>
            <a:r>
              <a:rPr lang="ru-RU" sz="3200" dirty="0" err="1" smtClean="0"/>
              <a:t>місця</a:t>
            </a:r>
            <a:r>
              <a:rPr lang="ru-RU" sz="3200" dirty="0" smtClean="0"/>
              <a:t> </a:t>
            </a:r>
            <a:r>
              <a:rPr lang="ru-RU" sz="3200" dirty="0" err="1" smtClean="0"/>
              <a:t>аварії</a:t>
            </a:r>
            <a:r>
              <a:rPr lang="ru-RU" sz="3200" dirty="0" smtClean="0"/>
              <a:t> </a:t>
            </a:r>
            <a:r>
              <a:rPr lang="ru-RU" sz="3200" dirty="0" err="1" smtClean="0"/>
              <a:t>комунікацій</a:t>
            </a:r>
            <a:r>
              <a:rPr lang="ru-RU" sz="3200" dirty="0" smtClean="0"/>
              <a:t>. Час </a:t>
            </a:r>
            <a:r>
              <a:rPr lang="ru-RU" sz="3200" dirty="0" err="1" smtClean="0"/>
              <a:t>їхнього</a:t>
            </a:r>
            <a:r>
              <a:rPr lang="ru-RU" sz="3200" dirty="0" smtClean="0"/>
              <a:t> </a:t>
            </a:r>
            <a:r>
              <a:rPr lang="ru-RU" sz="3200" dirty="0" err="1" smtClean="0"/>
              <a:t>прибуття</a:t>
            </a:r>
            <a:r>
              <a:rPr lang="ru-RU" sz="3200" dirty="0" smtClean="0"/>
              <a:t> та </a:t>
            </a:r>
            <a:r>
              <a:rPr lang="ru-RU" sz="3200" dirty="0" err="1" smtClean="0"/>
              <a:t>відправлення</a:t>
            </a:r>
            <a:r>
              <a:rPr lang="ru-RU" sz="3200" dirty="0" smtClean="0"/>
              <a:t> точно </a:t>
            </a:r>
            <a:r>
              <a:rPr lang="ru-RU" sz="3200" dirty="0" err="1" smtClean="0"/>
              <a:t>реєструється</a:t>
            </a:r>
            <a:r>
              <a:rPr lang="ru-RU" sz="3200" dirty="0" smtClean="0"/>
              <a:t> разом з </a:t>
            </a:r>
            <a:r>
              <a:rPr lang="ru-RU" sz="3200" dirty="0" err="1" smtClean="0"/>
              <a:t>їх</a:t>
            </a:r>
            <a:r>
              <a:rPr lang="ru-RU" sz="3200" dirty="0" smtClean="0"/>
              <a:t> </a:t>
            </a:r>
            <a:r>
              <a:rPr lang="ru-RU" sz="3200" dirty="0" err="1" smtClean="0"/>
              <a:t>коментарями</a:t>
            </a:r>
            <a:r>
              <a:rPr lang="ru-RU" sz="3200" dirty="0" smtClean="0"/>
              <a:t> й планом </a:t>
            </a:r>
            <a:r>
              <a:rPr lang="ru-RU" sz="3200" dirty="0" err="1" smtClean="0"/>
              <a:t>виконання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сервісних</a:t>
            </a:r>
            <a:r>
              <a:rPr lang="ru-RU" sz="3200" dirty="0" smtClean="0"/>
              <a:t> </a:t>
            </a:r>
            <a:r>
              <a:rPr lang="ru-RU" sz="3200" dirty="0" err="1" smtClean="0"/>
              <a:t>робіт</a:t>
            </a:r>
            <a:r>
              <a:rPr lang="ru-RU" sz="3200" dirty="0" smtClean="0"/>
              <a:t>.</a:t>
            </a:r>
          </a:p>
          <a:p>
            <a:endParaRPr lang="ru-RU" sz="3200" dirty="0" smtClean="0"/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err="1"/>
              <a:t>Сфери</a:t>
            </a:r>
            <a:r>
              <a:rPr lang="ru-RU" b="1" dirty="0"/>
              <a:t> </a:t>
            </a:r>
            <a:r>
              <a:rPr lang="ru-RU" b="1" dirty="0" err="1"/>
              <a:t>застосування</a:t>
            </a:r>
            <a:r>
              <a:rPr lang="ru-RU" b="1" dirty="0"/>
              <a:t> </a:t>
            </a:r>
            <a:r>
              <a:rPr lang="en-US" b="1" dirty="0" smtClean="0"/>
              <a:t>GPS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77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56138"/>
            <a:ext cx="10515600" cy="5420825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2. </a:t>
            </a:r>
            <a:r>
              <a:rPr lang="ru-RU" sz="3600" dirty="0" err="1" smtClean="0"/>
              <a:t>Сільське</a:t>
            </a:r>
            <a:r>
              <a:rPr lang="ru-RU" sz="3600" dirty="0" smtClean="0"/>
              <a:t> </a:t>
            </a:r>
            <a:r>
              <a:rPr lang="ru-RU" sz="3600" dirty="0" err="1" smtClean="0"/>
              <a:t>господарство</a:t>
            </a:r>
            <a:r>
              <a:rPr lang="ru-RU" sz="3600" dirty="0" smtClean="0"/>
              <a:t>. </a:t>
            </a:r>
            <a:r>
              <a:rPr lang="ru-RU" sz="3600" dirty="0" err="1" smtClean="0"/>
              <a:t>Картографічні</a:t>
            </a:r>
            <a:r>
              <a:rPr lang="ru-RU" sz="3600" dirty="0" smtClean="0"/>
              <a:t> </a:t>
            </a:r>
            <a:r>
              <a:rPr lang="ru-RU" sz="3600" dirty="0" err="1" smtClean="0"/>
              <a:t>системи</a:t>
            </a:r>
            <a:r>
              <a:rPr lang="ru-RU" sz="3600" dirty="0" smtClean="0"/>
              <a:t> </a:t>
            </a:r>
            <a:r>
              <a:rPr lang="en-US" sz="3600" dirty="0" smtClean="0"/>
              <a:t>GPS </a:t>
            </a:r>
            <a:r>
              <a:rPr lang="ru-RU" sz="3600" dirty="0" err="1" smtClean="0"/>
              <a:t>допомагають</a:t>
            </a:r>
            <a:r>
              <a:rPr lang="ru-RU" sz="3600" dirty="0" smtClean="0"/>
              <a:t> </a:t>
            </a:r>
            <a:r>
              <a:rPr lang="ru-RU" sz="3600" dirty="0" err="1" smtClean="0"/>
              <a:t>описувати</a:t>
            </a:r>
            <a:r>
              <a:rPr lang="ru-RU" sz="3600" dirty="0" smtClean="0"/>
              <a:t> </a:t>
            </a:r>
            <a:r>
              <a:rPr lang="ru-RU" sz="3600" dirty="0" err="1" smtClean="0"/>
              <a:t>особливості</a:t>
            </a:r>
            <a:r>
              <a:rPr lang="ru-RU" sz="3600" dirty="0" smtClean="0"/>
              <a:t> </a:t>
            </a:r>
            <a:r>
              <a:rPr lang="ru-RU" sz="3600" dirty="0" err="1" smtClean="0"/>
              <a:t>ділянок</a:t>
            </a:r>
            <a:r>
              <a:rPr lang="ru-RU" sz="3600" dirty="0" smtClean="0"/>
              <a:t> </a:t>
            </a:r>
            <a:r>
              <a:rPr lang="ru-RU" sz="3600" dirty="0" err="1" smtClean="0"/>
              <a:t>полів</a:t>
            </a:r>
            <a:r>
              <a:rPr lang="ru-RU" sz="3600" dirty="0" smtClean="0"/>
              <a:t>, </a:t>
            </a:r>
            <a:r>
              <a:rPr lang="ru-RU" sz="3600" dirty="0" err="1" smtClean="0"/>
              <a:t>які</a:t>
            </a:r>
            <a:r>
              <a:rPr lang="ru-RU" sz="3600" dirty="0" smtClean="0"/>
              <a:t> </a:t>
            </a:r>
            <a:r>
              <a:rPr lang="ru-RU" sz="3600" dirty="0" err="1" smtClean="0"/>
              <a:t>перебувають</a:t>
            </a:r>
            <a:r>
              <a:rPr lang="ru-RU" sz="3600" dirty="0" smtClean="0"/>
              <a:t> в </a:t>
            </a:r>
            <a:r>
              <a:rPr lang="ru-RU" sz="3600" dirty="0" err="1" smtClean="0"/>
              <a:t>інтенсивному</a:t>
            </a:r>
            <a:r>
              <a:rPr lang="ru-RU" sz="3600" dirty="0" smtClean="0"/>
              <a:t> </a:t>
            </a:r>
            <a:r>
              <a:rPr lang="ru-RU" sz="3600" dirty="0" err="1" smtClean="0"/>
              <a:t>сільськогосподарському</a:t>
            </a:r>
            <a:r>
              <a:rPr lang="ru-RU" sz="3600" dirty="0" smtClean="0"/>
              <a:t> </a:t>
            </a:r>
            <a:r>
              <a:rPr lang="ru-RU" sz="3600" dirty="0" err="1" smtClean="0"/>
              <a:t>використанні</a:t>
            </a:r>
            <a:r>
              <a:rPr lang="ru-RU" sz="3600" dirty="0" smtClean="0"/>
              <a:t>. Ви можете точно </a:t>
            </a:r>
            <a:r>
              <a:rPr lang="ru-RU" sz="3600" dirty="0" err="1" smtClean="0"/>
              <a:t>пов'язати</a:t>
            </a:r>
            <a:r>
              <a:rPr lang="ru-RU" sz="3600" dirty="0" smtClean="0"/>
              <a:t> </a:t>
            </a:r>
            <a:r>
              <a:rPr lang="ru-RU" sz="3600" dirty="0" err="1" smtClean="0"/>
              <a:t>такі</a:t>
            </a:r>
            <a:r>
              <a:rPr lang="ru-RU" sz="3600" dirty="0" smtClean="0"/>
              <a:t> характеристики як </a:t>
            </a:r>
            <a:r>
              <a:rPr lang="ru-RU" sz="3600" dirty="0" err="1" smtClean="0"/>
              <a:t>мікроклімат</a:t>
            </a:r>
            <a:r>
              <a:rPr lang="ru-RU" sz="3600" dirty="0" smtClean="0"/>
              <a:t>, тип </a:t>
            </a:r>
            <a:r>
              <a:rPr lang="ru-RU" sz="3600" dirty="0" err="1" smtClean="0"/>
              <a:t>ґрунту</a:t>
            </a:r>
            <a:r>
              <a:rPr lang="ru-RU" sz="3600" dirty="0" smtClean="0"/>
              <a:t>, </a:t>
            </a:r>
            <a:r>
              <a:rPr lang="ru-RU" sz="3600" dirty="0" err="1" smtClean="0"/>
              <a:t>ділянки</a:t>
            </a:r>
            <a:r>
              <a:rPr lang="ru-RU" sz="3600" dirty="0" smtClean="0"/>
              <a:t> </a:t>
            </a:r>
            <a:r>
              <a:rPr lang="ru-RU" sz="3600" dirty="0" err="1" smtClean="0"/>
              <a:t>врожаю</a:t>
            </a:r>
            <a:r>
              <a:rPr lang="ru-RU" sz="3600" dirty="0" smtClean="0"/>
              <a:t>, </a:t>
            </a:r>
            <a:r>
              <a:rPr lang="ru-RU" sz="3600" dirty="0" err="1" smtClean="0"/>
              <a:t>пошкоджені</a:t>
            </a:r>
            <a:r>
              <a:rPr lang="ru-RU" sz="3600" dirty="0" smtClean="0"/>
              <a:t> </a:t>
            </a:r>
            <a:r>
              <a:rPr lang="ru-RU" sz="3600" dirty="0" err="1" smtClean="0"/>
              <a:t>комахами</a:t>
            </a:r>
            <a:r>
              <a:rPr lang="ru-RU" sz="3600" dirty="0" smtClean="0"/>
              <a:t> </a:t>
            </a:r>
            <a:r>
              <a:rPr lang="ru-RU" sz="3600" dirty="0" err="1" smtClean="0"/>
              <a:t>або</a:t>
            </a:r>
            <a:r>
              <a:rPr lang="ru-RU" sz="3600" dirty="0" smtClean="0"/>
              <a:t> хворобами, </a:t>
            </a:r>
            <a:r>
              <a:rPr lang="ru-RU" sz="3600" dirty="0" err="1" smtClean="0"/>
              <a:t>обсяг</a:t>
            </a:r>
            <a:r>
              <a:rPr lang="ru-RU" sz="3600" dirty="0" smtClean="0"/>
              <a:t> </a:t>
            </a:r>
            <a:r>
              <a:rPr lang="ru-RU" sz="3600" dirty="0" err="1" smtClean="0"/>
              <a:t>продукції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599805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56138"/>
            <a:ext cx="10515600" cy="542082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3. </a:t>
            </a:r>
            <a:r>
              <a:rPr lang="ru-RU" sz="3600" dirty="0" err="1" smtClean="0"/>
              <a:t>Природні</a:t>
            </a:r>
            <a:r>
              <a:rPr lang="ru-RU" sz="3600" dirty="0" smtClean="0"/>
              <a:t> </a:t>
            </a:r>
            <a:r>
              <a:rPr lang="ru-RU" sz="3600" dirty="0" err="1" smtClean="0"/>
              <a:t>ресурси</a:t>
            </a:r>
            <a:r>
              <a:rPr lang="ru-RU" sz="3600" dirty="0" smtClean="0"/>
              <a:t>. </a:t>
            </a:r>
            <a:r>
              <a:rPr lang="en-US" sz="3600" dirty="0" smtClean="0"/>
              <a:t>GPS </a:t>
            </a:r>
            <a:r>
              <a:rPr lang="ru-RU" sz="3600" dirty="0" err="1" smtClean="0"/>
              <a:t>допомагає</a:t>
            </a:r>
            <a:r>
              <a:rPr lang="ru-RU" sz="3600" dirty="0" smtClean="0"/>
              <a:t> </a:t>
            </a:r>
            <a:r>
              <a:rPr lang="ru-RU" sz="3600" dirty="0" err="1" smtClean="0"/>
              <a:t>зібрати</a:t>
            </a:r>
            <a:r>
              <a:rPr lang="ru-RU" sz="3600" dirty="0" smtClean="0"/>
              <a:t> </a:t>
            </a:r>
            <a:r>
              <a:rPr lang="ru-RU" sz="3600" dirty="0" err="1" smtClean="0"/>
              <a:t>дані</a:t>
            </a:r>
            <a:r>
              <a:rPr lang="ru-RU" sz="3600" dirty="0" smtClean="0"/>
              <a:t> про </a:t>
            </a:r>
            <a:r>
              <a:rPr lang="ru-RU" sz="3600" dirty="0" err="1" smtClean="0"/>
              <a:t>типи</a:t>
            </a:r>
            <a:r>
              <a:rPr lang="ru-RU" sz="3600" dirty="0" smtClean="0"/>
              <a:t> </a:t>
            </a:r>
            <a:r>
              <a:rPr lang="ru-RU" sz="3600" dirty="0" err="1" smtClean="0"/>
              <a:t>ґрунтів</a:t>
            </a:r>
            <a:r>
              <a:rPr lang="ru-RU" sz="3600" dirty="0" smtClean="0"/>
              <a:t>, </a:t>
            </a:r>
            <a:r>
              <a:rPr lang="ru-RU" sz="3600" dirty="0" err="1" smtClean="0"/>
              <a:t>які</a:t>
            </a:r>
            <a:r>
              <a:rPr lang="ru-RU" sz="3600" dirty="0" smtClean="0"/>
              <a:t> в </a:t>
            </a:r>
            <a:r>
              <a:rPr lang="ru-RU" sz="3600" dirty="0" err="1" smtClean="0"/>
              <a:t>комбінації</a:t>
            </a:r>
            <a:r>
              <a:rPr lang="ru-RU" sz="3600" dirty="0" smtClean="0"/>
              <a:t> з </a:t>
            </a:r>
            <a:r>
              <a:rPr lang="ru-RU" sz="3600" dirty="0" err="1" smtClean="0"/>
              <a:t>тривимірними</a:t>
            </a:r>
            <a:r>
              <a:rPr lang="ru-RU" sz="3600" dirty="0" smtClean="0"/>
              <a:t> моделями </a:t>
            </a:r>
            <a:r>
              <a:rPr lang="ru-RU" sz="3600" dirty="0" err="1" smtClean="0"/>
              <a:t>територій</a:t>
            </a:r>
            <a:r>
              <a:rPr lang="ru-RU" sz="3600" dirty="0" smtClean="0"/>
              <a:t> </a:t>
            </a:r>
            <a:r>
              <a:rPr lang="ru-RU" sz="3600" dirty="0" err="1" smtClean="0"/>
              <a:t>дозволяють</a:t>
            </a:r>
            <a:r>
              <a:rPr lang="ru-RU" sz="3600" dirty="0" smtClean="0"/>
              <a:t> </a:t>
            </a:r>
            <a:r>
              <a:rPr lang="ru-RU" sz="3600" dirty="0" err="1" smtClean="0"/>
              <a:t>виділити</a:t>
            </a:r>
            <a:r>
              <a:rPr lang="ru-RU" sz="3600" dirty="0" smtClean="0"/>
              <a:t> </a:t>
            </a:r>
            <a:r>
              <a:rPr lang="ru-RU" sz="3600" dirty="0" err="1" smtClean="0"/>
              <a:t>окремі</a:t>
            </a:r>
            <a:r>
              <a:rPr lang="ru-RU" sz="3600" dirty="0" smtClean="0"/>
              <a:t> </a:t>
            </a:r>
            <a:r>
              <a:rPr lang="ru-RU" sz="3600" dirty="0" err="1" smtClean="0"/>
              <a:t>аспекти</a:t>
            </a:r>
            <a:r>
              <a:rPr lang="ru-RU" sz="3600" dirty="0" smtClean="0"/>
              <a:t> для </a:t>
            </a:r>
            <a:r>
              <a:rPr lang="ru-RU" sz="3600" dirty="0" err="1" smtClean="0"/>
              <a:t>передбачення</a:t>
            </a:r>
            <a:r>
              <a:rPr lang="ru-RU" sz="3600" dirty="0" smtClean="0"/>
              <a:t> областей, </a:t>
            </a:r>
            <a:r>
              <a:rPr lang="ru-RU" sz="3600" dirty="0" err="1" smtClean="0"/>
              <a:t>що</a:t>
            </a:r>
            <a:r>
              <a:rPr lang="ru-RU" sz="3600" dirty="0" smtClean="0"/>
              <a:t> </a:t>
            </a:r>
            <a:r>
              <a:rPr lang="ru-RU" sz="3600" dirty="0" err="1" smtClean="0"/>
              <a:t>потребують</a:t>
            </a:r>
            <a:r>
              <a:rPr lang="ru-RU" sz="3600" dirty="0" smtClean="0"/>
              <a:t> </a:t>
            </a:r>
            <a:r>
              <a:rPr lang="ru-RU" sz="3600" dirty="0" err="1" smtClean="0"/>
              <a:t>спеціального</a:t>
            </a:r>
            <a:r>
              <a:rPr lang="ru-RU" sz="3600" dirty="0" smtClean="0"/>
              <a:t> </a:t>
            </a:r>
            <a:r>
              <a:rPr lang="ru-RU" sz="3600" dirty="0" err="1" smtClean="0"/>
              <a:t>управління</a:t>
            </a:r>
            <a:r>
              <a:rPr lang="ru-RU" sz="3600" dirty="0" smtClean="0"/>
              <a:t>. </a:t>
            </a:r>
            <a:r>
              <a:rPr lang="ru-RU" sz="3600" dirty="0" err="1" smtClean="0"/>
              <a:t>Крім</a:t>
            </a:r>
            <a:r>
              <a:rPr lang="ru-RU" sz="3600" dirty="0" smtClean="0"/>
              <a:t> того, </a:t>
            </a:r>
            <a:r>
              <a:rPr lang="en-US" sz="3600" dirty="0" smtClean="0"/>
              <a:t>GPS </a:t>
            </a:r>
            <a:r>
              <a:rPr lang="ru-RU" sz="3600" dirty="0" err="1" smtClean="0"/>
              <a:t>можна</a:t>
            </a:r>
            <a:r>
              <a:rPr lang="ru-RU" sz="3600" dirty="0" smtClean="0"/>
              <a:t> </a:t>
            </a:r>
            <a:r>
              <a:rPr lang="ru-RU" sz="3600" dirty="0" err="1" smtClean="0"/>
              <a:t>використовувати</a:t>
            </a:r>
            <a:r>
              <a:rPr lang="ru-RU" sz="3600" dirty="0" smtClean="0"/>
              <a:t> для </a:t>
            </a:r>
            <a:r>
              <a:rPr lang="ru-RU" sz="3600" dirty="0" err="1" smtClean="0"/>
              <a:t>картографування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місця</a:t>
            </a:r>
            <a:r>
              <a:rPr lang="ru-RU" sz="3600" dirty="0" smtClean="0"/>
              <a:t> </a:t>
            </a:r>
            <a:r>
              <a:rPr lang="ru-RU" sz="3600" dirty="0" err="1" smtClean="0"/>
              <a:t>розташування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колодязів</a:t>
            </a:r>
            <a:r>
              <a:rPr lang="ru-RU" sz="3600" dirty="0" smtClean="0"/>
              <a:t> та </a:t>
            </a:r>
            <a:r>
              <a:rPr lang="ru-RU" sz="3600" dirty="0" err="1" smtClean="0"/>
              <a:t>інших</a:t>
            </a:r>
            <a:r>
              <a:rPr lang="ru-RU" sz="3600" dirty="0" smtClean="0"/>
              <a:t> </a:t>
            </a:r>
            <a:r>
              <a:rPr lang="ru-RU" sz="3600" dirty="0" err="1" smtClean="0"/>
              <a:t>джерел</a:t>
            </a:r>
            <a:r>
              <a:rPr lang="ru-RU" sz="3600" dirty="0" smtClean="0"/>
              <a:t> води; </a:t>
            </a:r>
            <a:r>
              <a:rPr lang="ru-RU" sz="3600" dirty="0" err="1" smtClean="0"/>
              <a:t>запису</a:t>
            </a:r>
            <a:r>
              <a:rPr lang="ru-RU" sz="3600" dirty="0" smtClean="0"/>
              <a:t> </a:t>
            </a:r>
            <a:r>
              <a:rPr lang="ru-RU" sz="3600" dirty="0" err="1" smtClean="0"/>
              <a:t>розмірів</a:t>
            </a:r>
            <a:r>
              <a:rPr lang="ru-RU" sz="3600" dirty="0" smtClean="0"/>
              <a:t> озер і </a:t>
            </a:r>
            <a:r>
              <a:rPr lang="ru-RU" sz="3600" dirty="0" err="1" smtClean="0"/>
              <a:t>їх</a:t>
            </a:r>
            <a:r>
              <a:rPr lang="ru-RU" sz="3600" dirty="0" smtClean="0"/>
              <a:t> стану; </a:t>
            </a:r>
            <a:r>
              <a:rPr lang="ru-RU" sz="3600" dirty="0" err="1" smtClean="0"/>
              <a:t>реєстрації</a:t>
            </a:r>
            <a:r>
              <a:rPr lang="ru-RU" sz="3600" dirty="0" smtClean="0"/>
              <a:t> </a:t>
            </a:r>
            <a:r>
              <a:rPr lang="ru-RU" sz="3600" dirty="0" err="1" smtClean="0"/>
              <a:t>ареалів</a:t>
            </a:r>
            <a:r>
              <a:rPr lang="ru-RU" sz="3600" dirty="0" smtClean="0"/>
              <a:t> </a:t>
            </a:r>
            <a:r>
              <a:rPr lang="ru-RU" sz="3600" dirty="0" err="1" smtClean="0"/>
              <a:t>поширення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риби</a:t>
            </a:r>
            <a:r>
              <a:rPr lang="ru-RU" sz="3600" dirty="0" smtClean="0"/>
              <a:t> й диких </a:t>
            </a:r>
            <a:r>
              <a:rPr lang="ru-RU" sz="3600" dirty="0" err="1" smtClean="0"/>
              <a:t>тварин</a:t>
            </a:r>
            <a:r>
              <a:rPr lang="ru-RU" sz="3600" dirty="0" smtClean="0"/>
              <a:t>; </a:t>
            </a:r>
            <a:r>
              <a:rPr lang="ru-RU" sz="3600" dirty="0" err="1" smtClean="0"/>
              <a:t>змін</a:t>
            </a:r>
            <a:r>
              <a:rPr lang="ru-RU" sz="3600" dirty="0" smtClean="0"/>
              <a:t> </a:t>
            </a:r>
            <a:r>
              <a:rPr lang="ru-RU" sz="3600" dirty="0" err="1" smtClean="0"/>
              <a:t>берегової</a:t>
            </a:r>
            <a:r>
              <a:rPr lang="ru-RU" sz="3600" dirty="0" smtClean="0"/>
              <a:t> </a:t>
            </a:r>
            <a:r>
              <a:rPr lang="ru-RU" sz="3600" dirty="0" err="1" smtClean="0"/>
              <a:t>лінії</a:t>
            </a:r>
            <a:r>
              <a:rPr lang="ru-RU" sz="3600" dirty="0" smtClean="0"/>
              <a:t>, </a:t>
            </a:r>
            <a:r>
              <a:rPr lang="ru-RU" sz="3600" dirty="0" err="1" smtClean="0"/>
              <a:t>польових</a:t>
            </a:r>
            <a:r>
              <a:rPr lang="ru-RU" sz="3600" dirty="0" smtClean="0"/>
              <a:t> </a:t>
            </a:r>
            <a:r>
              <a:rPr lang="ru-RU" sz="3600" dirty="0" err="1" smtClean="0"/>
              <a:t>угідь</a:t>
            </a:r>
            <a:r>
              <a:rPr lang="ru-RU" sz="3600" dirty="0" smtClean="0"/>
              <a:t> і </a:t>
            </a:r>
            <a:r>
              <a:rPr lang="ru-RU" sz="3600" dirty="0" err="1" smtClean="0"/>
              <a:t>кліматичних</a:t>
            </a:r>
            <a:r>
              <a:rPr lang="ru-RU" sz="3600" dirty="0" smtClean="0"/>
              <a:t> зон.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56740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56138"/>
            <a:ext cx="10515600" cy="542082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4. </a:t>
            </a:r>
            <a:r>
              <a:rPr lang="ru-RU" sz="3600" dirty="0" err="1" smtClean="0"/>
              <a:t>Археологія</a:t>
            </a:r>
            <a:r>
              <a:rPr lang="ru-RU" sz="3600" dirty="0" smtClean="0"/>
              <a:t>, </a:t>
            </a:r>
            <a:r>
              <a:rPr lang="ru-RU" sz="3600" dirty="0" err="1" smtClean="0"/>
              <a:t>історія</a:t>
            </a:r>
            <a:r>
              <a:rPr lang="ru-RU" sz="3600" dirty="0" smtClean="0"/>
              <a:t>. Археологи та </a:t>
            </a:r>
            <a:r>
              <a:rPr lang="ru-RU" sz="3600" dirty="0" err="1" smtClean="0"/>
              <a:t>історики</a:t>
            </a:r>
            <a:r>
              <a:rPr lang="ru-RU" sz="3600" dirty="0" smtClean="0"/>
              <a:t> </a:t>
            </a:r>
            <a:r>
              <a:rPr lang="ru-RU" sz="3600" dirty="0" err="1" smtClean="0"/>
              <a:t>можуть</a:t>
            </a:r>
            <a:r>
              <a:rPr lang="ru-RU" sz="3600" dirty="0" smtClean="0"/>
              <a:t> </a:t>
            </a:r>
            <a:r>
              <a:rPr lang="ru-RU" sz="3600" dirty="0" err="1" smtClean="0"/>
              <a:t>використовувати</a:t>
            </a:r>
            <a:r>
              <a:rPr lang="ru-RU" sz="3600" dirty="0" smtClean="0"/>
              <a:t> </a:t>
            </a:r>
            <a:r>
              <a:rPr lang="ru-RU" sz="3600" dirty="0" err="1" smtClean="0"/>
              <a:t>картографічні</a:t>
            </a:r>
            <a:r>
              <a:rPr lang="ru-RU" sz="3600" dirty="0" smtClean="0"/>
              <a:t> </a:t>
            </a:r>
            <a:r>
              <a:rPr lang="en-US" sz="3600" dirty="0" smtClean="0"/>
              <a:t>GPS-</a:t>
            </a:r>
            <a:r>
              <a:rPr lang="ru-RU" sz="3600" dirty="0" err="1" smtClean="0"/>
              <a:t>системи</a:t>
            </a:r>
            <a:r>
              <a:rPr lang="ru-RU" sz="3600" dirty="0" smtClean="0"/>
              <a:t> для </a:t>
            </a:r>
            <a:r>
              <a:rPr lang="ru-RU" sz="3600" dirty="0" err="1" smtClean="0"/>
              <a:t>навігації</a:t>
            </a:r>
            <a:r>
              <a:rPr lang="ru-RU" sz="3600" dirty="0" smtClean="0"/>
              <a:t> та </a:t>
            </a:r>
            <a:r>
              <a:rPr lang="ru-RU" sz="3600" dirty="0" err="1" smtClean="0"/>
              <a:t>реєстрації</a:t>
            </a:r>
            <a:r>
              <a:rPr lang="ru-RU" sz="3600" dirty="0" smtClean="0"/>
              <a:t> </a:t>
            </a:r>
            <a:r>
              <a:rPr lang="ru-RU" sz="3600" dirty="0" err="1" smtClean="0"/>
              <a:t>розкопок</a:t>
            </a:r>
            <a:r>
              <a:rPr lang="ru-RU" sz="3600" dirty="0" smtClean="0"/>
              <a:t> та </a:t>
            </a:r>
            <a:r>
              <a:rPr lang="ru-RU" sz="3600" dirty="0" err="1" smtClean="0"/>
              <a:t>історичних</a:t>
            </a:r>
            <a:r>
              <a:rPr lang="ru-RU" sz="3600" dirty="0" smtClean="0"/>
              <a:t> </a:t>
            </a:r>
            <a:r>
              <a:rPr lang="ru-RU" sz="3600" dirty="0" err="1" smtClean="0"/>
              <a:t>місць</a:t>
            </a:r>
            <a:r>
              <a:rPr lang="ru-RU" sz="3600" dirty="0" smtClean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4938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661</Words>
  <Application>Microsoft Office PowerPoint</Application>
  <PresentationFormat>Широкий екран</PresentationFormat>
  <Paragraphs>23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Фізика 11 клас 16.05.2022р.</vt:lpstr>
      <vt:lpstr>Складові частини</vt:lpstr>
      <vt:lpstr>Принцип роботи GPS</vt:lpstr>
      <vt:lpstr>Технічні характеристики</vt:lpstr>
      <vt:lpstr>Застосування GPS</vt:lpstr>
      <vt:lpstr>Сфери застосування GPS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GPS-навігатор</dc:title>
  <dc:creator>Иван</dc:creator>
  <cp:lastModifiedBy>RePack by Diakov</cp:lastModifiedBy>
  <cp:revision>19</cp:revision>
  <dcterms:created xsi:type="dcterms:W3CDTF">2021-04-08T15:00:05Z</dcterms:created>
  <dcterms:modified xsi:type="dcterms:W3CDTF">2022-05-09T15:31:14Z</dcterms:modified>
</cp:coreProperties>
</file>