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6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3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03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87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812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8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60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50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00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42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86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24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59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0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03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FA72-D58F-472D-9937-C2CB3D79AFE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4E57C2-EC4E-478F-B763-60F591E000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4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4B8139-7B13-4CD1-A90D-03C13D0C0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491" y="1373208"/>
            <a:ext cx="7766936" cy="1646302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Фотоефект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 smtClean="0">
                <a:solidFill>
                  <a:srgbClr val="7030A0"/>
                </a:solidFill>
              </a:rPr>
              <a:t>Досліди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Столєтова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dirty="0" err="1" smtClean="0">
                <a:solidFill>
                  <a:srgbClr val="7030A0"/>
                </a:solidFill>
              </a:rPr>
              <a:t>Закони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фотоефекту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xmlns="" id="{4E2995F3-74B7-4922-80D2-7B097845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92" y="4263219"/>
            <a:ext cx="9144000" cy="165576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Фізика 11 клас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10.02.2022р.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DD14D7-F884-4242-8421-2A0470ED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8" y="554281"/>
            <a:ext cx="11725424" cy="59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278094-BBA8-4A43-8C8E-82555977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57" y="0"/>
            <a:ext cx="6877050" cy="91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51B8F3-1F8F-4B2C-A09B-6B6DDD06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010" y="914400"/>
            <a:ext cx="12295010" cy="25823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465197-6A04-4CE1-ACBA-2060B457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7" y="3496701"/>
            <a:ext cx="11928868" cy="3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9C64272-BE9B-4A9F-A69E-6FA0724A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03" y="1180881"/>
            <a:ext cx="7700308" cy="9996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C912B3-1AB8-40E0-A9B0-6DCF1A98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3" y="3061701"/>
            <a:ext cx="11693078" cy="22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C19DB5-39C9-4396-90D7-70B0BB24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66" y="108952"/>
            <a:ext cx="7711954" cy="11712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29F4A6-0693-42DE-B962-CBEBE0B1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53" y="1441058"/>
            <a:ext cx="10169981" cy="11712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E75CDE-BF54-4A3F-930F-89DB4BF9F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36" y="2773163"/>
            <a:ext cx="10248633" cy="14725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70B4E6-B05B-41C1-AAF0-8247C3FC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" y="4520274"/>
            <a:ext cx="10612374" cy="1119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71BC4C-1BE4-4DDD-A9B3-02E403157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548" y="5640227"/>
            <a:ext cx="2847141" cy="7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4B59AC-809A-4C08-BFDE-765D6457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5" y="2089931"/>
            <a:ext cx="11036168" cy="23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211CCD-E772-4490-AD7A-F8EEC9BC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27" y="313006"/>
            <a:ext cx="11756145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AD0A74-DD91-4461-BCEE-B2A86EF5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6" y="527672"/>
            <a:ext cx="10334112" cy="58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7E10B3-57AD-43B4-98A5-AD64FEABAE48}"/>
              </a:ext>
            </a:extLst>
          </p:cNvPr>
          <p:cNvSpPr txBox="1"/>
          <p:nvPr/>
        </p:nvSpPr>
        <p:spPr>
          <a:xfrm>
            <a:off x="787792" y="1800665"/>
            <a:ext cx="10452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uk-UA" sz="4000" dirty="0">
                <a:solidFill>
                  <a:srgbClr val="FF0000"/>
                </a:solidFill>
              </a:rPr>
              <a:t>ЗАПОРУКА УСПІХУ –</a:t>
            </a:r>
          </a:p>
          <a:p>
            <a:pPr algn="ctr"/>
            <a:r>
              <a:rPr lang="uk-UA" sz="4000" dirty="0">
                <a:solidFill>
                  <a:srgbClr val="FF0000"/>
                </a:solidFill>
              </a:rPr>
              <a:t>                                                                         САМОСТІЙНІСТЬ,</a:t>
            </a:r>
          </a:p>
          <a:p>
            <a:pPr algn="r"/>
            <a:r>
              <a:rPr lang="uk-UA" sz="4000" dirty="0">
                <a:solidFill>
                  <a:srgbClr val="FF0000"/>
                </a:solidFill>
              </a:rPr>
              <a:t>                                                           НАПОЛЕГЛИВІСТЬ!</a:t>
            </a:r>
          </a:p>
        </p:txBody>
      </p:sp>
    </p:spTree>
    <p:extLst>
      <p:ext uri="{BB962C8B-B14F-4D97-AF65-F5344CB8AC3E}">
        <p14:creationId xmlns:p14="http://schemas.microsoft.com/office/powerpoint/2010/main" val="20804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Доповніть вивчене матеріалом підручника(параграф 34)</a:t>
            </a:r>
          </a:p>
          <a:p>
            <a:r>
              <a:rPr lang="uk-UA" sz="2800" dirty="0" smtClean="0"/>
              <a:t>Зверніть увагу на використання фотоефекту</a:t>
            </a:r>
          </a:p>
          <a:p>
            <a:r>
              <a:rPr lang="uk-UA" sz="2800" dirty="0" smtClean="0"/>
              <a:t>Письмово дайте відповідь на запитання </a:t>
            </a:r>
          </a:p>
          <a:p>
            <a:r>
              <a:rPr lang="uk-UA" sz="2800" dirty="0" smtClean="0"/>
              <a:t>Виконайте вправу 34 (1-3)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99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8942B4-2360-494D-90E8-59C9666B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46" y="794478"/>
            <a:ext cx="11163254" cy="52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F1C71E-2658-4007-8300-C1BEAE9C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500062"/>
            <a:ext cx="119348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D75C6D-A43A-498F-A772-E0354865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133475"/>
            <a:ext cx="11580524" cy="43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BA79F1-5EB1-47DC-8ABC-3EEC0F2E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2" y="1274592"/>
            <a:ext cx="11785700" cy="47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5C7338-3EF4-4A42-A0AF-5E67CF33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3" y="677886"/>
            <a:ext cx="11163114" cy="5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A678A1-4684-4DBB-9140-1A827044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22" y="1119920"/>
            <a:ext cx="12427360" cy="46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2A8B96-BA9D-4972-BFAD-8D269E1D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3236"/>
            <a:ext cx="11938197" cy="32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D01D740-8E0E-4BA2-B9BC-E12FCD90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1" y="666236"/>
            <a:ext cx="11140603" cy="53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42</Words>
  <Application>Microsoft Office PowerPoint</Application>
  <PresentationFormat>Широкий екран</PresentationFormat>
  <Paragraphs>11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Фотоефект. Досліди Столєтова.       Закони фотоефекту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на урок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11 клас ФОТОЕФЕКТ</dc:title>
  <dc:creator>User</dc:creator>
  <cp:lastModifiedBy>RePack by Diakov</cp:lastModifiedBy>
  <cp:revision>10</cp:revision>
  <dcterms:created xsi:type="dcterms:W3CDTF">2020-03-25T12:33:27Z</dcterms:created>
  <dcterms:modified xsi:type="dcterms:W3CDTF">2022-02-09T11:30:21Z</dcterms:modified>
</cp:coreProperties>
</file>