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3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2A87C-3613-4194-85C7-5B00B3E741E5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C3D68-5E01-4ABA-A4AB-8E4DFC7290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5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C3D68-5E01-4ABA-A4AB-8E4DFC7290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815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-315416"/>
            <a:ext cx="7235981" cy="4104456"/>
          </a:xfrm>
        </p:spPr>
        <p:txBody>
          <a:bodyPr/>
          <a:lstStyle/>
          <a:p>
            <a:r>
              <a:rPr lang="ru-RU" sz="5400" dirty="0" err="1" smtClean="0">
                <a:solidFill>
                  <a:schemeClr val="bg2">
                    <a:lumMod val="10000"/>
                  </a:schemeClr>
                </a:solidFill>
              </a:rPr>
              <a:t>Змінний</a:t>
            </a: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</a:rPr>
              <a:t> струм,</a:t>
            </a:r>
            <a:br>
              <a:rPr lang="ru-RU" sz="5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</a:rPr>
              <a:t>генератор </a:t>
            </a:r>
            <a:r>
              <a:rPr lang="ru-RU" sz="5400" dirty="0" err="1" smtClean="0">
                <a:solidFill>
                  <a:schemeClr val="bg2">
                    <a:lumMod val="10000"/>
                  </a:schemeClr>
                </a:solidFill>
              </a:rPr>
              <a:t>змінного</a:t>
            </a: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</a:rPr>
              <a:t> струму</a:t>
            </a:r>
            <a:endParaRPr lang="ru-RU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Фізика</a:t>
            </a:r>
            <a:r>
              <a:rPr lang="ru-RU" sz="2800" dirty="0" smtClean="0">
                <a:solidFill>
                  <a:schemeClr val="tx1"/>
                </a:solidFill>
              </a:rPr>
              <a:t> 11 </a:t>
            </a:r>
            <a:r>
              <a:rPr lang="ru-RU" sz="2800" dirty="0" err="1" smtClean="0">
                <a:solidFill>
                  <a:schemeClr val="tx1"/>
                </a:solidFill>
              </a:rPr>
              <a:t>клас</a:t>
            </a:r>
            <a:r>
              <a:rPr lang="ru-RU" sz="2800" dirty="0" smtClean="0">
                <a:solidFill>
                  <a:schemeClr val="tx1"/>
                </a:solidFill>
              </a:rPr>
              <a:t> 02.12.2021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0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000" dirty="0" smtClean="0">
                <a:solidFill>
                  <a:schemeClr val="bg2">
                    <a:lumMod val="10000"/>
                  </a:schemeClr>
                </a:solidFill>
              </a:rPr>
              <a:t>Доповніть презентацію </a:t>
            </a:r>
            <a:r>
              <a:rPr lang="uk-UA" sz="4000" smtClean="0">
                <a:solidFill>
                  <a:schemeClr val="bg2">
                    <a:lumMod val="10000"/>
                  </a:schemeClr>
                </a:solidFill>
              </a:rPr>
              <a:t>матеріалом  параграфа 19 </a:t>
            </a:r>
            <a:r>
              <a:rPr lang="uk-UA" sz="4000" dirty="0" smtClean="0">
                <a:solidFill>
                  <a:schemeClr val="bg2">
                    <a:lumMod val="10000"/>
                  </a:schemeClr>
                </a:solidFill>
              </a:rPr>
              <a:t>вашого підручника</a:t>
            </a:r>
            <a:br>
              <a:rPr lang="uk-UA" sz="4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40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4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4000" dirty="0">
                <a:solidFill>
                  <a:schemeClr val="bg2">
                    <a:lumMod val="10000"/>
                  </a:schemeClr>
                </a:solidFill>
              </a:rPr>
              <a:t>Р</a:t>
            </a:r>
            <a:r>
              <a:rPr lang="uk-UA" sz="4000" dirty="0" smtClean="0">
                <a:solidFill>
                  <a:schemeClr val="bg2">
                    <a:lumMod val="10000"/>
                  </a:schemeClr>
                </a:solidFill>
              </a:rPr>
              <a:t>озгляньте задачу 5</a:t>
            </a:r>
            <a:br>
              <a:rPr lang="uk-UA" sz="4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40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4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4000" dirty="0" smtClean="0">
                <a:solidFill>
                  <a:schemeClr val="bg2">
                    <a:lumMod val="10000"/>
                  </a:schemeClr>
                </a:solidFill>
              </a:rPr>
              <a:t>Виконайте вправу 19(на вибір)</a:t>
            </a:r>
            <a:endParaRPr lang="uk-UA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bg2">
                    <a:lumMod val="10000"/>
                  </a:schemeClr>
                </a:solidFill>
              </a:rPr>
              <a:t>Завдання на урок</a:t>
            </a:r>
            <a:endParaRPr lang="uk-UA" sz="5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316835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Генератор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струму </a:t>
            </a:r>
            <a:r>
              <a:rPr lang="ru-RU" dirty="0"/>
              <a:t>– </a:t>
            </a:r>
            <a:r>
              <a:rPr lang="ru-RU" dirty="0" err="1"/>
              <a:t>електрична</a:t>
            </a:r>
            <a:r>
              <a:rPr lang="ru-RU" dirty="0"/>
              <a:t> машина, в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механічна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 </a:t>
            </a:r>
            <a:r>
              <a:rPr lang="ru-RU" dirty="0" err="1"/>
              <a:t>перетворюється</a:t>
            </a:r>
            <a:r>
              <a:rPr lang="ru-RU" dirty="0"/>
              <a:t> в </a:t>
            </a:r>
            <a:r>
              <a:rPr lang="ru-RU" dirty="0" err="1"/>
              <a:t>електричну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електромагнітної</a:t>
            </a:r>
            <a:r>
              <a:rPr lang="ru-RU" dirty="0"/>
              <a:t> </a:t>
            </a:r>
            <a:r>
              <a:rPr lang="ru-RU" dirty="0" err="1"/>
              <a:t>індукції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/>
              <a:t>генераторів</a:t>
            </a:r>
            <a:r>
              <a:rPr lang="ru-RU" dirty="0"/>
              <a:t> </a:t>
            </a:r>
            <a:r>
              <a:rPr lang="ru-RU" dirty="0" err="1"/>
              <a:t>змінного</a:t>
            </a:r>
            <a:r>
              <a:rPr lang="ru-RU" dirty="0"/>
              <a:t> струму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обертове</a:t>
            </a:r>
            <a:r>
              <a:rPr lang="ru-RU" dirty="0"/>
              <a:t> </a:t>
            </a:r>
            <a:r>
              <a:rPr lang="ru-RU" dirty="0" err="1"/>
              <a:t>магнітне</a:t>
            </a:r>
            <a:r>
              <a:rPr lang="ru-RU" dirty="0"/>
              <a:t> поле.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84" y="3212976"/>
            <a:ext cx="200253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24473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56612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Автомоб</a:t>
            </a:r>
            <a:r>
              <a:rPr lang="uk-UA" dirty="0" err="1" smtClean="0"/>
              <a:t>ільні</a:t>
            </a:r>
            <a:r>
              <a:rPr lang="uk-UA" dirty="0" smtClean="0"/>
              <a:t> г</a:t>
            </a:r>
            <a:r>
              <a:rPr lang="ru-RU" dirty="0" err="1" smtClean="0"/>
              <a:t>енератори</a:t>
            </a:r>
            <a:r>
              <a:rPr lang="ru-RU" dirty="0" smtClean="0"/>
              <a:t> </a:t>
            </a:r>
            <a:r>
              <a:rPr lang="ru-RU" dirty="0" err="1"/>
              <a:t>змінного</a:t>
            </a:r>
            <a:r>
              <a:rPr lang="ru-RU" dirty="0"/>
              <a:t> </a:t>
            </a:r>
            <a:r>
              <a:rPr lang="ru-RU" dirty="0" smtClean="0"/>
              <a:t>струму.</a:t>
            </a:r>
          </a:p>
        </p:txBody>
      </p:sp>
    </p:spTree>
    <p:extLst>
      <p:ext uri="{BB962C8B-B14F-4D97-AF65-F5344CB8AC3E}">
        <p14:creationId xmlns:p14="http://schemas.microsoft.com/office/powerpoint/2010/main" val="292912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733256"/>
            <a:ext cx="7241232" cy="66754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Будова </a:t>
            </a:r>
            <a:r>
              <a:rPr lang="ru-RU" sz="36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найпрос</a:t>
            </a:r>
            <a:r>
              <a:rPr lang="uk-UA" sz="36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тішого</a:t>
            </a:r>
            <a:r>
              <a:rPr lang="uk-UA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генератора</a:t>
            </a:r>
            <a:endParaRPr lang="ru-RU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8200"/>
            <a:ext cx="4536504" cy="2806824"/>
          </a:xfr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 – </a:t>
            </a:r>
            <a:r>
              <a:rPr lang="ru-RU" dirty="0" err="1"/>
              <a:t>індуктор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магнітне</a:t>
            </a:r>
            <a:r>
              <a:rPr lang="ru-RU" dirty="0"/>
              <a:t> поле;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 </a:t>
            </a:r>
            <a:r>
              <a:rPr lang="ru-RU" dirty="0"/>
              <a:t>– </a:t>
            </a:r>
            <a:r>
              <a:rPr lang="ru-RU" dirty="0" err="1"/>
              <a:t>якір</a:t>
            </a:r>
            <a:r>
              <a:rPr lang="ru-RU" dirty="0"/>
              <a:t> (</a:t>
            </a:r>
            <a:r>
              <a:rPr lang="ru-RU" dirty="0" err="1"/>
              <a:t>провідник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наводиться ЕРС); 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3 </a:t>
            </a:r>
            <a:r>
              <a:rPr lang="ru-RU" dirty="0"/>
              <a:t>– </a:t>
            </a:r>
            <a:r>
              <a:rPr lang="ru-RU" dirty="0" err="1"/>
              <a:t>металеві</a:t>
            </a:r>
            <a:r>
              <a:rPr lang="ru-RU" dirty="0"/>
              <a:t> </a:t>
            </a:r>
            <a:r>
              <a:rPr lang="ru-RU" dirty="0" err="1"/>
              <a:t>кільца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 </a:t>
            </a:r>
            <a:r>
              <a:rPr lang="ru-RU" dirty="0"/>
              <a:t>– </a:t>
            </a:r>
            <a:r>
              <a:rPr lang="ru-RU" dirty="0" err="1"/>
              <a:t>щітки</a:t>
            </a:r>
            <a:r>
              <a:rPr lang="ru-RU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3573016"/>
            <a:ext cx="6912768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Найпростіший</a:t>
            </a:r>
            <a:r>
              <a:rPr lang="ru-RU" dirty="0" smtClean="0"/>
              <a:t> </a:t>
            </a:r>
            <a:r>
              <a:rPr lang="ru-RU" dirty="0"/>
              <a:t>генератор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дротяної</a:t>
            </a:r>
            <a:r>
              <a:rPr lang="ru-RU" dirty="0"/>
              <a:t> рамки (ротора) , </a:t>
            </a:r>
            <a:r>
              <a:rPr lang="ru-RU" dirty="0" err="1"/>
              <a:t>що</a:t>
            </a:r>
            <a:r>
              <a:rPr lang="ru-RU" dirty="0"/>
              <a:t> приводиться в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зовнішньою</a:t>
            </a:r>
            <a:r>
              <a:rPr lang="ru-RU" dirty="0"/>
              <a:t> силою у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dirty="0" err="1"/>
              <a:t>магніту</a:t>
            </a:r>
            <a:r>
              <a:rPr lang="ru-RU" dirty="0"/>
              <a:t> (статора).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рамки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магнітний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через рамку,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індукується</a:t>
            </a:r>
            <a:r>
              <a:rPr lang="ru-RU" dirty="0"/>
              <a:t> ЕРС, а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контактних</a:t>
            </a:r>
            <a:r>
              <a:rPr lang="ru-RU" dirty="0"/>
              <a:t> </a:t>
            </a:r>
            <a:r>
              <a:rPr lang="ru-RU" dirty="0" err="1"/>
              <a:t>щіток</a:t>
            </a:r>
            <a:r>
              <a:rPr lang="ru-RU" dirty="0"/>
              <a:t> з </a:t>
            </a:r>
            <a:r>
              <a:rPr lang="ru-RU" dirty="0" err="1"/>
              <a:t>кілець</a:t>
            </a:r>
            <a:r>
              <a:rPr lang="ru-RU" dirty="0"/>
              <a:t>, </a:t>
            </a:r>
            <a:r>
              <a:rPr lang="ru-RU" dirty="0" err="1"/>
              <a:t>припаяних</a:t>
            </a:r>
            <a:r>
              <a:rPr lang="ru-RU" dirty="0"/>
              <a:t> до </a:t>
            </a:r>
            <a:r>
              <a:rPr lang="ru-RU" dirty="0" err="1"/>
              <a:t>виводів</a:t>
            </a:r>
            <a:r>
              <a:rPr lang="ru-RU" dirty="0"/>
              <a:t> рамки, </a:t>
            </a:r>
            <a:r>
              <a:rPr lang="ru-RU" dirty="0" err="1"/>
              <a:t>знімається</a:t>
            </a:r>
            <a:r>
              <a:rPr lang="ru-RU" dirty="0"/>
              <a:t>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потенціалів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19927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976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4320532" cy="64087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Для </a:t>
            </a:r>
            <a:r>
              <a:rPr lang="ru-RU" dirty="0" err="1"/>
              <a:t>отримання</a:t>
            </a:r>
            <a:r>
              <a:rPr lang="ru-RU" dirty="0"/>
              <a:t> великого </a:t>
            </a:r>
            <a:r>
              <a:rPr lang="ru-RU" dirty="0" err="1"/>
              <a:t>магнітного</a:t>
            </a:r>
            <a:r>
              <a:rPr lang="ru-RU" dirty="0"/>
              <a:t> потоку в генераторах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спеціальну</a:t>
            </a:r>
            <a:r>
              <a:rPr lang="ru-RU" dirty="0"/>
              <a:t> </a:t>
            </a:r>
            <a:r>
              <a:rPr lang="ru-RU" dirty="0" err="1"/>
              <a:t>магнітну</a:t>
            </a:r>
            <a:r>
              <a:rPr lang="ru-RU" dirty="0"/>
              <a:t> систему,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осердь</a:t>
            </a:r>
            <a:r>
              <a:rPr lang="ru-RU" dirty="0"/>
              <a:t>, </a:t>
            </a:r>
            <a:r>
              <a:rPr lang="ru-RU" dirty="0" err="1"/>
              <a:t>зроблених</a:t>
            </a:r>
            <a:r>
              <a:rPr lang="ru-RU" dirty="0"/>
              <a:t> з </a:t>
            </a:r>
            <a:r>
              <a:rPr lang="ru-RU" dirty="0" err="1"/>
              <a:t>електротехнічної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 Обмотки,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магнітне</a:t>
            </a:r>
            <a:r>
              <a:rPr lang="ru-RU" dirty="0"/>
              <a:t> поле, </a:t>
            </a:r>
            <a:r>
              <a:rPr lang="ru-RU" dirty="0" err="1"/>
              <a:t>розміщені</a:t>
            </a:r>
            <a:r>
              <a:rPr lang="ru-RU" dirty="0"/>
              <a:t> в пазах одного з </a:t>
            </a:r>
            <a:r>
              <a:rPr lang="ru-RU" dirty="0" err="1"/>
              <a:t>осердь</a:t>
            </a:r>
            <a:r>
              <a:rPr lang="ru-RU" dirty="0"/>
              <a:t>, а обмотки,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індукується</a:t>
            </a:r>
            <a:r>
              <a:rPr lang="ru-RU" dirty="0"/>
              <a:t> ЕРС, - в пазах другого.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осердь</a:t>
            </a:r>
            <a:r>
              <a:rPr lang="ru-RU" dirty="0"/>
              <a:t> разом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обмоткою</a:t>
            </a:r>
            <a:r>
              <a:rPr lang="ru-RU" dirty="0"/>
              <a:t> </a:t>
            </a:r>
            <a:r>
              <a:rPr lang="ru-RU" dirty="0" err="1"/>
              <a:t>обертається</a:t>
            </a:r>
            <a:r>
              <a:rPr lang="ru-RU" dirty="0"/>
              <a:t> </a:t>
            </a:r>
            <a:r>
              <a:rPr lang="ru-RU" dirty="0" err="1"/>
              <a:t>довкола</a:t>
            </a:r>
            <a:r>
              <a:rPr lang="ru-RU" dirty="0"/>
              <a:t> </a:t>
            </a:r>
            <a:r>
              <a:rPr lang="ru-RU" dirty="0" err="1"/>
              <a:t>горизонтальної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вертикальної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. Тому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ротором. </a:t>
            </a:r>
            <a:r>
              <a:rPr lang="ru-RU" dirty="0" err="1"/>
              <a:t>Нерухоме</a:t>
            </a:r>
            <a:r>
              <a:rPr lang="ru-RU" dirty="0"/>
              <a:t> </a:t>
            </a:r>
            <a:r>
              <a:rPr lang="ru-RU" dirty="0" err="1"/>
              <a:t>осердя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обмоткою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статором. Зазор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осердями</a:t>
            </a:r>
            <a:r>
              <a:rPr lang="ru-RU" dirty="0"/>
              <a:t> статора і ротора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якомога</a:t>
            </a:r>
            <a:r>
              <a:rPr lang="ru-RU" dirty="0"/>
              <a:t> </a:t>
            </a:r>
            <a:r>
              <a:rPr lang="ru-RU" dirty="0" err="1"/>
              <a:t>меншим</a:t>
            </a:r>
            <a:r>
              <a:rPr lang="ru-RU" dirty="0"/>
              <a:t> для </a:t>
            </a:r>
            <a:r>
              <a:rPr lang="ru-RU" dirty="0" err="1"/>
              <a:t>збільшення</a:t>
            </a:r>
            <a:r>
              <a:rPr lang="ru-RU" dirty="0"/>
              <a:t> потоку </a:t>
            </a:r>
            <a:r>
              <a:rPr lang="ru-RU" dirty="0" err="1"/>
              <a:t>магнітної</a:t>
            </a:r>
            <a:r>
              <a:rPr lang="ru-RU" dirty="0"/>
              <a:t> </a:t>
            </a:r>
            <a:r>
              <a:rPr lang="ru-RU" dirty="0" err="1"/>
              <a:t>індукції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60" y="1196752"/>
            <a:ext cx="4499940" cy="418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209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396044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У великих </a:t>
            </a:r>
            <a:r>
              <a:rPr lang="ru-RU" dirty="0" err="1"/>
              <a:t>промислових</a:t>
            </a:r>
            <a:r>
              <a:rPr lang="ru-RU" dirty="0"/>
              <a:t> генераторах </a:t>
            </a:r>
            <a:r>
              <a:rPr lang="ru-RU" dirty="0" err="1"/>
              <a:t>обертається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електромагніт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є ротором, </a:t>
            </a:r>
            <a:r>
              <a:rPr lang="ru-RU" dirty="0" err="1"/>
              <a:t>тоді</a:t>
            </a:r>
            <a:r>
              <a:rPr lang="ru-RU" dirty="0"/>
              <a:t> як обмотки, в </a:t>
            </a:r>
            <a:r>
              <a:rPr lang="ru-RU" dirty="0" err="1"/>
              <a:t>яких</a:t>
            </a:r>
            <a:r>
              <a:rPr lang="ru-RU" dirty="0"/>
              <a:t> наводиться ЕРС, </a:t>
            </a:r>
            <a:r>
              <a:rPr lang="ru-RU" dirty="0" err="1"/>
              <a:t>укладені</a:t>
            </a:r>
            <a:r>
              <a:rPr lang="ru-RU" dirty="0"/>
              <a:t> в пазах статора і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нерухомими</a:t>
            </a:r>
            <a:r>
              <a:rPr lang="ru-RU" dirty="0"/>
              <a:t>. </a:t>
            </a:r>
            <a:r>
              <a:rPr lang="ru-RU" dirty="0" err="1"/>
              <a:t>Підводити</a:t>
            </a:r>
            <a:r>
              <a:rPr lang="ru-RU" dirty="0"/>
              <a:t> струм до ротора доводиться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ковзних</a:t>
            </a:r>
            <a:r>
              <a:rPr lang="ru-RU" dirty="0"/>
              <a:t> </a:t>
            </a:r>
            <a:r>
              <a:rPr lang="ru-RU" dirty="0" err="1"/>
              <a:t>контактів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ротор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контактними</a:t>
            </a:r>
            <a:r>
              <a:rPr lang="ru-RU" dirty="0"/>
              <a:t> </a:t>
            </a:r>
            <a:r>
              <a:rPr lang="ru-RU" dirty="0" err="1"/>
              <a:t>кільцями</a:t>
            </a:r>
            <a:r>
              <a:rPr lang="ru-RU" dirty="0"/>
              <a:t>, </a:t>
            </a:r>
            <a:r>
              <a:rPr lang="ru-RU" dirty="0" err="1"/>
              <a:t>приєднаними</a:t>
            </a:r>
            <a:r>
              <a:rPr lang="ru-RU" dirty="0"/>
              <a:t> до </a:t>
            </a:r>
            <a:r>
              <a:rPr lang="ru-RU" dirty="0" err="1"/>
              <a:t>кінців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обмотки. </a:t>
            </a:r>
            <a:r>
              <a:rPr lang="ru-RU" dirty="0" err="1"/>
              <a:t>Нерухомі</a:t>
            </a:r>
            <a:r>
              <a:rPr lang="ru-RU" dirty="0"/>
              <a:t> </a:t>
            </a:r>
            <a:r>
              <a:rPr lang="ru-RU" dirty="0" err="1"/>
              <a:t>пластини</a:t>
            </a:r>
            <a:r>
              <a:rPr lang="ru-RU" dirty="0"/>
              <a:t> – </a:t>
            </a:r>
            <a:r>
              <a:rPr lang="ru-RU" dirty="0" err="1"/>
              <a:t>щітки</a:t>
            </a:r>
            <a:r>
              <a:rPr lang="ru-RU" dirty="0"/>
              <a:t> – </a:t>
            </a:r>
            <a:r>
              <a:rPr lang="ru-RU" dirty="0" err="1"/>
              <a:t>притиснуті</a:t>
            </a:r>
            <a:r>
              <a:rPr lang="ru-RU" dirty="0"/>
              <a:t> до </a:t>
            </a:r>
            <a:r>
              <a:rPr lang="ru-RU" dirty="0" err="1"/>
              <a:t>кілець</a:t>
            </a:r>
            <a:r>
              <a:rPr lang="ru-RU" dirty="0"/>
              <a:t> і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 обмотки ротора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зовнішнім</a:t>
            </a:r>
            <a:r>
              <a:rPr lang="ru-RU" dirty="0"/>
              <a:t> колом. Струм,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генерується</a:t>
            </a:r>
            <a:r>
              <a:rPr lang="ru-RU" dirty="0"/>
              <a:t>, </a:t>
            </a:r>
            <a:r>
              <a:rPr lang="ru-RU" dirty="0" err="1"/>
              <a:t>зручніше</a:t>
            </a:r>
            <a:r>
              <a:rPr lang="ru-RU" dirty="0"/>
              <a:t> </a:t>
            </a:r>
            <a:r>
              <a:rPr lang="ru-RU" dirty="0" err="1"/>
              <a:t>знімати</a:t>
            </a:r>
            <a:r>
              <a:rPr lang="ru-RU" dirty="0"/>
              <a:t> з </a:t>
            </a:r>
            <a:r>
              <a:rPr lang="ru-RU" dirty="0" err="1"/>
              <a:t>нерухомих</a:t>
            </a:r>
            <a:r>
              <a:rPr lang="ru-RU" dirty="0"/>
              <a:t> обмоток, а через </a:t>
            </a:r>
            <a:r>
              <a:rPr lang="ru-RU" dirty="0" err="1"/>
              <a:t>ковзні</a:t>
            </a:r>
            <a:r>
              <a:rPr lang="ru-RU" dirty="0"/>
              <a:t> </a:t>
            </a:r>
            <a:r>
              <a:rPr lang="ru-RU" dirty="0" err="1"/>
              <a:t>контакти</a:t>
            </a:r>
            <a:r>
              <a:rPr lang="ru-RU" dirty="0"/>
              <a:t> </a:t>
            </a:r>
            <a:r>
              <a:rPr lang="ru-RU" dirty="0" err="1"/>
              <a:t>підводити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слабкий</a:t>
            </a:r>
            <a:r>
              <a:rPr lang="ru-RU" dirty="0"/>
              <a:t> струм д </a:t>
            </a:r>
            <a:r>
              <a:rPr lang="ru-RU" dirty="0" err="1"/>
              <a:t>електромагніту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обертається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струм </a:t>
            </a:r>
            <a:r>
              <a:rPr lang="ru-RU" dirty="0" err="1"/>
              <a:t>виробляється</a:t>
            </a:r>
            <a:r>
              <a:rPr lang="ru-RU" dirty="0"/>
              <a:t> </a:t>
            </a:r>
            <a:r>
              <a:rPr lang="ru-RU" dirty="0" err="1"/>
              <a:t>окремим</a:t>
            </a:r>
            <a:r>
              <a:rPr lang="ru-RU" dirty="0"/>
              <a:t> генератором </a:t>
            </a:r>
            <a:r>
              <a:rPr lang="ru-RU" dirty="0" err="1"/>
              <a:t>постійного</a:t>
            </a:r>
            <a:r>
              <a:rPr lang="ru-RU" dirty="0"/>
              <a:t> струму.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304800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691" y="5024825"/>
            <a:ext cx="338464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err="1"/>
              <a:t>Машинний</a:t>
            </a:r>
            <a:r>
              <a:rPr lang="ru-RU" dirty="0"/>
              <a:t> зал </a:t>
            </a:r>
            <a:r>
              <a:rPr lang="ru-RU" dirty="0" err="1"/>
              <a:t>ГЕС.Генератор</a:t>
            </a:r>
            <a:r>
              <a:rPr lang="ru-RU" dirty="0"/>
              <a:t> </a:t>
            </a:r>
            <a:r>
              <a:rPr lang="ru-RU" dirty="0" err="1"/>
              <a:t>змінного</a:t>
            </a:r>
            <a:r>
              <a:rPr lang="ru-RU" dirty="0"/>
              <a:t> струму з </a:t>
            </a:r>
            <a:r>
              <a:rPr lang="ru-RU" dirty="0" err="1"/>
              <a:t>збудником</a:t>
            </a:r>
            <a:r>
              <a:rPr lang="ru-RU" dirty="0"/>
              <a:t> </a:t>
            </a:r>
            <a:r>
              <a:rPr lang="ru-RU" dirty="0" err="1"/>
              <a:t>виготовлений</a:t>
            </a:r>
            <a:r>
              <a:rPr lang="ru-RU" dirty="0"/>
              <a:t> в </a:t>
            </a:r>
            <a:r>
              <a:rPr lang="ru-RU" dirty="0" err="1"/>
              <a:t>Будапешті</a:t>
            </a:r>
            <a:r>
              <a:rPr lang="ru-RU" dirty="0"/>
              <a:t> (</a:t>
            </a:r>
            <a:r>
              <a:rPr lang="ru-RU" dirty="0" err="1"/>
              <a:t>Угорщина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892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075240" cy="446449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генераторів</a:t>
            </a:r>
            <a:r>
              <a:rPr lang="ru-RU" dirty="0"/>
              <a:t> </a:t>
            </a:r>
            <a:r>
              <a:rPr lang="ru-RU" dirty="0" err="1"/>
              <a:t>змінного</a:t>
            </a:r>
            <a:r>
              <a:rPr lang="ru-RU" dirty="0"/>
              <a:t> струму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збільшували</a:t>
            </a:r>
            <a:r>
              <a:rPr lang="ru-RU" dirty="0"/>
              <a:t> число </a:t>
            </a:r>
            <a:r>
              <a:rPr lang="ru-RU" dirty="0" err="1"/>
              <a:t>витків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обертаються</a:t>
            </a:r>
            <a:r>
              <a:rPr lang="ru-RU" dirty="0"/>
              <a:t> в </a:t>
            </a:r>
            <a:r>
              <a:rPr lang="ru-RU" dirty="0" err="1"/>
              <a:t>магнітному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, але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призводило</a:t>
            </a:r>
            <a:r>
              <a:rPr lang="ru-RU" dirty="0"/>
              <a:t> до </a:t>
            </a:r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контактних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 </a:t>
            </a:r>
            <a:r>
              <a:rPr lang="ru-RU" dirty="0" err="1"/>
              <a:t>унаслідок</a:t>
            </a:r>
            <a:r>
              <a:rPr lang="ru-RU" dirty="0"/>
              <a:t> сильного </a:t>
            </a:r>
            <a:r>
              <a:rPr lang="ru-RU" dirty="0" err="1"/>
              <a:t>іскріння</a:t>
            </a:r>
            <a:r>
              <a:rPr lang="ru-RU" dirty="0"/>
              <a:t>. Тому в </a:t>
            </a:r>
            <a:r>
              <a:rPr lang="ru-RU" dirty="0" err="1"/>
              <a:t>подальшому</a:t>
            </a:r>
            <a:r>
              <a:rPr lang="ru-RU" dirty="0"/>
              <a:t> обмотку (витки) </a:t>
            </a:r>
            <a:r>
              <a:rPr lang="ru-RU" dirty="0" err="1"/>
              <a:t>зробили</a:t>
            </a:r>
            <a:r>
              <a:rPr lang="ru-RU" dirty="0"/>
              <a:t> статором (</a:t>
            </a:r>
            <a:r>
              <a:rPr lang="ru-RU" dirty="0" err="1"/>
              <a:t>зникла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у </a:t>
            </a:r>
            <a:r>
              <a:rPr lang="ru-RU" dirty="0" err="1"/>
              <a:t>кільцях</a:t>
            </a:r>
            <a:r>
              <a:rPr lang="ru-RU" dirty="0"/>
              <a:t> і </a:t>
            </a:r>
            <a:r>
              <a:rPr lang="ru-RU" dirty="0" err="1"/>
              <a:t>щітках</a:t>
            </a:r>
            <a:r>
              <a:rPr lang="ru-RU" dirty="0"/>
              <a:t>), а роль ротора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магніт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електромагніт</a:t>
            </a:r>
            <a:r>
              <a:rPr lang="ru-RU" dirty="0"/>
              <a:t>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Щоб</a:t>
            </a:r>
            <a:r>
              <a:rPr lang="ru-RU" dirty="0"/>
              <a:t> ротор </a:t>
            </a:r>
            <a:r>
              <a:rPr lang="ru-RU" dirty="0" err="1"/>
              <a:t>обертався</a:t>
            </a:r>
            <a:r>
              <a:rPr lang="ru-RU" dirty="0"/>
              <a:t> і </a:t>
            </a:r>
            <a:r>
              <a:rPr lang="ru-RU" dirty="0" err="1"/>
              <a:t>створював</a:t>
            </a:r>
            <a:r>
              <a:rPr lang="ru-RU" dirty="0"/>
              <a:t> </a:t>
            </a:r>
            <a:r>
              <a:rPr lang="ru-RU" dirty="0" err="1"/>
              <a:t>магнітне</a:t>
            </a:r>
            <a:r>
              <a:rPr lang="ru-RU" dirty="0"/>
              <a:t> поле, яке </a:t>
            </a:r>
            <a:r>
              <a:rPr lang="ru-RU" dirty="0" err="1"/>
              <a:t>викликає</a:t>
            </a:r>
            <a:r>
              <a:rPr lang="ru-RU" dirty="0"/>
              <a:t> у </a:t>
            </a:r>
            <a:r>
              <a:rPr lang="ru-RU" dirty="0" err="1"/>
              <a:t>статорі</a:t>
            </a:r>
            <a:r>
              <a:rPr lang="ru-RU" dirty="0"/>
              <a:t> ЕРС </a:t>
            </a:r>
            <a:r>
              <a:rPr lang="ru-RU" dirty="0" err="1"/>
              <a:t>індукції</a:t>
            </a:r>
            <a:r>
              <a:rPr lang="ru-RU" dirty="0"/>
              <a:t>,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. Ротор </a:t>
            </a:r>
            <a:r>
              <a:rPr lang="ru-RU" dirty="0" err="1"/>
              <a:t>обертається</a:t>
            </a:r>
            <a:r>
              <a:rPr lang="ru-RU" dirty="0"/>
              <a:t> у </a:t>
            </a:r>
            <a:r>
              <a:rPr lang="ru-RU" dirty="0" err="1"/>
              <a:t>електростанціях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пари (ТЕС </a:t>
            </a:r>
            <a:r>
              <a:rPr lang="ru-RU" dirty="0" err="1"/>
              <a:t>таАЕС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гідротурбін</a:t>
            </a:r>
            <a:r>
              <a:rPr lang="ru-RU" dirty="0"/>
              <a:t> (ГЕС).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Генератори</a:t>
            </a:r>
            <a:r>
              <a:rPr lang="ru-RU" dirty="0"/>
              <a:t> </a:t>
            </a:r>
            <a:r>
              <a:rPr lang="ru-RU" dirty="0" err="1"/>
              <a:t>змінного</a:t>
            </a:r>
            <a:r>
              <a:rPr lang="ru-RU" dirty="0"/>
              <a:t> струму </a:t>
            </a:r>
            <a:r>
              <a:rPr lang="ru-RU" dirty="0" err="1"/>
              <a:t>мають</a:t>
            </a:r>
            <a:r>
              <a:rPr lang="ru-RU" dirty="0"/>
              <a:t> ряд </a:t>
            </a:r>
            <a:r>
              <a:rPr lang="ru-RU" dirty="0" err="1"/>
              <a:t>переваг</a:t>
            </a:r>
            <a:r>
              <a:rPr lang="ru-RU" dirty="0"/>
              <a:t> перед генераторами </a:t>
            </a:r>
            <a:r>
              <a:rPr lang="ru-RU" dirty="0" err="1"/>
              <a:t>постійного</a:t>
            </a:r>
            <a:r>
              <a:rPr lang="ru-RU" dirty="0"/>
              <a:t> струму: </a:t>
            </a:r>
            <a:r>
              <a:rPr lang="ru-RU" dirty="0" err="1"/>
              <a:t>меншу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і </a:t>
            </a:r>
            <a:r>
              <a:rPr lang="ru-RU" dirty="0" err="1"/>
              <a:t>габарити</a:t>
            </a:r>
            <a:r>
              <a:rPr lang="ru-RU" dirty="0"/>
              <a:t> при </a:t>
            </a:r>
            <a:r>
              <a:rPr lang="ru-RU" dirty="0" err="1"/>
              <a:t>тій</a:t>
            </a:r>
            <a:r>
              <a:rPr lang="ru-RU" dirty="0"/>
              <a:t> же </a:t>
            </a:r>
            <a:r>
              <a:rPr lang="ru-RU" dirty="0" err="1"/>
              <a:t>потужності</a:t>
            </a:r>
            <a:r>
              <a:rPr lang="ru-RU" dirty="0"/>
              <a:t>; </a:t>
            </a:r>
            <a:r>
              <a:rPr lang="ru-RU" dirty="0" err="1"/>
              <a:t>більший</a:t>
            </a:r>
            <a:r>
              <a:rPr lang="ru-RU" dirty="0"/>
              <a:t> ресурс при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надійності</a:t>
            </a:r>
            <a:r>
              <a:rPr lang="ru-RU" dirty="0"/>
              <a:t>;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колектора</a:t>
            </a:r>
            <a:r>
              <a:rPr lang="ru-RU" dirty="0"/>
              <a:t>; </a:t>
            </a:r>
            <a:r>
              <a:rPr lang="ru-RU" dirty="0" err="1"/>
              <a:t>розміщення</a:t>
            </a:r>
            <a:r>
              <a:rPr lang="ru-RU" dirty="0"/>
              <a:t> обмоток </a:t>
            </a:r>
            <a:r>
              <a:rPr lang="ru-RU" dirty="0" err="1"/>
              <a:t>збудження</a:t>
            </a:r>
            <a:r>
              <a:rPr lang="ru-RU" dirty="0"/>
              <a:t> на </a:t>
            </a:r>
            <a:r>
              <a:rPr lang="ru-RU" dirty="0" err="1"/>
              <a:t>обертаючому</a:t>
            </a:r>
            <a:r>
              <a:rPr lang="ru-RU" dirty="0"/>
              <a:t> </a:t>
            </a:r>
            <a:r>
              <a:rPr lang="ru-RU" dirty="0" err="1"/>
              <a:t>роторі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зменшує</a:t>
            </a:r>
            <a:r>
              <a:rPr lang="ru-RU" dirty="0"/>
              <a:t> </a:t>
            </a:r>
            <a:r>
              <a:rPr lang="ru-RU" dirty="0" err="1"/>
              <a:t>зношення</a:t>
            </a:r>
            <a:r>
              <a:rPr lang="ru-RU" dirty="0"/>
              <a:t> </a:t>
            </a:r>
            <a:r>
              <a:rPr lang="ru-RU" dirty="0" err="1"/>
              <a:t>контактних</a:t>
            </a:r>
            <a:r>
              <a:rPr lang="ru-RU" dirty="0"/>
              <a:t> </a:t>
            </a:r>
            <a:r>
              <a:rPr lang="ru-RU" dirty="0" err="1"/>
              <a:t>кілець</a:t>
            </a:r>
            <a:r>
              <a:rPr lang="ru-RU" dirty="0"/>
              <a:t>, так як струм </a:t>
            </a:r>
            <a:r>
              <a:rPr lang="ru-RU" dirty="0" err="1"/>
              <a:t>збудження</a:t>
            </a:r>
            <a:r>
              <a:rPr lang="ru-RU" dirty="0"/>
              <a:t> по </a:t>
            </a:r>
            <a:r>
              <a:rPr lang="ru-RU" dirty="0" err="1"/>
              <a:t>відношенню</a:t>
            </a:r>
            <a:r>
              <a:rPr lang="ru-RU" dirty="0"/>
              <a:t> до струму генератора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малий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29033"/>
            <a:ext cx="23161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00" y="4829033"/>
            <a:ext cx="22987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7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63</TotalTime>
  <Words>500</Words>
  <Application>Microsoft Office PowerPoint</Application>
  <PresentationFormat>Екран (4:3)</PresentationFormat>
  <Paragraphs>20</Paragraphs>
  <Slides>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0" baseType="lpstr">
      <vt:lpstr>Arial</vt:lpstr>
      <vt:lpstr>Calibri</vt:lpstr>
      <vt:lpstr>Thermal</vt:lpstr>
      <vt:lpstr>Змінний струм, генератор змінного струму</vt:lpstr>
      <vt:lpstr>Доповніть презентацію матеріалом  параграфа 19 вашого підручника  Розгляньте задачу 5  Виконайте вправу 19(на вибір)</vt:lpstr>
      <vt:lpstr>Презентація PowerPoint</vt:lpstr>
      <vt:lpstr>Будова найпростішого генератора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ГЕНЕРАТОР ЗМІННОГО СТРУМУ</dc:title>
  <dc:creator>Овруч</dc:creator>
  <cp:lastModifiedBy>RePack by Diakov</cp:lastModifiedBy>
  <cp:revision>16</cp:revision>
  <dcterms:created xsi:type="dcterms:W3CDTF">2014-12-04T22:54:47Z</dcterms:created>
  <dcterms:modified xsi:type="dcterms:W3CDTF">2021-12-01T11:23:06Z</dcterms:modified>
</cp:coreProperties>
</file>