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</a:t>
            </a:r>
            <a:r>
              <a:rPr lang="uk-UA" dirty="0" err="1">
                <a:effectLst/>
              </a:rPr>
              <a:t>отенціальна</a:t>
            </a:r>
            <a:r>
              <a:rPr lang="uk-UA" dirty="0">
                <a:effectLst/>
              </a:rPr>
              <a:t> енергія. Закон збереження енергії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936" y="3573016"/>
            <a:ext cx="8287072" cy="2000664"/>
          </a:xfrm>
        </p:spPr>
        <p:txBody>
          <a:bodyPr>
            <a:normAutofit/>
          </a:bodyPr>
          <a:lstStyle/>
          <a:p>
            <a:pPr algn="just"/>
            <a:r>
              <a:rPr lang="uk-UA" sz="3600" b="1" dirty="0" smtClean="0"/>
              <a:t>Фізика 10 клас</a:t>
            </a:r>
          </a:p>
          <a:p>
            <a:pPr algn="just"/>
            <a:r>
              <a:rPr lang="uk-UA" sz="3600" b="1" dirty="0" smtClean="0"/>
              <a:t> 12.11.2021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107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Доповніть вивчене матеріалом підручника (</a:t>
            </a:r>
            <a:r>
              <a:rPr lang="uk-UA" sz="3600" dirty="0" smtClean="0"/>
              <a:t>сторінка 98</a:t>
            </a:r>
            <a:r>
              <a:rPr lang="uk-UA" sz="3600" dirty="0" smtClean="0"/>
              <a:t>)</a:t>
            </a:r>
          </a:p>
          <a:p>
            <a:r>
              <a:rPr lang="uk-UA" sz="3600" dirty="0" smtClean="0"/>
              <a:t>Письмово дайте відповіді на кілька запитань для закріплення</a:t>
            </a:r>
          </a:p>
          <a:p>
            <a:r>
              <a:rPr lang="uk-UA" sz="3600" dirty="0" smtClean="0"/>
              <a:t>Спробуйте </a:t>
            </a:r>
            <a:r>
              <a:rPr lang="uk-UA" sz="3600" dirty="0" err="1" smtClean="0"/>
              <a:t>розв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язати</a:t>
            </a:r>
            <a:r>
              <a:rPr lang="uk-UA" sz="3600" dirty="0" smtClean="0"/>
              <a:t> одну із задач</a:t>
            </a:r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3904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вивченого матеріалу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тіло здатне виконувати роботу?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змінюється механічний стан тіла внаслідок здійснення роботи?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залежить значення кінетичної енергії від вибору системи відліку?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змінюється кінетична енергія тіла під час зміни напряму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швидкості?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падає з певної висоти. Як змінюється його потенціальна енергія?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змінюється потенціальна енергія пружини: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коли її розтягують?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коли її стискають?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коли вона повертається в недеформований ста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н?</a:t>
            </a: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   За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умов повна механічна енергія системи тіл зберігається?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   Чому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разі дії сили тертя закон збереження механічної енергії порушується?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    Вантаж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підвішений до пружини, здійснює коливання у вертикальному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напрямі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Які перетворення енергії при цьому відбуваються? У яких положеннях вантажу потенціальна енергія системи «вантаж і пружина» є максимальною?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    На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вид енергії перетвориться частина повної механічної енергії,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 на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тіла системи діють зовнішні сили?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6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ÐºÐ°ÑÑÐ¸Ð½ÐºÐ° ÑÑÐ½Ñ Ð½Ð° ÑÑÐ¾Ñ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66" y="4077072"/>
            <a:ext cx="187903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uk-UA" dirty="0" smtClean="0"/>
              <a:t>Порівняйте кінетичну енергію кулі масою 9 г, що летить зі швидкістю 300 м/с, і людини масою 60 кг, що біжить зі швидкістю 18 км/год.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uk-UA" dirty="0" smtClean="0"/>
              <a:t>Цирковий артист масою 60 кг перебуває на висоті 10 м від натягнутої сітки. Яка потенціальна енергія артиста відносно сітки? відносно арени цирку? (Сітка натягнута на висоті 12 м від рівня арени.)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0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язати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вправу 16 (3)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user\Desktop\Цифрові ресурси\картинки\Книг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120280" cy="255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1648" cy="1828800"/>
          </a:xfrm>
        </p:spPr>
        <p:txBody>
          <a:bodyPr/>
          <a:lstStyle/>
          <a:p>
            <a:pPr algn="ctr"/>
            <a:r>
              <a:rPr lang="uk-UA" dirty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854696" cy="1752600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 механічна енергія.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збереження енергії в механічних процесах.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 перетворення потенціальної та кінетичної енергій у механічних процесах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/>
          <a:stretch/>
        </p:blipFill>
        <p:spPr bwMode="auto">
          <a:xfrm>
            <a:off x="33782" y="1700808"/>
            <a:ext cx="9036496" cy="47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1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/>
              <a:t>Потенціальна енергія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18073" b="10360"/>
          <a:stretch/>
        </p:blipFill>
        <p:spPr bwMode="auto">
          <a:xfrm>
            <a:off x="899592" y="1870241"/>
            <a:ext cx="7416823" cy="44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67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піднятого вантажу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5432"/>
            <a:ext cx="77768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6" y="116632"/>
            <a:ext cx="8928992" cy="16584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Потенціальна </a:t>
            </a:r>
            <a:r>
              <a:rPr lang="uk-UA" dirty="0"/>
              <a:t>енергія </a:t>
            </a:r>
            <a:r>
              <a:rPr lang="uk-UA" dirty="0" smtClean="0"/>
              <a:t>деформованого тіла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5163"/>
            <a:ext cx="7200799" cy="48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4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b="1" i="1" dirty="0"/>
              <a:t>Повна механічна енергія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en-US" dirty="0"/>
              <a:t>E</a:t>
            </a:r>
            <a:r>
              <a:rPr lang="uk-UA" dirty="0"/>
              <a:t> =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uk-UA" dirty="0"/>
              <a:t>+ </a:t>
            </a:r>
            <a:r>
              <a:rPr lang="en-US" dirty="0"/>
              <a:t>E</a:t>
            </a:r>
            <a:r>
              <a:rPr lang="en-US" baseline="-25000" dirty="0"/>
              <a:t>p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88" y="2132856"/>
            <a:ext cx="7669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3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механічної енергії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ru-RU" sz="4400" baseline="-25000" dirty="0"/>
              <a:t>1</a:t>
            </a:r>
            <a:r>
              <a:rPr lang="ru-RU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</a:t>
            </a:r>
            <a:r>
              <a:rPr lang="ru-RU" sz="4400" baseline="-25000" dirty="0"/>
              <a:t>1</a:t>
            </a:r>
            <a:r>
              <a:rPr lang="ru-RU" sz="4400" dirty="0"/>
              <a:t> = </a:t>
            </a:r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ru-RU" sz="4400" baseline="-25000" dirty="0"/>
              <a:t>2</a:t>
            </a:r>
            <a:r>
              <a:rPr lang="ru-RU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</a:t>
            </a:r>
            <a:r>
              <a:rPr lang="ru-RU" sz="4400" baseline="-25000" dirty="0" smtClean="0"/>
              <a:t>2</a:t>
            </a:r>
          </a:p>
          <a:p>
            <a:endParaRPr lang="ru-RU" sz="4400" baseline="-25000" dirty="0" smtClean="0"/>
          </a:p>
          <a:p>
            <a:r>
              <a:rPr lang="en-US" sz="4400" dirty="0"/>
              <a:t>E</a:t>
            </a:r>
            <a:r>
              <a:rPr lang="uk-UA" sz="4400" dirty="0"/>
              <a:t> = </a:t>
            </a:r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uk-UA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 </a:t>
            </a:r>
            <a:r>
              <a:rPr lang="uk-UA" sz="4400" dirty="0"/>
              <a:t>= </a:t>
            </a:r>
            <a:r>
              <a:rPr lang="en-US" sz="4400" dirty="0" err="1"/>
              <a:t>const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7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953"/>
            <a:ext cx="8424935" cy="63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352</Words>
  <Application>Microsoft Office PowerPoint</Application>
  <PresentationFormat>Екран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Поток</vt:lpstr>
      <vt:lpstr>Потенціальна енергія. Закон збереження енергії</vt:lpstr>
      <vt:lpstr>План </vt:lpstr>
      <vt:lpstr>Презентація PowerPoint</vt:lpstr>
      <vt:lpstr>Потенціальна енергія </vt:lpstr>
      <vt:lpstr>Потенціальна енергія піднятого вантажу</vt:lpstr>
      <vt:lpstr>Потенціальна енергія деформованого тіла</vt:lpstr>
      <vt:lpstr>Повна механічна енергія</vt:lpstr>
      <vt:lpstr>Закон збереження механічної енергії</vt:lpstr>
      <vt:lpstr>Презентація PowerPoint</vt:lpstr>
      <vt:lpstr>Завдання на урок</vt:lpstr>
      <vt:lpstr>Закріплення вивченого матеріалу</vt:lpstr>
      <vt:lpstr>Розв’язування задач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Потенціальна енергія. Закон збереження енергії</dc:title>
  <dc:creator>user</dc:creator>
  <cp:lastModifiedBy>RePack by Diakov</cp:lastModifiedBy>
  <cp:revision>12</cp:revision>
  <dcterms:created xsi:type="dcterms:W3CDTF">2018-11-10T14:31:00Z</dcterms:created>
  <dcterms:modified xsi:type="dcterms:W3CDTF">2021-11-11T15:48:22Z</dcterms:modified>
</cp:coreProperties>
</file>