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2" r:id="rId2"/>
    <p:sldId id="433" r:id="rId3"/>
    <p:sldId id="319" r:id="rId4"/>
    <p:sldId id="434" r:id="rId5"/>
    <p:sldId id="399" r:id="rId6"/>
    <p:sldId id="400" r:id="rId7"/>
    <p:sldId id="420" r:id="rId8"/>
    <p:sldId id="423" r:id="rId9"/>
    <p:sldId id="437" r:id="rId10"/>
    <p:sldId id="438" r:id="rId11"/>
    <p:sldId id="439" r:id="rId12"/>
    <p:sldId id="440" r:id="rId13"/>
    <p:sldId id="441" r:id="rId14"/>
    <p:sldId id="422" r:id="rId15"/>
    <p:sldId id="424" r:id="rId16"/>
    <p:sldId id="421" r:id="rId17"/>
    <p:sldId id="428" r:id="rId18"/>
    <p:sldId id="416" r:id="rId19"/>
    <p:sldId id="261" r:id="rId20"/>
    <p:sldId id="442" r:id="rId21"/>
    <p:sldId id="329" r:id="rId2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85CA7CB-AEFC-4F33-84D2-3D951148455D}" type="datetimeFigureOut">
              <a:rPr lang="ru-RU"/>
              <a:pPr>
                <a:defRPr/>
              </a:pPr>
              <a:t>21.04.2022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FAC633BF-FA2A-4987-A18F-B6A915D0759E}" type="slidenum">
              <a:rPr lang="ru-RU"/>
              <a:pPr>
                <a:defRPr/>
              </a:pPr>
              <a:t>‹№›</a:t>
            </a:fld>
            <a:endParaRPr lang="ru-RU"/>
          </a:p>
        </p:txBody>
      </p:sp>
    </p:spTree>
    <p:extLst>
      <p:ext uri="{BB962C8B-B14F-4D97-AF65-F5344CB8AC3E}">
        <p14:creationId xmlns:p14="http://schemas.microsoft.com/office/powerpoint/2010/main" val="28408686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раз слайда 1"/>
          <p:cNvSpPr>
            <a:spLocks noGrp="1" noRot="1" noChangeAspect="1" noTextEdit="1"/>
          </p:cNvSpPr>
          <p:nvPr>
            <p:ph type="sldImg"/>
          </p:nvPr>
        </p:nvSpPr>
        <p:spPr bwMode="auto">
          <a:noFill/>
          <a:ln>
            <a:solidFill>
              <a:srgbClr val="000000"/>
            </a:solidFill>
            <a:miter lim="800000"/>
            <a:headEnd/>
            <a:tailEnd/>
          </a:ln>
        </p:spPr>
      </p:sp>
      <p:sp>
        <p:nvSpPr>
          <p:cNvPr id="16386"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a:p>
        </p:txBody>
      </p:sp>
      <p:sp>
        <p:nvSpPr>
          <p:cNvPr id="16387" name="Номер слайда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F4BF189-DAC4-4EB4-BB9A-B39F248BB479}" type="slidenum">
              <a:rPr lang="uk-UA" sz="1200">
                <a:latin typeface="Calibri" pitchFamily="34" charset="0"/>
              </a:rPr>
              <a:pPr algn="r"/>
              <a:t>1</a:t>
            </a:fld>
            <a:endParaRPr lang="uk-UA" sz="1200">
              <a:latin typeface="Calibri" pitchFamily="34" charset="0"/>
            </a:endParaRPr>
          </a:p>
        </p:txBody>
      </p:sp>
    </p:spTree>
    <p:extLst>
      <p:ext uri="{BB962C8B-B14F-4D97-AF65-F5344CB8AC3E}">
        <p14:creationId xmlns:p14="http://schemas.microsoft.com/office/powerpoint/2010/main" val="3916901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B4200FE3-E574-4016-BA05-5AFED848C1EB}" type="datetimeFigureOut">
              <a:rPr lang="ru-RU"/>
              <a:pPr>
                <a:defRPr/>
              </a:pPr>
              <a:t>21.04.2022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21E5612-A9F2-4453-BF77-068FC5851EA9}"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3E44D95B-9E20-4397-BB51-3491BB13B00A}" type="datetimeFigureOut">
              <a:rPr lang="ru-RU"/>
              <a:pPr>
                <a:defRPr/>
              </a:pPr>
              <a:t>21.04.2022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E78C6C0-6622-474D-8A30-83652B95A47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0EEF14D4-6585-48CA-9292-BE45C33BD33F}" type="datetimeFigureOut">
              <a:rPr lang="ru-RU"/>
              <a:pPr>
                <a:defRPr/>
              </a:pPr>
              <a:t>21.04.2022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2CF2146-4773-4548-B899-AAC17AFAD397}"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a:t>Образец заголовка</a:t>
            </a:r>
          </a:p>
        </p:txBody>
      </p:sp>
      <p:sp>
        <p:nvSpPr>
          <p:cNvPr id="3" name="Текст 2"/>
          <p:cNvSpPr>
            <a:spLocks noGrp="1"/>
          </p:cNvSpPr>
          <p:nvPr>
            <p:ph type="body" sz="half" idx="1"/>
          </p:nvPr>
        </p:nvSpPr>
        <p:spPr>
          <a:xfrm>
            <a:off x="457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EE715DE1-2817-44EC-B50F-DCDBDF23A70A}" type="datetimeFigureOut">
              <a:rPr lang="ru-RU"/>
              <a:pPr>
                <a:defRPr/>
              </a:pPr>
              <a:t>21.04.2022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565F631-A3D3-4493-9ACB-574EFF36F53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8F3CE018-A0B1-446C-9E63-378CFBCDA79A}" type="datetimeFigureOut">
              <a:rPr lang="ru-RU"/>
              <a:pPr>
                <a:defRPr/>
              </a:pPr>
              <a:t>21.04.2022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EF368CC-A675-4D22-B511-D5B07F33A7E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8C16A24F-E428-4716-9487-2D059DDF5603}" type="datetimeFigureOut">
              <a:rPr lang="ru-RU"/>
              <a:pPr>
                <a:defRPr/>
              </a:pPr>
              <a:t>21.04.2022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1D19D88-07ED-4B14-B4C7-92EDD62E261B}"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2C1EB40F-BEFD-4AB2-A5C9-3A7A5694B99B}" type="datetimeFigureOut">
              <a:rPr lang="ru-RU"/>
              <a:pPr>
                <a:defRPr/>
              </a:pPr>
              <a:t>21.04.2022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C513469-0365-488C-B9DA-0236F26894F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23AD6D43-839F-437A-9F51-188AA43C5113}" type="datetimeFigureOut">
              <a:rPr lang="ru-RU"/>
              <a:pPr>
                <a:defRPr/>
              </a:pPr>
              <a:t>21.04.2022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196DBAFB-39B7-4511-A5AC-88A31A11D39E}"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62EFDCF4-8B08-4BF8-A774-356EB5F4A39E}" type="datetimeFigureOut">
              <a:rPr lang="ru-RU"/>
              <a:pPr>
                <a:defRPr/>
              </a:pPr>
              <a:t>21.04.2022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3AD48E34-67FE-49AE-A8BA-EF8D6C4E876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7FF66EF6-1EA2-43D0-98F0-C1BD6418244E}" type="datetimeFigureOut">
              <a:rPr lang="ru-RU"/>
              <a:pPr>
                <a:defRPr/>
              </a:pPr>
              <a:t>21.04.2022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5759A0E7-2987-4A09-A87D-D3E881D1873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C3CE5EE4-F32C-478D-A973-7396E43AA788}" type="datetimeFigureOut">
              <a:rPr lang="ru-RU"/>
              <a:pPr>
                <a:defRPr/>
              </a:pPr>
              <a:t>21.04.2022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3B2D139-901F-44D1-831E-81519010176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50E05601-E2DC-4F30-A3BD-092CC802E1CA}" type="datetimeFigureOut">
              <a:rPr lang="ru-RU"/>
              <a:pPr>
                <a:defRPr/>
              </a:pPr>
              <a:t>21.04.2022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08A9737-8048-43F3-BB1B-3789045AF82C}"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2674"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412675"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7891A98-432C-4EE1-89EF-BA319A28C697}" type="datetimeFigureOut">
              <a:rPr lang="ru-RU"/>
              <a:pPr>
                <a:defRPr/>
              </a:pPr>
              <a:t>21.04.2022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B85F5B6-C739-4855-BB71-B8DE2C37496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image" Target="../media/image1.jpeg"/><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jpeg"/><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21.wmf"/><Relationship Id="rId3" Type="http://schemas.openxmlformats.org/officeDocument/2006/relationships/image" Target="../media/image1.jpeg"/><Relationship Id="rId7" Type="http://schemas.openxmlformats.org/officeDocument/2006/relationships/image" Target="../media/image18.wmf"/><Relationship Id="rId12"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4.bin"/><Relationship Id="rId11" Type="http://schemas.openxmlformats.org/officeDocument/2006/relationships/image" Target="../media/image20.wmf"/><Relationship Id="rId5" Type="http://schemas.openxmlformats.org/officeDocument/2006/relationships/image" Target="../media/image17.wmf"/><Relationship Id="rId15" Type="http://schemas.openxmlformats.org/officeDocument/2006/relationships/image" Target="../media/image22.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9.wmf"/><Relationship Id="rId14" Type="http://schemas.openxmlformats.org/officeDocument/2006/relationships/oleObject" Target="../embeddings/oleObject18.bin"/></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jpeg"/><Relationship Id="rId4" Type="http://schemas.openxmlformats.org/officeDocument/2006/relationships/image" Target="../media/image23.wmf"/></Relationships>
</file>

<file path=ppt/slides/_rels/slide15.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5.wmf"/><Relationship Id="rId5" Type="http://schemas.openxmlformats.org/officeDocument/2006/relationships/oleObject" Target="../embeddings/oleObject21.bin"/><Relationship Id="rId4" Type="http://schemas.openxmlformats.org/officeDocument/2006/relationships/image" Target="../media/image24.wmf"/><Relationship Id="rId9"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3.bin"/><Relationship Id="rId7"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8.wmf"/><Relationship Id="rId5" Type="http://schemas.openxmlformats.org/officeDocument/2006/relationships/oleObject" Target="../embeddings/oleObject24.bin"/><Relationship Id="rId4" Type="http://schemas.openxmlformats.org/officeDocument/2006/relationships/image" Target="../media/image27.wmf"/></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1.jpeg"/><Relationship Id="rId4" Type="http://schemas.openxmlformats.org/officeDocument/2006/relationships/image" Target="../media/image32.wmf"/></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1.jpeg"/><Relationship Id="rId4" Type="http://schemas.openxmlformats.org/officeDocument/2006/relationships/image" Target="../media/image33.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1.jpeg"/><Relationship Id="rId4" Type="http://schemas.openxmlformats.org/officeDocument/2006/relationships/image" Target="../media/image33.wmf"/></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image" Target="../media/image5.png"/><Relationship Id="rId7" Type="http://schemas.openxmlformats.org/officeDocument/2006/relationships/oleObject" Target="../embeddings/oleObject1.bin"/><Relationship Id="rId12"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jpeg"/><Relationship Id="rId11" Type="http://schemas.openxmlformats.org/officeDocument/2006/relationships/oleObject" Target="../embeddings/oleObject3.bin"/><Relationship Id="rId5" Type="http://schemas.openxmlformats.org/officeDocument/2006/relationships/image" Target="../media/image7.png"/><Relationship Id="rId10" Type="http://schemas.openxmlformats.org/officeDocument/2006/relationships/image" Target="../media/image3.wmf"/><Relationship Id="rId4" Type="http://schemas.openxmlformats.org/officeDocument/2006/relationships/image" Target="../media/image6.png"/><Relationship Id="rId9"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jpeg"/><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jpeg"/><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Скругленный прямоугольник 17"/>
          <p:cNvSpPr/>
          <p:nvPr/>
        </p:nvSpPr>
        <p:spPr>
          <a:xfrm>
            <a:off x="179387" y="6350"/>
            <a:ext cx="8964613" cy="2111375"/>
          </a:xfrm>
          <a:prstGeom prst="roundRect">
            <a:avLst/>
          </a:prstGeom>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2" name="Скругленный прямоугольник 11"/>
          <p:cNvSpPr/>
          <p:nvPr/>
        </p:nvSpPr>
        <p:spPr>
          <a:xfrm>
            <a:off x="107950" y="2390775"/>
            <a:ext cx="8964613" cy="4321175"/>
          </a:xfrm>
          <a:prstGeom prst="roundRect">
            <a:avLst>
              <a:gd name="adj" fmla="val 6415"/>
            </a:avLst>
          </a:prstGeom>
          <a:noFill/>
          <a:ln w="44450">
            <a:solidFill>
              <a:schemeClr val="accent1">
                <a:shade val="95000"/>
                <a:satMod val="105000"/>
                <a:alpha val="54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p:txBody>
          <a:bodyPr>
            <a:normAutofit/>
          </a:bodyPr>
          <a:lstStyle/>
          <a:p>
            <a:pPr eaLnBrk="1" hangingPunct="1">
              <a:defRPr/>
            </a:pPr>
            <a:r>
              <a:rPr lang="ru-RU" sz="3600" b="1" dirty="0" err="1" smtClean="0">
                <a:solidFill>
                  <a:schemeClr val="bg1"/>
                </a:solidFill>
                <a:effectLst>
                  <a:outerShdw blurRad="38100" dist="38100" dir="2700000" algn="tl">
                    <a:srgbClr val="C0C0C0"/>
                  </a:outerShdw>
                </a:effectLst>
              </a:rPr>
              <a:t>Фізика</a:t>
            </a:r>
            <a:r>
              <a:rPr lang="ru-RU" sz="3600" b="1" dirty="0" smtClean="0">
                <a:solidFill>
                  <a:schemeClr val="bg1"/>
                </a:solidFill>
                <a:effectLst>
                  <a:outerShdw blurRad="38100" dist="38100" dir="2700000" algn="tl">
                    <a:srgbClr val="C0C0C0"/>
                  </a:outerShdw>
                </a:effectLst>
              </a:rPr>
              <a:t> 10 </a:t>
            </a:r>
            <a:r>
              <a:rPr lang="ru-RU" sz="3600" b="1" dirty="0" err="1" smtClean="0">
                <a:solidFill>
                  <a:schemeClr val="bg1"/>
                </a:solidFill>
                <a:effectLst>
                  <a:outerShdw blurRad="38100" dist="38100" dir="2700000" algn="tl">
                    <a:srgbClr val="C0C0C0"/>
                  </a:outerShdw>
                </a:effectLst>
              </a:rPr>
              <a:t>клас</a:t>
            </a:r>
            <a:r>
              <a:rPr lang="ru-RU" sz="3600" b="1" dirty="0" smtClean="0">
                <a:solidFill>
                  <a:schemeClr val="bg1"/>
                </a:solidFill>
                <a:effectLst>
                  <a:outerShdw blurRad="38100" dist="38100" dir="2700000" algn="tl">
                    <a:srgbClr val="C0C0C0"/>
                  </a:outerShdw>
                </a:effectLst>
              </a:rPr>
              <a:t> 29.04.2022р.</a:t>
            </a:r>
            <a:endParaRPr lang="ru-RU" sz="3600" b="1" dirty="0">
              <a:solidFill>
                <a:schemeClr val="bg1"/>
              </a:solidFill>
              <a:effectLst>
                <a:outerShdw blurRad="38100" dist="38100" dir="2700000" algn="tl">
                  <a:srgbClr val="C0C0C0"/>
                </a:outerShdw>
              </a:effectLst>
            </a:endParaRPr>
          </a:p>
        </p:txBody>
      </p:sp>
      <p:sp>
        <p:nvSpPr>
          <p:cNvPr id="3" name="Місце для вмісту 2"/>
          <p:cNvSpPr>
            <a:spLocks noGrp="1"/>
          </p:cNvSpPr>
          <p:nvPr>
            <p:ph idx="1"/>
          </p:nvPr>
        </p:nvSpPr>
        <p:spPr/>
        <p:txBody>
          <a:bodyPr/>
          <a:lstStyle/>
          <a:p>
            <a:endParaRPr lang="uk-UA" dirty="0" smtClean="0"/>
          </a:p>
          <a:p>
            <a:endParaRPr lang="uk-UA" dirty="0"/>
          </a:p>
          <a:p>
            <a:pPr marL="0" indent="0">
              <a:buNone/>
            </a:pPr>
            <a:r>
              <a:rPr lang="uk-UA" sz="3600" dirty="0" smtClean="0">
                <a:solidFill>
                  <a:srgbClr val="00B0F0"/>
                </a:solidFill>
              </a:rPr>
              <a:t>  Потенціал електростатичного поля , різниця потенціалів</a:t>
            </a:r>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p:txBody>
      </p:sp>
    </p:spTree>
    <p:custDataLst>
      <p:tags r:id="rId1"/>
    </p:custData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3" name="Rectangle 6"/>
          <p:cNvSpPr>
            <a:spLocks noChangeArrowheads="1"/>
          </p:cNvSpPr>
          <p:nvPr/>
        </p:nvSpPr>
        <p:spPr bwMode="auto">
          <a:xfrm>
            <a:off x="0" y="3186113"/>
            <a:ext cx="9144000" cy="0"/>
          </a:xfrm>
          <a:prstGeom prst="rect">
            <a:avLst/>
          </a:prstGeom>
          <a:noFill/>
          <a:ln w="9525">
            <a:noFill/>
            <a:miter lim="800000"/>
            <a:headEnd/>
            <a:tailEnd/>
          </a:ln>
        </p:spPr>
        <p:txBody>
          <a:bodyPr wrap="none" anchor="ctr">
            <a:spAutoFit/>
          </a:bodyPr>
          <a:lstStyle/>
          <a:p>
            <a:endParaRPr lang="ru-RU">
              <a:latin typeface="Verdana" pitchFamily="34" charset="0"/>
              <a:cs typeface="Arial" charset="0"/>
            </a:endParaRPr>
          </a:p>
        </p:txBody>
      </p:sp>
      <p:sp>
        <p:nvSpPr>
          <p:cNvPr id="94221" name="Rectangle 7"/>
          <p:cNvSpPr>
            <a:spLocks noChangeArrowheads="1"/>
          </p:cNvSpPr>
          <p:nvPr/>
        </p:nvSpPr>
        <p:spPr bwMode="auto">
          <a:xfrm>
            <a:off x="1258888" y="0"/>
            <a:ext cx="7885112" cy="1143000"/>
          </a:xfrm>
          <a:prstGeom prst="rect">
            <a:avLst/>
          </a:prstGeom>
          <a:noFill/>
          <a:ln w="9525">
            <a:noFill/>
            <a:miter lim="800000"/>
            <a:headEnd/>
            <a:tailEnd/>
          </a:ln>
        </p:spPr>
        <p:txBody>
          <a:bodyPr anchor="ctr"/>
          <a:lstStyle/>
          <a:p>
            <a:pPr algn="ctr"/>
            <a:r>
              <a:rPr lang="ru-RU" altLang="ru-RU" sz="3600" b="1" dirty="0" err="1">
                <a:solidFill>
                  <a:schemeClr val="accent1"/>
                </a:solidFill>
                <a:latin typeface="Calibri" pitchFamily="34" charset="0"/>
              </a:rPr>
              <a:t>Різниця</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потенціалів</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електростатичного</a:t>
            </a:r>
            <a:r>
              <a:rPr lang="ru-RU" altLang="ru-RU" sz="3600" b="1" dirty="0">
                <a:solidFill>
                  <a:schemeClr val="accent1"/>
                </a:solidFill>
                <a:latin typeface="Calibri" pitchFamily="34" charset="0"/>
              </a:rPr>
              <a:t> поля</a:t>
            </a:r>
          </a:p>
        </p:txBody>
      </p:sp>
      <p:grpSp>
        <p:nvGrpSpPr>
          <p:cNvPr id="419846" name="Группа 44"/>
          <p:cNvGrpSpPr>
            <a:grpSpLocks/>
          </p:cNvGrpSpPr>
          <p:nvPr/>
        </p:nvGrpSpPr>
        <p:grpSpPr bwMode="auto">
          <a:xfrm>
            <a:off x="0" y="0"/>
            <a:ext cx="766763" cy="6858000"/>
            <a:chOff x="0" y="-47"/>
            <a:chExt cx="767183" cy="7112794"/>
          </a:xfrm>
        </p:grpSpPr>
        <p:pic>
          <p:nvPicPr>
            <p:cNvPr id="419847" name="Picture 2"/>
            <p:cNvPicPr>
              <a:picLocks noChangeAspect="1" noChangeArrowheads="1"/>
            </p:cNvPicPr>
            <p:nvPr/>
          </p:nvPicPr>
          <p:blipFill>
            <a:blip r:embed="rId3"/>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419848" name="Picture 2"/>
            <p:cNvPicPr>
              <a:picLocks noChangeAspect="1" noChangeArrowheads="1"/>
            </p:cNvPicPr>
            <p:nvPr/>
          </p:nvPicPr>
          <p:blipFill>
            <a:blip r:embed="rId3"/>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419849" name="Picture 2"/>
            <p:cNvPicPr>
              <a:picLocks noChangeAspect="1" noChangeArrowheads="1"/>
            </p:cNvPicPr>
            <p:nvPr/>
          </p:nvPicPr>
          <p:blipFill>
            <a:blip r:embed="rId3"/>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419850" name="Picture 2"/>
            <p:cNvPicPr>
              <a:picLocks noChangeAspect="1" noChangeArrowheads="1"/>
            </p:cNvPicPr>
            <p:nvPr/>
          </p:nvPicPr>
          <p:blipFill>
            <a:blip r:embed="rId3"/>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419851" name="Picture 2"/>
            <p:cNvPicPr>
              <a:picLocks noChangeAspect="1" noChangeArrowheads="1"/>
            </p:cNvPicPr>
            <p:nvPr/>
          </p:nvPicPr>
          <p:blipFill>
            <a:blip r:embed="rId3"/>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419852" name="Picture 2"/>
            <p:cNvPicPr>
              <a:picLocks noChangeAspect="1" noChangeArrowheads="1"/>
            </p:cNvPicPr>
            <p:nvPr/>
          </p:nvPicPr>
          <p:blipFill>
            <a:blip r:embed="rId3"/>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419853" name="Picture 2"/>
            <p:cNvPicPr>
              <a:picLocks noChangeAspect="1" noChangeArrowheads="1"/>
            </p:cNvPicPr>
            <p:nvPr/>
          </p:nvPicPr>
          <p:blipFill>
            <a:blip r:embed="rId3"/>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419854" name="Picture 2"/>
            <p:cNvPicPr>
              <a:picLocks noChangeAspect="1" noChangeArrowheads="1"/>
            </p:cNvPicPr>
            <p:nvPr/>
          </p:nvPicPr>
          <p:blipFill>
            <a:blip r:embed="rId3"/>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graphicFrame>
        <p:nvGraphicFramePr>
          <p:cNvPr id="419855" name="Object 5"/>
          <p:cNvGraphicFramePr>
            <a:graphicFrameLocks noChangeAspect="1"/>
          </p:cNvGraphicFramePr>
          <p:nvPr/>
        </p:nvGraphicFramePr>
        <p:xfrm>
          <a:off x="1403350" y="1412875"/>
          <a:ext cx="3024188" cy="1724025"/>
        </p:xfrm>
        <a:graphic>
          <a:graphicData uri="http://schemas.openxmlformats.org/presentationml/2006/ole">
            <mc:AlternateContent xmlns:mc="http://schemas.openxmlformats.org/markup-compatibility/2006">
              <mc:Choice xmlns:v="urn:schemas-microsoft-com:vml" Requires="v">
                <p:oleObj spid="_x0000_s5122" name="Формула" r:id="rId4" imgW="736560" imgH="419040" progId="Equation.3">
                  <p:embed/>
                </p:oleObj>
              </mc:Choice>
              <mc:Fallback>
                <p:oleObj name="Формула" r:id="rId4" imgW="736560" imgH="4190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350" y="1412875"/>
                        <a:ext cx="3024188" cy="1724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56" name="Object 16"/>
          <p:cNvGraphicFramePr>
            <a:graphicFrameLocks noChangeAspect="1"/>
          </p:cNvGraphicFramePr>
          <p:nvPr/>
        </p:nvGraphicFramePr>
        <p:xfrm>
          <a:off x="1187450" y="2997200"/>
          <a:ext cx="7200900" cy="957263"/>
        </p:xfrm>
        <a:graphic>
          <a:graphicData uri="http://schemas.openxmlformats.org/presentationml/2006/ole">
            <mc:AlternateContent xmlns:mc="http://schemas.openxmlformats.org/markup-compatibility/2006">
              <mc:Choice xmlns:v="urn:schemas-microsoft-com:vml" Requires="v">
                <p:oleObj spid="_x0000_s5123" name="Формула" r:id="rId6" imgW="1651000" imgH="215900" progId="Equation.3">
                  <p:embed/>
                </p:oleObj>
              </mc:Choice>
              <mc:Fallback>
                <p:oleObj name="Формула" r:id="rId6" imgW="1651000" imgH="215900" progId="Equation.3">
                  <p:embed/>
                  <p:pic>
                    <p:nvPicPr>
                      <p:cNvPr id="0" name="Picture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7450" y="2997200"/>
                        <a:ext cx="7200900" cy="957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57" name="Object 17"/>
          <p:cNvGraphicFramePr>
            <a:graphicFrameLocks noChangeAspect="1"/>
          </p:cNvGraphicFramePr>
          <p:nvPr/>
        </p:nvGraphicFramePr>
        <p:xfrm>
          <a:off x="1187450" y="4149725"/>
          <a:ext cx="4105275" cy="836613"/>
        </p:xfrm>
        <a:graphic>
          <a:graphicData uri="http://schemas.openxmlformats.org/presentationml/2006/ole">
            <mc:AlternateContent xmlns:mc="http://schemas.openxmlformats.org/markup-compatibility/2006">
              <mc:Choice xmlns:v="urn:schemas-microsoft-com:vml" Requires="v">
                <p:oleObj spid="_x0000_s5124" name="Формула" r:id="rId8" imgW="1079032" imgH="215806" progId="Equation.3">
                  <p:embed/>
                </p:oleObj>
              </mc:Choice>
              <mc:Fallback>
                <p:oleObj name="Формула" r:id="rId8" imgW="1079032" imgH="215806" progId="Equation.3">
                  <p:embed/>
                  <p:pic>
                    <p:nvPicPr>
                      <p:cNvPr id="0" name="Picture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87450" y="4149725"/>
                        <a:ext cx="4105275"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58" name="Object 18"/>
          <p:cNvGraphicFramePr>
            <a:graphicFrameLocks noChangeAspect="1"/>
          </p:cNvGraphicFramePr>
          <p:nvPr/>
        </p:nvGraphicFramePr>
        <p:xfrm>
          <a:off x="1258888" y="5229225"/>
          <a:ext cx="2520950" cy="1000125"/>
        </p:xfrm>
        <a:graphic>
          <a:graphicData uri="http://schemas.openxmlformats.org/presentationml/2006/ole">
            <mc:AlternateContent xmlns:mc="http://schemas.openxmlformats.org/markup-compatibility/2006">
              <mc:Choice xmlns:v="urn:schemas-microsoft-com:vml" Requires="v">
                <p:oleObj spid="_x0000_s5125" name="Формула" r:id="rId10" imgW="507780" imgH="203112" progId="Equation.3">
                  <p:embed/>
                </p:oleObj>
              </mc:Choice>
              <mc:Fallback>
                <p:oleObj name="Формула" r:id="rId10" imgW="507780" imgH="203112" progId="Equation.3">
                  <p:embed/>
                  <p:pic>
                    <p:nvPicPr>
                      <p:cNvPr id="0" name="Picture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58888" y="5229225"/>
                        <a:ext cx="2520950" cy="1000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7</a:t>
            </a:r>
            <a:endParaRPr lang="ru-RU" sz="36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type="body" idx="4294967295"/>
          </p:nvPr>
        </p:nvSpPr>
        <p:spPr>
          <a:xfrm>
            <a:off x="900113" y="1219200"/>
            <a:ext cx="7786687" cy="4911725"/>
          </a:xfrm>
        </p:spPr>
        <p:txBody>
          <a:bodyPr/>
          <a:lstStyle/>
          <a:p>
            <a:pPr marL="0" indent="268288" eaLnBrk="1" hangingPunct="1">
              <a:buFont typeface="Wingdings" pitchFamily="2" charset="2"/>
              <a:buNone/>
            </a:pPr>
            <a:r>
              <a:rPr lang="ru-RU">
                <a:effectLst>
                  <a:outerShdw blurRad="38100" dist="38100" dir="2700000" algn="tl">
                    <a:srgbClr val="C0C0C0"/>
                  </a:outerShdw>
                </a:effectLst>
              </a:rPr>
              <a:t>Різниця потенціалів між двома точками поля дорівнює 1 В, якщо під</a:t>
            </a:r>
            <a:r>
              <a:rPr lang="uk-UA">
                <a:effectLst>
                  <a:outerShdw blurRad="38100" dist="38100" dir="2700000" algn="tl">
                    <a:srgbClr val="C0C0C0"/>
                  </a:outerShdw>
                </a:effectLst>
              </a:rPr>
              <a:t> </a:t>
            </a:r>
            <a:r>
              <a:rPr lang="ru-RU">
                <a:effectLst>
                  <a:outerShdw blurRad="38100" dist="38100" dir="2700000" algn="tl">
                    <a:srgbClr val="C0C0C0"/>
                  </a:outerShdw>
                </a:effectLst>
              </a:rPr>
              <a:t>час переміщення заряду в 1 Кл із однієї точки в іншу електричне поле виконує роботу в 1 Дж.</a:t>
            </a:r>
            <a:r>
              <a:rPr lang="uk-UA">
                <a:effectLst>
                  <a:outerShdw blurRad="38100" dist="38100" dir="2700000" algn="tl">
                    <a:srgbClr val="C0C0C0"/>
                  </a:outerShdw>
                </a:effectLst>
              </a:rPr>
              <a:t> </a:t>
            </a:r>
            <a:endParaRPr lang="ru-RU">
              <a:effectLst>
                <a:outerShdw blurRad="38100" dist="38100" dir="2700000" algn="tl">
                  <a:srgbClr val="C0C0C0"/>
                </a:outerShdw>
              </a:effectLst>
            </a:endParaRPr>
          </a:p>
        </p:txBody>
      </p:sp>
      <p:sp>
        <p:nvSpPr>
          <p:cNvPr id="420868" name="Rectangle 6"/>
          <p:cNvSpPr>
            <a:spLocks noChangeArrowheads="1"/>
          </p:cNvSpPr>
          <p:nvPr/>
        </p:nvSpPr>
        <p:spPr bwMode="auto">
          <a:xfrm>
            <a:off x="0" y="3200400"/>
            <a:ext cx="9144000" cy="0"/>
          </a:xfrm>
          <a:prstGeom prst="rect">
            <a:avLst/>
          </a:prstGeom>
          <a:noFill/>
          <a:ln w="9525">
            <a:noFill/>
            <a:miter lim="800000"/>
            <a:headEnd/>
            <a:tailEnd/>
          </a:ln>
        </p:spPr>
        <p:txBody>
          <a:bodyPr wrap="none" anchor="ctr">
            <a:spAutoFit/>
          </a:bodyPr>
          <a:lstStyle/>
          <a:p>
            <a:endParaRPr lang="ru-RU">
              <a:latin typeface="Verdana" pitchFamily="34" charset="0"/>
              <a:cs typeface="Arial" charset="0"/>
            </a:endParaRPr>
          </a:p>
        </p:txBody>
      </p:sp>
      <p:graphicFrame>
        <p:nvGraphicFramePr>
          <p:cNvPr id="420869" name="Object 5"/>
          <p:cNvGraphicFramePr>
            <a:graphicFrameLocks noChangeAspect="1"/>
          </p:cNvGraphicFramePr>
          <p:nvPr/>
        </p:nvGraphicFramePr>
        <p:xfrm>
          <a:off x="2555875" y="3789363"/>
          <a:ext cx="4267200" cy="1108075"/>
        </p:xfrm>
        <a:graphic>
          <a:graphicData uri="http://schemas.openxmlformats.org/presentationml/2006/ole">
            <mc:AlternateContent xmlns:mc="http://schemas.openxmlformats.org/markup-compatibility/2006">
              <mc:Choice xmlns:v="urn:schemas-microsoft-com:vml" Requires="v">
                <p:oleObj spid="_x0000_s6146" name="Формула" r:id="rId3" imgW="1765300" imgH="457200" progId="Equation.3">
                  <p:embed/>
                </p:oleObj>
              </mc:Choice>
              <mc:Fallback>
                <p:oleObj name="Формула" r:id="rId3" imgW="1765300" imgH="4572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75" y="3789363"/>
                        <a:ext cx="4267200" cy="1108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4221" name="Rectangle 7"/>
          <p:cNvSpPr>
            <a:spLocks noChangeArrowheads="1"/>
          </p:cNvSpPr>
          <p:nvPr/>
        </p:nvSpPr>
        <p:spPr bwMode="auto">
          <a:xfrm>
            <a:off x="1258888" y="0"/>
            <a:ext cx="7885112" cy="1143000"/>
          </a:xfrm>
          <a:prstGeom prst="rect">
            <a:avLst/>
          </a:prstGeom>
          <a:noFill/>
          <a:ln w="9525">
            <a:noFill/>
            <a:miter lim="800000"/>
            <a:headEnd/>
            <a:tailEnd/>
          </a:ln>
        </p:spPr>
        <p:txBody>
          <a:bodyPr anchor="ctr"/>
          <a:lstStyle/>
          <a:p>
            <a:pPr algn="ctr"/>
            <a:r>
              <a:rPr lang="ru-RU" altLang="ru-RU" sz="3600" b="1" dirty="0" err="1">
                <a:solidFill>
                  <a:schemeClr val="accent1"/>
                </a:solidFill>
                <a:latin typeface="Calibri" pitchFamily="34" charset="0"/>
              </a:rPr>
              <a:t>Різниця</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потенціалів</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електростатичного</a:t>
            </a:r>
            <a:r>
              <a:rPr lang="ru-RU" altLang="ru-RU" sz="3600" b="1" dirty="0">
                <a:solidFill>
                  <a:schemeClr val="accent1"/>
                </a:solidFill>
                <a:latin typeface="Calibri" pitchFamily="34" charset="0"/>
              </a:rPr>
              <a:t> поля</a:t>
            </a:r>
          </a:p>
        </p:txBody>
      </p:sp>
      <p:grpSp>
        <p:nvGrpSpPr>
          <p:cNvPr id="420871" name="Группа 44"/>
          <p:cNvGrpSpPr>
            <a:grpSpLocks/>
          </p:cNvGrpSpPr>
          <p:nvPr/>
        </p:nvGrpSpPr>
        <p:grpSpPr bwMode="auto">
          <a:xfrm>
            <a:off x="0" y="0"/>
            <a:ext cx="766763" cy="6858000"/>
            <a:chOff x="0" y="-47"/>
            <a:chExt cx="767183" cy="7112794"/>
          </a:xfrm>
        </p:grpSpPr>
        <p:pic>
          <p:nvPicPr>
            <p:cNvPr id="420872" name="Picture 2"/>
            <p:cNvPicPr>
              <a:picLocks noChangeAspect="1" noChangeArrowheads="1"/>
            </p:cNvPicPr>
            <p:nvPr/>
          </p:nvPicPr>
          <p:blipFill>
            <a:blip r:embed="rId5"/>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420873" name="Picture 2"/>
            <p:cNvPicPr>
              <a:picLocks noChangeAspect="1" noChangeArrowheads="1"/>
            </p:cNvPicPr>
            <p:nvPr/>
          </p:nvPicPr>
          <p:blipFill>
            <a:blip r:embed="rId5"/>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420874" name="Picture 2"/>
            <p:cNvPicPr>
              <a:picLocks noChangeAspect="1" noChangeArrowheads="1"/>
            </p:cNvPicPr>
            <p:nvPr/>
          </p:nvPicPr>
          <p:blipFill>
            <a:blip r:embed="rId5"/>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420875" name="Picture 2"/>
            <p:cNvPicPr>
              <a:picLocks noChangeAspect="1" noChangeArrowheads="1"/>
            </p:cNvPicPr>
            <p:nvPr/>
          </p:nvPicPr>
          <p:blipFill>
            <a:blip r:embed="rId5"/>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420876" name="Picture 2"/>
            <p:cNvPicPr>
              <a:picLocks noChangeAspect="1" noChangeArrowheads="1"/>
            </p:cNvPicPr>
            <p:nvPr/>
          </p:nvPicPr>
          <p:blipFill>
            <a:blip r:embed="rId5"/>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420877" name="Picture 2"/>
            <p:cNvPicPr>
              <a:picLocks noChangeAspect="1" noChangeArrowheads="1"/>
            </p:cNvPicPr>
            <p:nvPr/>
          </p:nvPicPr>
          <p:blipFill>
            <a:blip r:embed="rId5"/>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420878" name="Picture 2"/>
            <p:cNvPicPr>
              <a:picLocks noChangeAspect="1" noChangeArrowheads="1"/>
            </p:cNvPicPr>
            <p:nvPr/>
          </p:nvPicPr>
          <p:blipFill>
            <a:blip r:embed="rId5"/>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420879" name="Picture 2"/>
            <p:cNvPicPr>
              <a:picLocks noChangeAspect="1" noChangeArrowheads="1"/>
            </p:cNvPicPr>
            <p:nvPr/>
          </p:nvPicPr>
          <p:blipFill>
            <a:blip r:embed="rId5"/>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8</a:t>
            </a:r>
            <a:endParaRPr lang="ru-RU" sz="36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4"/>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ru-RU"/>
          </a:p>
        </p:txBody>
      </p:sp>
      <p:sp>
        <p:nvSpPr>
          <p:cNvPr id="94221" name="Rectangle 7"/>
          <p:cNvSpPr>
            <a:spLocks noChangeArrowheads="1"/>
          </p:cNvSpPr>
          <p:nvPr/>
        </p:nvSpPr>
        <p:spPr bwMode="auto">
          <a:xfrm>
            <a:off x="1258888" y="0"/>
            <a:ext cx="7885112" cy="1628775"/>
          </a:xfrm>
          <a:prstGeom prst="rect">
            <a:avLst/>
          </a:prstGeom>
          <a:noFill/>
          <a:ln w="9525">
            <a:noFill/>
            <a:miter lim="800000"/>
            <a:headEnd/>
            <a:tailEnd/>
          </a:ln>
        </p:spPr>
        <p:txBody>
          <a:bodyPr anchor="ctr"/>
          <a:lstStyle/>
          <a:p>
            <a:pPr algn="ctr"/>
            <a:r>
              <a:rPr lang="ru-RU" altLang="ru-RU" sz="3600" b="1" dirty="0">
                <a:solidFill>
                  <a:schemeClr val="accent1"/>
                </a:solidFill>
                <a:latin typeface="Calibri" pitchFamily="34" charset="0"/>
              </a:rPr>
              <a:t>Зв</a:t>
            </a:r>
            <a:r>
              <a:rPr lang="en-US" altLang="ru-RU" sz="3600" b="1" dirty="0">
                <a:solidFill>
                  <a:schemeClr val="accent1"/>
                </a:solidFill>
                <a:latin typeface="Calibri" pitchFamily="34" charset="0"/>
              </a:rPr>
              <a:t>’</a:t>
            </a:r>
            <a:r>
              <a:rPr lang="uk-UA" altLang="ru-RU" sz="3600" b="1" dirty="0" err="1">
                <a:solidFill>
                  <a:schemeClr val="accent1"/>
                </a:solidFill>
                <a:latin typeface="Calibri" pitchFamily="34" charset="0"/>
              </a:rPr>
              <a:t>язок</a:t>
            </a:r>
            <a:r>
              <a:rPr lang="uk-UA" altLang="ru-RU" sz="3600" b="1" dirty="0">
                <a:solidFill>
                  <a:schemeClr val="accent1"/>
                </a:solidFill>
                <a:latin typeface="Calibri" pitchFamily="34" charset="0"/>
              </a:rPr>
              <a:t> між напруженістю електричного поля і різницею потенціалів</a:t>
            </a:r>
            <a:endParaRPr lang="ru-RU" altLang="ru-RU" sz="3600" b="1" dirty="0">
              <a:solidFill>
                <a:schemeClr val="accent1"/>
              </a:solidFill>
              <a:latin typeface="Calibri" pitchFamily="34" charset="0"/>
            </a:endParaRPr>
          </a:p>
        </p:txBody>
      </p:sp>
      <p:grpSp>
        <p:nvGrpSpPr>
          <p:cNvPr id="421893" name="Группа 44"/>
          <p:cNvGrpSpPr>
            <a:grpSpLocks/>
          </p:cNvGrpSpPr>
          <p:nvPr/>
        </p:nvGrpSpPr>
        <p:grpSpPr bwMode="auto">
          <a:xfrm>
            <a:off x="0" y="0"/>
            <a:ext cx="766763" cy="6858000"/>
            <a:chOff x="0" y="-47"/>
            <a:chExt cx="767183" cy="7112794"/>
          </a:xfrm>
        </p:grpSpPr>
        <p:pic>
          <p:nvPicPr>
            <p:cNvPr id="421894" name="Picture 2"/>
            <p:cNvPicPr>
              <a:picLocks noChangeAspect="1" noChangeArrowheads="1"/>
            </p:cNvPicPr>
            <p:nvPr/>
          </p:nvPicPr>
          <p:blipFill>
            <a:blip r:embed="rId3"/>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421895" name="Picture 2"/>
            <p:cNvPicPr>
              <a:picLocks noChangeAspect="1" noChangeArrowheads="1"/>
            </p:cNvPicPr>
            <p:nvPr/>
          </p:nvPicPr>
          <p:blipFill>
            <a:blip r:embed="rId3"/>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421896" name="Picture 2"/>
            <p:cNvPicPr>
              <a:picLocks noChangeAspect="1" noChangeArrowheads="1"/>
            </p:cNvPicPr>
            <p:nvPr/>
          </p:nvPicPr>
          <p:blipFill>
            <a:blip r:embed="rId3"/>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421897" name="Picture 2"/>
            <p:cNvPicPr>
              <a:picLocks noChangeAspect="1" noChangeArrowheads="1"/>
            </p:cNvPicPr>
            <p:nvPr/>
          </p:nvPicPr>
          <p:blipFill>
            <a:blip r:embed="rId3"/>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421898" name="Picture 2"/>
            <p:cNvPicPr>
              <a:picLocks noChangeAspect="1" noChangeArrowheads="1"/>
            </p:cNvPicPr>
            <p:nvPr/>
          </p:nvPicPr>
          <p:blipFill>
            <a:blip r:embed="rId3"/>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421899" name="Picture 2"/>
            <p:cNvPicPr>
              <a:picLocks noChangeAspect="1" noChangeArrowheads="1"/>
            </p:cNvPicPr>
            <p:nvPr/>
          </p:nvPicPr>
          <p:blipFill>
            <a:blip r:embed="rId3"/>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421900" name="Picture 2"/>
            <p:cNvPicPr>
              <a:picLocks noChangeAspect="1" noChangeArrowheads="1"/>
            </p:cNvPicPr>
            <p:nvPr/>
          </p:nvPicPr>
          <p:blipFill>
            <a:blip r:embed="rId3"/>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421901" name="Picture 2"/>
            <p:cNvPicPr>
              <a:picLocks noChangeAspect="1" noChangeArrowheads="1"/>
            </p:cNvPicPr>
            <p:nvPr/>
          </p:nvPicPr>
          <p:blipFill>
            <a:blip r:embed="rId3"/>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421902" name="Text Box 14"/>
          <p:cNvSpPr txBox="1">
            <a:spLocks noChangeArrowheads="1"/>
          </p:cNvSpPr>
          <p:nvPr/>
        </p:nvSpPr>
        <p:spPr bwMode="auto">
          <a:xfrm>
            <a:off x="539750" y="1700213"/>
            <a:ext cx="8785225" cy="1362075"/>
          </a:xfrm>
          <a:prstGeom prst="rect">
            <a:avLst/>
          </a:prstGeom>
          <a:noFill/>
          <a:ln w="9525">
            <a:noFill/>
            <a:miter lim="800000"/>
            <a:headEnd/>
            <a:tailEnd/>
          </a:ln>
          <a:effectLst/>
        </p:spPr>
        <p:txBody>
          <a:bodyPr>
            <a:spAutoFit/>
          </a:bodyPr>
          <a:lstStyle/>
          <a:p>
            <a:pPr indent="177800">
              <a:spcBef>
                <a:spcPct val="10000"/>
              </a:spcBef>
            </a:pPr>
            <a:r>
              <a:rPr lang="uk-UA" sz="2600">
                <a:effectLst>
                  <a:outerShdw blurRad="38100" dist="38100" dir="2700000" algn="tl">
                    <a:srgbClr val="C0C0C0"/>
                  </a:outerShdw>
                </a:effectLst>
                <a:latin typeface="Calibri" pitchFamily="34" charset="0"/>
              </a:rPr>
              <a:t>Силова характеристика – напруженість. </a:t>
            </a:r>
          </a:p>
          <a:p>
            <a:pPr indent="177800">
              <a:spcBef>
                <a:spcPct val="10000"/>
              </a:spcBef>
            </a:pPr>
            <a:r>
              <a:rPr lang="uk-UA" sz="2600">
                <a:effectLst>
                  <a:outerShdw blurRad="38100" dist="38100" dir="2700000" algn="tl">
                    <a:srgbClr val="C0C0C0"/>
                  </a:outerShdw>
                </a:effectLst>
                <a:latin typeface="Calibri" pitchFamily="34" charset="0"/>
              </a:rPr>
              <a:t>Енергетична характеристика – потенціал. </a:t>
            </a:r>
          </a:p>
          <a:p>
            <a:pPr indent="177800">
              <a:spcBef>
                <a:spcPct val="10000"/>
              </a:spcBef>
            </a:pPr>
            <a:r>
              <a:rPr lang="uk-UA" sz="2600">
                <a:effectLst>
                  <a:outerShdw blurRad="38100" dist="38100" dir="2700000" algn="tl">
                    <a:srgbClr val="C0C0C0"/>
                  </a:outerShdw>
                </a:effectLst>
                <a:latin typeface="Calibri" pitchFamily="34" charset="0"/>
              </a:rPr>
              <a:t>Через ці величини можна виразити силу, що діє на заряд</a:t>
            </a:r>
            <a:r>
              <a:rPr lang="uk-UA" sz="2600">
                <a:latin typeface="Calibri" pitchFamily="34" charset="0"/>
              </a:rPr>
              <a:t>.</a:t>
            </a:r>
            <a:endParaRPr lang="ru-RU" sz="2600">
              <a:latin typeface="Calibri" pitchFamily="34" charset="0"/>
            </a:endParaRPr>
          </a:p>
        </p:txBody>
      </p:sp>
      <p:graphicFrame>
        <p:nvGraphicFramePr>
          <p:cNvPr id="421903" name="Object 15"/>
          <p:cNvGraphicFramePr>
            <a:graphicFrameLocks noChangeAspect="1"/>
          </p:cNvGraphicFramePr>
          <p:nvPr/>
        </p:nvGraphicFramePr>
        <p:xfrm>
          <a:off x="1116013" y="3213100"/>
          <a:ext cx="2160587" cy="857250"/>
        </p:xfrm>
        <a:graphic>
          <a:graphicData uri="http://schemas.openxmlformats.org/presentationml/2006/ole">
            <mc:AlternateContent xmlns:mc="http://schemas.openxmlformats.org/markup-compatibility/2006">
              <mc:Choice xmlns:v="urn:schemas-microsoft-com:vml" Requires="v">
                <p:oleObj spid="_x0000_s7170" name="Формула" r:id="rId4" imgW="507780" imgH="203112" progId="Equation.3">
                  <p:embed/>
                </p:oleObj>
              </mc:Choice>
              <mc:Fallback>
                <p:oleObj name="Формула" r:id="rId4" imgW="507780" imgH="203112" progId="Equation.3">
                  <p:embed/>
                  <p:pic>
                    <p:nvPicPr>
                      <p:cNvPr id="0"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6013" y="3213100"/>
                        <a:ext cx="2160587"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9445" name="Object 17"/>
          <p:cNvGraphicFramePr>
            <a:graphicFrameLocks noChangeAspect="1"/>
          </p:cNvGraphicFramePr>
          <p:nvPr/>
        </p:nvGraphicFramePr>
        <p:xfrm>
          <a:off x="971550" y="4005263"/>
          <a:ext cx="3097213" cy="939800"/>
        </p:xfrm>
        <a:graphic>
          <a:graphicData uri="http://schemas.openxmlformats.org/presentationml/2006/ole">
            <mc:AlternateContent xmlns:mc="http://schemas.openxmlformats.org/markup-compatibility/2006">
              <mc:Choice xmlns:v="urn:schemas-microsoft-com:vml" Requires="v">
                <p:oleObj spid="_x0000_s7171" name="Формула" r:id="rId6" imgW="660240" imgH="203040" progId="Equation.3">
                  <p:embed/>
                </p:oleObj>
              </mc:Choice>
              <mc:Fallback>
                <p:oleObj name="Формула" r:id="rId6" imgW="660240" imgH="203040" progId="Equation.3">
                  <p:embed/>
                  <p:pic>
                    <p:nvPicPr>
                      <p:cNvPr id="0" name="Picture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1550" y="4005263"/>
                        <a:ext cx="3097213"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1907" name="Rectangle 19"/>
          <p:cNvSpPr>
            <a:spLocks noChangeArrowheads="1"/>
          </p:cNvSpPr>
          <p:nvPr/>
        </p:nvSpPr>
        <p:spPr bwMode="auto">
          <a:xfrm>
            <a:off x="0" y="3325813"/>
            <a:ext cx="9144000" cy="0"/>
          </a:xfrm>
          <a:prstGeom prst="rect">
            <a:avLst/>
          </a:prstGeom>
          <a:noFill/>
          <a:ln w="9525">
            <a:noFill/>
            <a:miter lim="800000"/>
            <a:headEnd/>
            <a:tailEnd/>
          </a:ln>
          <a:effectLst/>
        </p:spPr>
        <p:txBody>
          <a:bodyPr wrap="none" anchor="ctr">
            <a:spAutoFit/>
          </a:bodyPr>
          <a:lstStyle/>
          <a:p>
            <a:endParaRPr lang="ru-RU"/>
          </a:p>
        </p:txBody>
      </p:sp>
      <p:graphicFrame>
        <p:nvGraphicFramePr>
          <p:cNvPr id="421906" name="Object 18"/>
          <p:cNvGraphicFramePr>
            <a:graphicFrameLocks noChangeAspect="1"/>
          </p:cNvGraphicFramePr>
          <p:nvPr/>
        </p:nvGraphicFramePr>
        <p:xfrm>
          <a:off x="900113" y="4941888"/>
          <a:ext cx="3095625" cy="822325"/>
        </p:xfrm>
        <a:graphic>
          <a:graphicData uri="http://schemas.openxmlformats.org/presentationml/2006/ole">
            <mc:AlternateContent xmlns:mc="http://schemas.openxmlformats.org/markup-compatibility/2006">
              <mc:Choice xmlns:v="urn:schemas-microsoft-com:vml" Requires="v">
                <p:oleObj spid="_x0000_s7172" name="Формула" r:id="rId8" imgW="774364" imgH="203112" progId="Equation.3">
                  <p:embed/>
                </p:oleObj>
              </mc:Choice>
              <mc:Fallback>
                <p:oleObj name="Формула" r:id="rId8" imgW="774364" imgH="203112" progId="Equation.3">
                  <p:embed/>
                  <p:pic>
                    <p:nvPicPr>
                      <p:cNvPr id="0" name="Picture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0113" y="4941888"/>
                        <a:ext cx="3095625" cy="822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1909" name="Rectangle 21"/>
          <p:cNvSpPr>
            <a:spLocks noChangeArrowheads="1"/>
          </p:cNvSpPr>
          <p:nvPr/>
        </p:nvSpPr>
        <p:spPr bwMode="auto">
          <a:xfrm>
            <a:off x="0" y="3341688"/>
            <a:ext cx="9144000" cy="0"/>
          </a:xfrm>
          <a:prstGeom prst="rect">
            <a:avLst/>
          </a:prstGeom>
          <a:noFill/>
          <a:ln w="9525">
            <a:noFill/>
            <a:miter lim="800000"/>
            <a:headEnd/>
            <a:tailEnd/>
          </a:ln>
          <a:effectLst/>
        </p:spPr>
        <p:txBody>
          <a:bodyPr wrap="none" anchor="ctr">
            <a:spAutoFit/>
          </a:bodyPr>
          <a:lstStyle/>
          <a:p>
            <a:endParaRPr lang="ru-RU"/>
          </a:p>
        </p:txBody>
      </p:sp>
      <p:graphicFrame>
        <p:nvGraphicFramePr>
          <p:cNvPr id="421908" name="Object 20"/>
          <p:cNvGraphicFramePr>
            <a:graphicFrameLocks noChangeAspect="1"/>
          </p:cNvGraphicFramePr>
          <p:nvPr/>
        </p:nvGraphicFramePr>
        <p:xfrm>
          <a:off x="4572000" y="3429000"/>
          <a:ext cx="3633788" cy="1041400"/>
        </p:xfrm>
        <a:graphic>
          <a:graphicData uri="http://schemas.openxmlformats.org/presentationml/2006/ole">
            <mc:AlternateContent xmlns:mc="http://schemas.openxmlformats.org/markup-compatibility/2006">
              <mc:Choice xmlns:v="urn:schemas-microsoft-com:vml" Requires="v">
                <p:oleObj spid="_x0000_s7173" name="Формула" r:id="rId10" imgW="609336" imgH="177723" progId="Equation.3">
                  <p:embed/>
                </p:oleObj>
              </mc:Choice>
              <mc:Fallback>
                <p:oleObj name="Формула" r:id="rId10" imgW="609336" imgH="177723" progId="Equation.3">
                  <p:embed/>
                  <p:pic>
                    <p:nvPicPr>
                      <p:cNvPr id="0" name="Picture 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72000" y="3429000"/>
                        <a:ext cx="3633788" cy="1041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1910" name="Rectangle 22"/>
          <p:cNvSpPr>
            <a:spLocks noChangeArrowheads="1"/>
          </p:cNvSpPr>
          <p:nvPr/>
        </p:nvSpPr>
        <p:spPr bwMode="auto">
          <a:xfrm>
            <a:off x="4572000" y="3429000"/>
            <a:ext cx="3671888" cy="1079500"/>
          </a:xfrm>
          <a:prstGeom prst="rect">
            <a:avLst/>
          </a:prstGeom>
          <a:noFill/>
          <a:ln w="28575">
            <a:solidFill>
              <a:srgbClr val="FF0000"/>
            </a:solidFill>
            <a:miter lim="800000"/>
            <a:headEnd/>
            <a:tailEnd/>
          </a:ln>
          <a:effectLst/>
        </p:spPr>
        <p:txBody>
          <a:bodyPr wrap="none" anchor="ctr"/>
          <a:lstStyle/>
          <a:p>
            <a:endParaRPr lang="ru-RU"/>
          </a:p>
        </p:txBody>
      </p:sp>
      <p:graphicFrame>
        <p:nvGraphicFramePr>
          <p:cNvPr id="421912" name="Object 24"/>
          <p:cNvGraphicFramePr>
            <a:graphicFrameLocks noChangeAspect="1"/>
          </p:cNvGraphicFramePr>
          <p:nvPr/>
        </p:nvGraphicFramePr>
        <p:xfrm>
          <a:off x="4572000" y="4797425"/>
          <a:ext cx="2305050" cy="1374775"/>
        </p:xfrm>
        <a:graphic>
          <a:graphicData uri="http://schemas.openxmlformats.org/presentationml/2006/ole">
            <mc:AlternateContent xmlns:mc="http://schemas.openxmlformats.org/markup-compatibility/2006">
              <mc:Choice xmlns:v="urn:schemas-microsoft-com:vml" Requires="v">
                <p:oleObj spid="_x0000_s7174" name="Формула" r:id="rId12" imgW="520474" imgH="393529" progId="Equation.3">
                  <p:embed/>
                </p:oleObj>
              </mc:Choice>
              <mc:Fallback>
                <p:oleObj name="Формула" r:id="rId12" imgW="520474" imgH="393529" progId="Equation.3">
                  <p:embed/>
                  <p:pic>
                    <p:nvPicPr>
                      <p:cNvPr id="0" name="Picture 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0" y="4797425"/>
                        <a:ext cx="2305050" cy="1374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21913" name="Object 25"/>
          <p:cNvGraphicFramePr>
            <a:graphicFrameLocks noChangeAspect="1"/>
          </p:cNvGraphicFramePr>
          <p:nvPr/>
        </p:nvGraphicFramePr>
        <p:xfrm>
          <a:off x="7235825" y="4868863"/>
          <a:ext cx="1655763" cy="1252537"/>
        </p:xfrm>
        <a:graphic>
          <a:graphicData uri="http://schemas.openxmlformats.org/presentationml/2006/ole">
            <mc:AlternateContent xmlns:mc="http://schemas.openxmlformats.org/markup-compatibility/2006">
              <mc:Choice xmlns:v="urn:schemas-microsoft-com:vml" Requires="v">
                <p:oleObj spid="_x0000_s7175" name="Формула" r:id="rId14" imgW="520474" imgH="393529" progId="Equation.3">
                  <p:embed/>
                </p:oleObj>
              </mc:Choice>
              <mc:Fallback>
                <p:oleObj name="Формула" r:id="rId14" imgW="520474" imgH="393529" progId="Equation.3">
                  <p:embed/>
                  <p:pic>
                    <p:nvPicPr>
                      <p:cNvPr id="0" name="Picture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235825" y="4868863"/>
                        <a:ext cx="1655763" cy="1252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9</a:t>
            </a:r>
            <a:endParaRPr lang="ru-RU" sz="360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94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5" name="Rectangle 3"/>
          <p:cNvSpPr>
            <a:spLocks noGrp="1"/>
          </p:cNvSpPr>
          <p:nvPr>
            <p:ph type="body" idx="1"/>
          </p:nvPr>
        </p:nvSpPr>
        <p:spPr>
          <a:xfrm>
            <a:off x="900113" y="1916113"/>
            <a:ext cx="7859712" cy="4525962"/>
          </a:xfrm>
        </p:spPr>
        <p:txBody>
          <a:bodyPr/>
          <a:lstStyle/>
          <a:p>
            <a:pPr>
              <a:lnSpc>
                <a:spcPct val="90000"/>
              </a:lnSpc>
            </a:pPr>
            <a:r>
              <a:rPr lang="uk-UA" sz="3000"/>
              <a:t>Напруженість електростатичного поля дорівнює різниці потенціалів, яка припадає на одиницю довжини вздовж лінії напруженості.</a:t>
            </a:r>
          </a:p>
          <a:p>
            <a:pPr>
              <a:lnSpc>
                <a:spcPct val="90000"/>
              </a:lnSpc>
            </a:pPr>
            <a:r>
              <a:rPr lang="uk-UA" sz="3000"/>
              <a:t>Якщо </a:t>
            </a:r>
            <a:r>
              <a:rPr lang="en-US" sz="3000"/>
              <a:t>d </a:t>
            </a:r>
            <a:r>
              <a:rPr lang="uk-UA" sz="3000"/>
              <a:t>&gt; 0 (переміщення відбувається в напрямі силових ліній), </a:t>
            </a:r>
            <a:r>
              <a:rPr lang="ru-RU" sz="3000">
                <a:sym typeface="Symbol" pitchFamily="18" charset="2"/>
              </a:rPr>
              <a:t></a:t>
            </a:r>
            <a:r>
              <a:rPr lang="uk-UA" sz="3000" baseline="-25000"/>
              <a:t>1</a:t>
            </a:r>
            <a:r>
              <a:rPr lang="uk-UA" sz="3000"/>
              <a:t> -  </a:t>
            </a:r>
            <a:r>
              <a:rPr lang="ru-RU" sz="3000">
                <a:sym typeface="Symbol" pitchFamily="18" charset="2"/>
              </a:rPr>
              <a:t></a:t>
            </a:r>
            <a:r>
              <a:rPr lang="uk-UA" sz="3000" baseline="-25000"/>
              <a:t>2</a:t>
            </a:r>
            <a:r>
              <a:rPr lang="uk-UA" sz="3000"/>
              <a:t> &gt; 0, тобто потенціал зменшується.</a:t>
            </a:r>
            <a:endParaRPr lang="uk-UA" sz="3000" b="1"/>
          </a:p>
          <a:p>
            <a:pPr>
              <a:lnSpc>
                <a:spcPct val="90000"/>
              </a:lnSpc>
            </a:pPr>
            <a:r>
              <a:rPr lang="uk-UA" sz="3000" b="1"/>
              <a:t>Напруженість електричного поля напрямлена в бік спадання потенціалу.</a:t>
            </a:r>
            <a:endParaRPr lang="ru-RU" sz="3000" b="1"/>
          </a:p>
        </p:txBody>
      </p:sp>
      <p:grpSp>
        <p:nvGrpSpPr>
          <p:cNvPr id="422916" name="Группа 44"/>
          <p:cNvGrpSpPr>
            <a:grpSpLocks/>
          </p:cNvGrpSpPr>
          <p:nvPr/>
        </p:nvGrpSpPr>
        <p:grpSpPr bwMode="auto">
          <a:xfrm>
            <a:off x="0" y="0"/>
            <a:ext cx="766763" cy="6858000"/>
            <a:chOff x="0" y="-47"/>
            <a:chExt cx="767183" cy="7112794"/>
          </a:xfrm>
        </p:grpSpPr>
        <p:pic>
          <p:nvPicPr>
            <p:cNvPr id="422917" name="Picture 2"/>
            <p:cNvPicPr>
              <a:picLocks noChangeAspect="1" noChangeArrowheads="1"/>
            </p:cNvPicPr>
            <p:nvPr/>
          </p:nvPicPr>
          <p:blipFill>
            <a:blip r:embed="rId2"/>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422918" name="Picture 2"/>
            <p:cNvPicPr>
              <a:picLocks noChangeAspect="1" noChangeArrowheads="1"/>
            </p:cNvPicPr>
            <p:nvPr/>
          </p:nvPicPr>
          <p:blipFill>
            <a:blip r:embed="rId2"/>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422919" name="Picture 2"/>
            <p:cNvPicPr>
              <a:picLocks noChangeAspect="1" noChangeArrowheads="1"/>
            </p:cNvPicPr>
            <p:nvPr/>
          </p:nvPicPr>
          <p:blipFill>
            <a:blip r:embed="rId2"/>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422920" name="Picture 2"/>
            <p:cNvPicPr>
              <a:picLocks noChangeAspect="1" noChangeArrowheads="1"/>
            </p:cNvPicPr>
            <p:nvPr/>
          </p:nvPicPr>
          <p:blipFill>
            <a:blip r:embed="rId2"/>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422921" name="Picture 2"/>
            <p:cNvPicPr>
              <a:picLocks noChangeAspect="1" noChangeArrowheads="1"/>
            </p:cNvPicPr>
            <p:nvPr/>
          </p:nvPicPr>
          <p:blipFill>
            <a:blip r:embed="rId2"/>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422922" name="Picture 2"/>
            <p:cNvPicPr>
              <a:picLocks noChangeAspect="1" noChangeArrowheads="1"/>
            </p:cNvPicPr>
            <p:nvPr/>
          </p:nvPicPr>
          <p:blipFill>
            <a:blip r:embed="rId2"/>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422923" name="Picture 2"/>
            <p:cNvPicPr>
              <a:picLocks noChangeAspect="1" noChangeArrowheads="1"/>
            </p:cNvPicPr>
            <p:nvPr/>
          </p:nvPicPr>
          <p:blipFill>
            <a:blip r:embed="rId2"/>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422924" name="Picture 2"/>
            <p:cNvPicPr>
              <a:picLocks noChangeAspect="1" noChangeArrowheads="1"/>
            </p:cNvPicPr>
            <p:nvPr/>
          </p:nvPicPr>
          <p:blipFill>
            <a:blip r:embed="rId2"/>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94221" name="Rectangle 7"/>
          <p:cNvSpPr>
            <a:spLocks noChangeArrowheads="1"/>
          </p:cNvSpPr>
          <p:nvPr/>
        </p:nvSpPr>
        <p:spPr bwMode="auto">
          <a:xfrm>
            <a:off x="1258888" y="0"/>
            <a:ext cx="7885112" cy="1628775"/>
          </a:xfrm>
          <a:prstGeom prst="rect">
            <a:avLst/>
          </a:prstGeom>
          <a:noFill/>
          <a:ln w="9525">
            <a:noFill/>
            <a:miter lim="800000"/>
            <a:headEnd/>
            <a:tailEnd/>
          </a:ln>
        </p:spPr>
        <p:txBody>
          <a:bodyPr anchor="ctr"/>
          <a:lstStyle/>
          <a:p>
            <a:pPr algn="ctr"/>
            <a:r>
              <a:rPr lang="ru-RU" altLang="ru-RU" sz="3600" b="1" dirty="0">
                <a:solidFill>
                  <a:schemeClr val="accent1"/>
                </a:solidFill>
                <a:latin typeface="Calibri" pitchFamily="34" charset="0"/>
              </a:rPr>
              <a:t>Зв</a:t>
            </a:r>
            <a:r>
              <a:rPr lang="en-US" altLang="ru-RU" sz="3600" b="1" dirty="0">
                <a:solidFill>
                  <a:schemeClr val="accent1"/>
                </a:solidFill>
                <a:latin typeface="Calibri" pitchFamily="34" charset="0"/>
              </a:rPr>
              <a:t>’</a:t>
            </a:r>
            <a:r>
              <a:rPr lang="uk-UA" altLang="ru-RU" sz="3600" b="1" dirty="0" err="1">
                <a:solidFill>
                  <a:schemeClr val="accent1"/>
                </a:solidFill>
                <a:latin typeface="Calibri" pitchFamily="34" charset="0"/>
              </a:rPr>
              <a:t>язок</a:t>
            </a:r>
            <a:r>
              <a:rPr lang="uk-UA" altLang="ru-RU" sz="3600" b="1" dirty="0">
                <a:solidFill>
                  <a:schemeClr val="accent1"/>
                </a:solidFill>
                <a:latin typeface="Calibri" pitchFamily="34" charset="0"/>
              </a:rPr>
              <a:t> між напруженістю електричного поля і різницею потенціалів</a:t>
            </a:r>
            <a:endParaRPr lang="ru-RU" altLang="ru-RU" sz="3600" b="1" dirty="0">
              <a:solidFill>
                <a:schemeClr val="accent1"/>
              </a:solidFill>
              <a:latin typeface="Calibri" pitchFamily="34" charset="0"/>
            </a:endParaRPr>
          </a:p>
        </p:txBody>
      </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10</a:t>
            </a:r>
            <a:endParaRPr lang="ru-RU" sz="36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4570" name="Group 3"/>
          <p:cNvGrpSpPr>
            <a:grpSpLocks/>
          </p:cNvGrpSpPr>
          <p:nvPr/>
        </p:nvGrpSpPr>
        <p:grpSpPr bwMode="auto">
          <a:xfrm>
            <a:off x="1547813" y="1125538"/>
            <a:ext cx="2952750" cy="2663825"/>
            <a:chOff x="249" y="618"/>
            <a:chExt cx="1860" cy="1678"/>
          </a:xfrm>
        </p:grpSpPr>
        <p:grpSp>
          <p:nvGrpSpPr>
            <p:cNvPr id="364603" name="Group 4"/>
            <p:cNvGrpSpPr>
              <a:grpSpLocks/>
            </p:cNvGrpSpPr>
            <p:nvPr/>
          </p:nvGrpSpPr>
          <p:grpSpPr bwMode="auto">
            <a:xfrm>
              <a:off x="1040" y="1332"/>
              <a:ext cx="278" cy="253"/>
              <a:chOff x="1066" y="1842"/>
              <a:chExt cx="272" cy="273"/>
            </a:xfrm>
          </p:grpSpPr>
          <p:sp>
            <p:nvSpPr>
              <p:cNvPr id="364620" name="Oval 5"/>
              <p:cNvSpPr>
                <a:spLocks noChangeArrowheads="1"/>
              </p:cNvSpPr>
              <p:nvPr/>
            </p:nvSpPr>
            <p:spPr bwMode="auto">
              <a:xfrm>
                <a:off x="1066" y="1842"/>
                <a:ext cx="272" cy="273"/>
              </a:xfrm>
              <a:prstGeom prst="ellipse">
                <a:avLst/>
              </a:prstGeom>
              <a:solidFill>
                <a:srgbClr val="FF0F15"/>
              </a:solidFill>
              <a:ln w="9525">
                <a:solidFill>
                  <a:schemeClr val="tx1"/>
                </a:solidFill>
                <a:round/>
                <a:headEnd/>
                <a:tailEnd/>
              </a:ln>
            </p:spPr>
            <p:txBody>
              <a:bodyPr wrap="none" anchor="ctr"/>
              <a:lstStyle/>
              <a:p>
                <a:endParaRPr lang="ru-RU"/>
              </a:p>
            </p:txBody>
          </p:sp>
          <p:sp>
            <p:nvSpPr>
              <p:cNvPr id="364621" name="AutoShape 6"/>
              <p:cNvSpPr>
                <a:spLocks noChangeArrowheads="1"/>
              </p:cNvSpPr>
              <p:nvPr/>
            </p:nvSpPr>
            <p:spPr bwMode="auto">
              <a:xfrm>
                <a:off x="1111" y="1888"/>
                <a:ext cx="181" cy="182"/>
              </a:xfrm>
              <a:prstGeom prst="star4">
                <a:avLst>
                  <a:gd name="adj" fmla="val 0"/>
                </a:avLst>
              </a:prstGeom>
              <a:solidFill>
                <a:schemeClr val="accent1"/>
              </a:solidFill>
              <a:ln w="57150">
                <a:solidFill>
                  <a:schemeClr val="tx1"/>
                </a:solidFill>
                <a:miter lim="800000"/>
                <a:headEnd/>
                <a:tailEnd/>
              </a:ln>
            </p:spPr>
            <p:txBody>
              <a:bodyPr wrap="none" anchor="ctr"/>
              <a:lstStyle/>
              <a:p>
                <a:endParaRPr lang="ru-RU"/>
              </a:p>
            </p:txBody>
          </p:sp>
        </p:grpSp>
        <p:sp>
          <p:nvSpPr>
            <p:cNvPr id="364604" name="Line 7"/>
            <p:cNvSpPr>
              <a:spLocks noChangeShapeType="1"/>
            </p:cNvSpPr>
            <p:nvPr/>
          </p:nvSpPr>
          <p:spPr bwMode="auto">
            <a:xfrm flipH="1">
              <a:off x="249" y="1457"/>
              <a:ext cx="791" cy="0"/>
            </a:xfrm>
            <a:prstGeom prst="line">
              <a:avLst/>
            </a:prstGeom>
            <a:noFill/>
            <a:ln w="38100">
              <a:solidFill>
                <a:schemeClr val="tx1"/>
              </a:solidFill>
              <a:round/>
              <a:headEnd/>
              <a:tailEnd type="triangle" w="med" len="med"/>
            </a:ln>
          </p:spPr>
          <p:txBody>
            <a:bodyPr/>
            <a:lstStyle/>
            <a:p>
              <a:endParaRPr lang="ru-RU"/>
            </a:p>
          </p:txBody>
        </p:sp>
        <p:sp>
          <p:nvSpPr>
            <p:cNvPr id="364605" name="Line 8"/>
            <p:cNvSpPr>
              <a:spLocks noChangeShapeType="1"/>
            </p:cNvSpPr>
            <p:nvPr/>
          </p:nvSpPr>
          <p:spPr bwMode="auto">
            <a:xfrm>
              <a:off x="1318" y="1457"/>
              <a:ext cx="791" cy="0"/>
            </a:xfrm>
            <a:prstGeom prst="line">
              <a:avLst/>
            </a:prstGeom>
            <a:noFill/>
            <a:ln w="38100">
              <a:solidFill>
                <a:schemeClr val="tx1"/>
              </a:solidFill>
              <a:round/>
              <a:headEnd/>
              <a:tailEnd type="triangle" w="med" len="med"/>
            </a:ln>
          </p:spPr>
          <p:txBody>
            <a:bodyPr/>
            <a:lstStyle/>
            <a:p>
              <a:endParaRPr lang="ru-RU"/>
            </a:p>
          </p:txBody>
        </p:sp>
        <p:sp>
          <p:nvSpPr>
            <p:cNvPr id="364606" name="Line 9"/>
            <p:cNvSpPr>
              <a:spLocks noChangeShapeType="1"/>
            </p:cNvSpPr>
            <p:nvPr/>
          </p:nvSpPr>
          <p:spPr bwMode="auto">
            <a:xfrm>
              <a:off x="1179" y="1582"/>
              <a:ext cx="0" cy="714"/>
            </a:xfrm>
            <a:prstGeom prst="line">
              <a:avLst/>
            </a:prstGeom>
            <a:noFill/>
            <a:ln w="38100">
              <a:solidFill>
                <a:schemeClr val="tx1"/>
              </a:solidFill>
              <a:round/>
              <a:headEnd/>
              <a:tailEnd type="triangle" w="med" len="med"/>
            </a:ln>
          </p:spPr>
          <p:txBody>
            <a:bodyPr/>
            <a:lstStyle/>
            <a:p>
              <a:endParaRPr lang="ru-RU"/>
            </a:p>
          </p:txBody>
        </p:sp>
        <p:sp>
          <p:nvSpPr>
            <p:cNvPr id="364607" name="Line 10"/>
            <p:cNvSpPr>
              <a:spLocks noChangeShapeType="1"/>
            </p:cNvSpPr>
            <p:nvPr/>
          </p:nvSpPr>
          <p:spPr bwMode="auto">
            <a:xfrm flipV="1">
              <a:off x="1179" y="618"/>
              <a:ext cx="0" cy="711"/>
            </a:xfrm>
            <a:prstGeom prst="line">
              <a:avLst/>
            </a:prstGeom>
            <a:noFill/>
            <a:ln w="38100">
              <a:solidFill>
                <a:schemeClr val="tx1"/>
              </a:solidFill>
              <a:round/>
              <a:headEnd/>
              <a:tailEnd type="triangle" w="med" len="med"/>
            </a:ln>
          </p:spPr>
          <p:txBody>
            <a:bodyPr/>
            <a:lstStyle/>
            <a:p>
              <a:endParaRPr lang="ru-RU"/>
            </a:p>
          </p:txBody>
        </p:sp>
        <p:sp>
          <p:nvSpPr>
            <p:cNvPr id="364608" name="Line 11"/>
            <p:cNvSpPr>
              <a:spLocks noChangeShapeType="1"/>
            </p:cNvSpPr>
            <p:nvPr/>
          </p:nvSpPr>
          <p:spPr bwMode="auto">
            <a:xfrm flipH="1">
              <a:off x="483" y="1541"/>
              <a:ext cx="604" cy="587"/>
            </a:xfrm>
            <a:prstGeom prst="line">
              <a:avLst/>
            </a:prstGeom>
            <a:noFill/>
            <a:ln w="38100">
              <a:solidFill>
                <a:schemeClr val="tx1"/>
              </a:solidFill>
              <a:round/>
              <a:headEnd/>
              <a:tailEnd type="triangle" w="med" len="med"/>
            </a:ln>
          </p:spPr>
          <p:txBody>
            <a:bodyPr/>
            <a:lstStyle/>
            <a:p>
              <a:endParaRPr lang="ru-RU"/>
            </a:p>
          </p:txBody>
        </p:sp>
        <p:sp>
          <p:nvSpPr>
            <p:cNvPr id="364609" name="Line 12"/>
            <p:cNvSpPr>
              <a:spLocks noChangeShapeType="1"/>
            </p:cNvSpPr>
            <p:nvPr/>
          </p:nvSpPr>
          <p:spPr bwMode="auto">
            <a:xfrm flipV="1">
              <a:off x="1271" y="827"/>
              <a:ext cx="604" cy="546"/>
            </a:xfrm>
            <a:prstGeom prst="line">
              <a:avLst/>
            </a:prstGeom>
            <a:noFill/>
            <a:ln w="38100">
              <a:solidFill>
                <a:schemeClr val="tx1"/>
              </a:solidFill>
              <a:round/>
              <a:headEnd/>
              <a:tailEnd type="triangle" w="med" len="med"/>
            </a:ln>
          </p:spPr>
          <p:txBody>
            <a:bodyPr/>
            <a:lstStyle/>
            <a:p>
              <a:endParaRPr lang="ru-RU"/>
            </a:p>
          </p:txBody>
        </p:sp>
        <p:sp>
          <p:nvSpPr>
            <p:cNvPr id="364610" name="Line 13"/>
            <p:cNvSpPr>
              <a:spLocks noChangeShapeType="1"/>
            </p:cNvSpPr>
            <p:nvPr/>
          </p:nvSpPr>
          <p:spPr bwMode="auto">
            <a:xfrm flipH="1" flipV="1">
              <a:off x="528" y="870"/>
              <a:ext cx="559" cy="503"/>
            </a:xfrm>
            <a:prstGeom prst="line">
              <a:avLst/>
            </a:prstGeom>
            <a:noFill/>
            <a:ln w="38100">
              <a:solidFill>
                <a:schemeClr val="tx1"/>
              </a:solidFill>
              <a:round/>
              <a:headEnd/>
              <a:tailEnd type="triangle" w="med" len="med"/>
            </a:ln>
          </p:spPr>
          <p:txBody>
            <a:bodyPr/>
            <a:lstStyle/>
            <a:p>
              <a:endParaRPr lang="ru-RU"/>
            </a:p>
          </p:txBody>
        </p:sp>
        <p:sp>
          <p:nvSpPr>
            <p:cNvPr id="364611" name="Line 14"/>
            <p:cNvSpPr>
              <a:spLocks noChangeShapeType="1"/>
            </p:cNvSpPr>
            <p:nvPr/>
          </p:nvSpPr>
          <p:spPr bwMode="auto">
            <a:xfrm>
              <a:off x="1271" y="1541"/>
              <a:ext cx="652" cy="544"/>
            </a:xfrm>
            <a:prstGeom prst="line">
              <a:avLst/>
            </a:prstGeom>
            <a:noFill/>
            <a:ln w="38100">
              <a:solidFill>
                <a:schemeClr val="tx1"/>
              </a:solidFill>
              <a:round/>
              <a:headEnd/>
              <a:tailEnd type="triangle" w="med" len="med"/>
            </a:ln>
          </p:spPr>
          <p:txBody>
            <a:bodyPr/>
            <a:lstStyle/>
            <a:p>
              <a:endParaRPr lang="ru-RU"/>
            </a:p>
          </p:txBody>
        </p:sp>
        <p:sp>
          <p:nvSpPr>
            <p:cNvPr id="364612" name="Oval 15"/>
            <p:cNvSpPr>
              <a:spLocks noChangeArrowheads="1"/>
            </p:cNvSpPr>
            <p:nvPr/>
          </p:nvSpPr>
          <p:spPr bwMode="auto">
            <a:xfrm>
              <a:off x="495" y="764"/>
              <a:ext cx="1404" cy="1386"/>
            </a:xfrm>
            <a:prstGeom prst="ellipse">
              <a:avLst/>
            </a:prstGeom>
            <a:noFill/>
            <a:ln w="38100">
              <a:solidFill>
                <a:schemeClr val="tx1"/>
              </a:solidFill>
              <a:prstDash val="dash"/>
              <a:round/>
              <a:headEnd/>
              <a:tailEnd/>
            </a:ln>
          </p:spPr>
          <p:txBody>
            <a:bodyPr wrap="none" anchor="ctr"/>
            <a:lstStyle/>
            <a:p>
              <a:endParaRPr lang="ru-RU"/>
            </a:p>
          </p:txBody>
        </p:sp>
        <p:sp>
          <p:nvSpPr>
            <p:cNvPr id="364613" name="Oval 16"/>
            <p:cNvSpPr>
              <a:spLocks noChangeArrowheads="1"/>
            </p:cNvSpPr>
            <p:nvPr/>
          </p:nvSpPr>
          <p:spPr bwMode="auto">
            <a:xfrm>
              <a:off x="740" y="1020"/>
              <a:ext cx="878" cy="875"/>
            </a:xfrm>
            <a:prstGeom prst="ellipse">
              <a:avLst/>
            </a:prstGeom>
            <a:noFill/>
            <a:ln w="38100">
              <a:solidFill>
                <a:schemeClr val="tx1"/>
              </a:solidFill>
              <a:prstDash val="dash"/>
              <a:round/>
              <a:headEnd/>
              <a:tailEnd/>
            </a:ln>
          </p:spPr>
          <p:txBody>
            <a:bodyPr wrap="none" anchor="ctr"/>
            <a:lstStyle/>
            <a:p>
              <a:endParaRPr lang="ru-RU"/>
            </a:p>
          </p:txBody>
        </p:sp>
        <p:sp>
          <p:nvSpPr>
            <p:cNvPr id="364614" name="Oval 17"/>
            <p:cNvSpPr>
              <a:spLocks noChangeArrowheads="1"/>
            </p:cNvSpPr>
            <p:nvPr/>
          </p:nvSpPr>
          <p:spPr bwMode="auto">
            <a:xfrm>
              <a:off x="1618" y="910"/>
              <a:ext cx="70" cy="73"/>
            </a:xfrm>
            <a:prstGeom prst="ellipse">
              <a:avLst/>
            </a:prstGeom>
            <a:solidFill>
              <a:schemeClr val="tx1"/>
            </a:solidFill>
            <a:ln w="9525">
              <a:solidFill>
                <a:schemeClr val="tx1"/>
              </a:solidFill>
              <a:round/>
              <a:headEnd/>
              <a:tailEnd/>
            </a:ln>
          </p:spPr>
          <p:txBody>
            <a:bodyPr wrap="none" anchor="ctr"/>
            <a:lstStyle/>
            <a:p>
              <a:endParaRPr lang="ru-RU"/>
            </a:p>
          </p:txBody>
        </p:sp>
        <p:sp>
          <p:nvSpPr>
            <p:cNvPr id="364615" name="Oval 18"/>
            <p:cNvSpPr>
              <a:spLocks noChangeArrowheads="1"/>
            </p:cNvSpPr>
            <p:nvPr/>
          </p:nvSpPr>
          <p:spPr bwMode="auto">
            <a:xfrm>
              <a:off x="916" y="1037"/>
              <a:ext cx="70" cy="74"/>
            </a:xfrm>
            <a:prstGeom prst="ellipse">
              <a:avLst/>
            </a:prstGeom>
            <a:solidFill>
              <a:schemeClr val="tx1"/>
            </a:solidFill>
            <a:ln w="9525">
              <a:solidFill>
                <a:schemeClr val="tx1"/>
              </a:solidFill>
              <a:round/>
              <a:headEnd/>
              <a:tailEnd/>
            </a:ln>
          </p:spPr>
          <p:txBody>
            <a:bodyPr wrap="none" anchor="ctr"/>
            <a:lstStyle/>
            <a:p>
              <a:endParaRPr lang="ru-RU"/>
            </a:p>
          </p:txBody>
        </p:sp>
        <p:sp>
          <p:nvSpPr>
            <p:cNvPr id="364616" name="Rectangle 19"/>
            <p:cNvSpPr>
              <a:spLocks noChangeArrowheads="1"/>
            </p:cNvSpPr>
            <p:nvPr/>
          </p:nvSpPr>
          <p:spPr bwMode="auto">
            <a:xfrm>
              <a:off x="249" y="1162"/>
              <a:ext cx="244" cy="288"/>
            </a:xfrm>
            <a:prstGeom prst="rect">
              <a:avLst/>
            </a:prstGeom>
            <a:noFill/>
            <a:ln w="9525">
              <a:noFill/>
              <a:miter lim="800000"/>
              <a:headEnd/>
              <a:tailEnd/>
            </a:ln>
          </p:spPr>
          <p:txBody>
            <a:bodyPr wrap="none">
              <a:spAutoFit/>
            </a:bodyPr>
            <a:lstStyle/>
            <a:p>
              <a:r>
                <a:rPr lang="ru-RU" sz="2400" b="1">
                  <a:latin typeface="Times New Roman" pitchFamily="18" charset="0"/>
                  <a:cs typeface="Arial" charset="0"/>
                </a:rPr>
                <a:t>Е</a:t>
              </a:r>
            </a:p>
          </p:txBody>
        </p:sp>
        <p:sp>
          <p:nvSpPr>
            <p:cNvPr id="364617" name="Line 20"/>
            <p:cNvSpPr>
              <a:spLocks noChangeShapeType="1"/>
            </p:cNvSpPr>
            <p:nvPr/>
          </p:nvSpPr>
          <p:spPr bwMode="auto">
            <a:xfrm>
              <a:off x="295" y="1162"/>
              <a:ext cx="151" cy="0"/>
            </a:xfrm>
            <a:prstGeom prst="line">
              <a:avLst/>
            </a:prstGeom>
            <a:noFill/>
            <a:ln w="28575">
              <a:solidFill>
                <a:schemeClr val="tx1"/>
              </a:solidFill>
              <a:round/>
              <a:headEnd/>
              <a:tailEnd type="triangle" w="med" len="med"/>
            </a:ln>
          </p:spPr>
          <p:txBody>
            <a:bodyPr/>
            <a:lstStyle/>
            <a:p>
              <a:endParaRPr lang="ru-RU"/>
            </a:p>
          </p:txBody>
        </p:sp>
        <p:sp>
          <p:nvSpPr>
            <p:cNvPr id="364618" name="Line 21"/>
            <p:cNvSpPr>
              <a:spLocks noChangeShapeType="1"/>
            </p:cNvSpPr>
            <p:nvPr/>
          </p:nvSpPr>
          <p:spPr bwMode="auto">
            <a:xfrm flipH="1" flipV="1">
              <a:off x="951" y="1072"/>
              <a:ext cx="211" cy="385"/>
            </a:xfrm>
            <a:prstGeom prst="line">
              <a:avLst/>
            </a:prstGeom>
            <a:noFill/>
            <a:ln w="38100">
              <a:solidFill>
                <a:schemeClr val="accent2"/>
              </a:solidFill>
              <a:round/>
              <a:headEnd/>
              <a:tailEnd type="triangle" w="med" len="med"/>
            </a:ln>
          </p:spPr>
          <p:txBody>
            <a:bodyPr/>
            <a:lstStyle/>
            <a:p>
              <a:endParaRPr lang="ru-RU"/>
            </a:p>
          </p:txBody>
        </p:sp>
        <p:sp>
          <p:nvSpPr>
            <p:cNvPr id="364619" name="Line 22"/>
            <p:cNvSpPr>
              <a:spLocks noChangeShapeType="1"/>
            </p:cNvSpPr>
            <p:nvPr/>
          </p:nvSpPr>
          <p:spPr bwMode="auto">
            <a:xfrm flipV="1">
              <a:off x="1197" y="932"/>
              <a:ext cx="456" cy="525"/>
            </a:xfrm>
            <a:prstGeom prst="line">
              <a:avLst/>
            </a:prstGeom>
            <a:noFill/>
            <a:ln w="38100">
              <a:solidFill>
                <a:schemeClr val="accent2"/>
              </a:solidFill>
              <a:round/>
              <a:headEnd/>
              <a:tailEnd type="triangle" w="med" len="med"/>
            </a:ln>
          </p:spPr>
          <p:txBody>
            <a:bodyPr/>
            <a:lstStyle/>
            <a:p>
              <a:endParaRPr lang="ru-RU"/>
            </a:p>
          </p:txBody>
        </p:sp>
      </p:grpSp>
      <p:sp>
        <p:nvSpPr>
          <p:cNvPr id="364571" name="Rectangle 23"/>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endParaRPr lang="ru-RU"/>
          </a:p>
        </p:txBody>
      </p:sp>
      <p:graphicFrame>
        <p:nvGraphicFramePr>
          <p:cNvPr id="364568" name="Object 24"/>
          <p:cNvGraphicFramePr>
            <a:graphicFrameLocks noChangeAspect="1"/>
          </p:cNvGraphicFramePr>
          <p:nvPr/>
        </p:nvGraphicFramePr>
        <p:xfrm>
          <a:off x="6227763" y="1341438"/>
          <a:ext cx="2089150" cy="1450975"/>
        </p:xfrm>
        <a:graphic>
          <a:graphicData uri="http://schemas.openxmlformats.org/presentationml/2006/ole">
            <mc:AlternateContent xmlns:mc="http://schemas.openxmlformats.org/markup-compatibility/2006">
              <mc:Choice xmlns:v="urn:schemas-microsoft-com:vml" Requires="v">
                <p:oleObj spid="_x0000_s8194" name="Формула" r:id="rId3" imgW="558558" imgH="393529" progId="Equation.3">
                  <p:embed/>
                </p:oleObj>
              </mc:Choice>
              <mc:Fallback>
                <p:oleObj name="Формула" r:id="rId3" imgW="558558" imgH="393529" progId="Equation.3">
                  <p:embed/>
                  <p:pic>
                    <p:nvPicPr>
                      <p:cNvPr id="0"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7763" y="1341438"/>
                        <a:ext cx="2089150" cy="1450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64572" name="Group 25"/>
          <p:cNvGrpSpPr>
            <a:grpSpLocks/>
          </p:cNvGrpSpPr>
          <p:nvPr/>
        </p:nvGrpSpPr>
        <p:grpSpPr bwMode="auto">
          <a:xfrm>
            <a:off x="4572000" y="2997200"/>
            <a:ext cx="4286250" cy="3352800"/>
            <a:chOff x="3061" y="1525"/>
            <a:chExt cx="2700" cy="2112"/>
          </a:xfrm>
        </p:grpSpPr>
        <p:sp>
          <p:nvSpPr>
            <p:cNvPr id="364594" name="Line 26"/>
            <p:cNvSpPr>
              <a:spLocks noChangeShapeType="1"/>
            </p:cNvSpPr>
            <p:nvPr/>
          </p:nvSpPr>
          <p:spPr bwMode="auto">
            <a:xfrm flipV="1">
              <a:off x="3334" y="1661"/>
              <a:ext cx="0" cy="1860"/>
            </a:xfrm>
            <a:prstGeom prst="line">
              <a:avLst/>
            </a:prstGeom>
            <a:noFill/>
            <a:ln w="38100">
              <a:solidFill>
                <a:schemeClr val="tx1"/>
              </a:solidFill>
              <a:round/>
              <a:headEnd/>
              <a:tailEnd type="triangle" w="med" len="med"/>
            </a:ln>
          </p:spPr>
          <p:txBody>
            <a:bodyPr/>
            <a:lstStyle/>
            <a:p>
              <a:endParaRPr lang="ru-RU"/>
            </a:p>
          </p:txBody>
        </p:sp>
        <p:sp>
          <p:nvSpPr>
            <p:cNvPr id="364595" name="Line 27"/>
            <p:cNvSpPr>
              <a:spLocks noChangeShapeType="1"/>
            </p:cNvSpPr>
            <p:nvPr/>
          </p:nvSpPr>
          <p:spPr bwMode="auto">
            <a:xfrm>
              <a:off x="3334" y="2614"/>
              <a:ext cx="2177" cy="0"/>
            </a:xfrm>
            <a:prstGeom prst="line">
              <a:avLst/>
            </a:prstGeom>
            <a:noFill/>
            <a:ln w="38100">
              <a:solidFill>
                <a:schemeClr val="tx1"/>
              </a:solidFill>
              <a:round/>
              <a:headEnd/>
              <a:tailEnd type="triangle" w="med" len="med"/>
            </a:ln>
          </p:spPr>
          <p:txBody>
            <a:bodyPr/>
            <a:lstStyle/>
            <a:p>
              <a:endParaRPr lang="ru-RU"/>
            </a:p>
          </p:txBody>
        </p:sp>
        <p:sp>
          <p:nvSpPr>
            <p:cNvPr id="364596" name="Text Box 28"/>
            <p:cNvSpPr txBox="1">
              <a:spLocks noChangeArrowheads="1"/>
            </p:cNvSpPr>
            <p:nvPr/>
          </p:nvSpPr>
          <p:spPr bwMode="auto">
            <a:xfrm>
              <a:off x="3061" y="1570"/>
              <a:ext cx="244" cy="288"/>
            </a:xfrm>
            <a:prstGeom prst="rect">
              <a:avLst/>
            </a:prstGeom>
            <a:noFill/>
            <a:ln w="9525">
              <a:noFill/>
              <a:miter lim="800000"/>
              <a:headEnd/>
              <a:tailEnd/>
            </a:ln>
          </p:spPr>
          <p:txBody>
            <a:bodyPr wrap="none">
              <a:spAutoFit/>
            </a:bodyPr>
            <a:lstStyle/>
            <a:p>
              <a:r>
                <a:rPr lang="en-US" sz="2400" b="1">
                  <a:latin typeface="Times New Roman" pitchFamily="18" charset="0"/>
                  <a:cs typeface="Arial" charset="0"/>
                </a:rPr>
                <a:t>E</a:t>
              </a:r>
              <a:endParaRPr lang="ru-RU" sz="2400" b="1">
                <a:latin typeface="Times New Roman" pitchFamily="18" charset="0"/>
                <a:cs typeface="Arial" charset="0"/>
              </a:endParaRPr>
            </a:p>
          </p:txBody>
        </p:sp>
        <p:sp>
          <p:nvSpPr>
            <p:cNvPr id="364597" name="Text Box 29"/>
            <p:cNvSpPr txBox="1">
              <a:spLocks noChangeArrowheads="1"/>
            </p:cNvSpPr>
            <p:nvPr/>
          </p:nvSpPr>
          <p:spPr bwMode="auto">
            <a:xfrm>
              <a:off x="5375" y="2614"/>
              <a:ext cx="215" cy="327"/>
            </a:xfrm>
            <a:prstGeom prst="rect">
              <a:avLst/>
            </a:prstGeom>
            <a:noFill/>
            <a:ln w="9525">
              <a:noFill/>
              <a:miter lim="800000"/>
              <a:headEnd/>
              <a:tailEnd/>
            </a:ln>
          </p:spPr>
          <p:txBody>
            <a:bodyPr wrap="none">
              <a:spAutoFit/>
            </a:bodyPr>
            <a:lstStyle/>
            <a:p>
              <a:r>
                <a:rPr lang="en-US" sz="2800" b="1">
                  <a:latin typeface="Times New Roman" pitchFamily="18" charset="0"/>
                  <a:cs typeface="Arial" charset="0"/>
                </a:rPr>
                <a:t>r</a:t>
              </a:r>
              <a:endParaRPr lang="ru-RU" sz="2800" b="1">
                <a:latin typeface="Times New Roman" pitchFamily="18" charset="0"/>
                <a:cs typeface="Arial" charset="0"/>
              </a:endParaRPr>
            </a:p>
          </p:txBody>
        </p:sp>
        <p:sp>
          <p:nvSpPr>
            <p:cNvPr id="364598" name="Text Box 30"/>
            <p:cNvSpPr txBox="1">
              <a:spLocks noChangeArrowheads="1"/>
            </p:cNvSpPr>
            <p:nvPr/>
          </p:nvSpPr>
          <p:spPr bwMode="auto">
            <a:xfrm>
              <a:off x="3107" y="2478"/>
              <a:ext cx="212" cy="288"/>
            </a:xfrm>
            <a:prstGeom prst="rect">
              <a:avLst/>
            </a:prstGeom>
            <a:noFill/>
            <a:ln w="9525">
              <a:noFill/>
              <a:miter lim="800000"/>
              <a:headEnd/>
              <a:tailEnd/>
            </a:ln>
          </p:spPr>
          <p:txBody>
            <a:bodyPr wrap="none">
              <a:spAutoFit/>
            </a:bodyPr>
            <a:lstStyle/>
            <a:p>
              <a:r>
                <a:rPr lang="en-US" sz="2400" b="1">
                  <a:latin typeface="Times New Roman" pitchFamily="18" charset="0"/>
                  <a:cs typeface="Arial" charset="0"/>
                </a:rPr>
                <a:t>0</a:t>
              </a:r>
              <a:endParaRPr lang="ru-RU" sz="2400" b="1">
                <a:latin typeface="Times New Roman" pitchFamily="18" charset="0"/>
                <a:cs typeface="Arial" charset="0"/>
              </a:endParaRPr>
            </a:p>
          </p:txBody>
        </p:sp>
        <p:sp>
          <p:nvSpPr>
            <p:cNvPr id="364599" name="Arc 31"/>
            <p:cNvSpPr>
              <a:spLocks/>
            </p:cNvSpPr>
            <p:nvPr/>
          </p:nvSpPr>
          <p:spPr bwMode="auto">
            <a:xfrm rot="10329821">
              <a:off x="3560" y="1525"/>
              <a:ext cx="2106" cy="1085"/>
            </a:xfrm>
            <a:custGeom>
              <a:avLst/>
              <a:gdLst>
                <a:gd name="T0" fmla="*/ 377 w 21594"/>
                <a:gd name="T1" fmla="*/ 0 h 21251"/>
                <a:gd name="T2" fmla="*/ 2106 w 21594"/>
                <a:gd name="T3" fmla="*/ 1058 h 21251"/>
                <a:gd name="T4" fmla="*/ 0 w 21594"/>
                <a:gd name="T5" fmla="*/ 1085 h 21251"/>
                <a:gd name="T6" fmla="*/ 0 60000 65536"/>
                <a:gd name="T7" fmla="*/ 0 60000 65536"/>
                <a:gd name="T8" fmla="*/ 0 60000 65536"/>
                <a:gd name="T9" fmla="*/ 0 w 21594"/>
                <a:gd name="T10" fmla="*/ 0 h 21251"/>
                <a:gd name="T11" fmla="*/ 21594 w 21594"/>
                <a:gd name="T12" fmla="*/ 21251 h 21251"/>
              </a:gdLst>
              <a:ahLst/>
              <a:cxnLst>
                <a:cxn ang="T6">
                  <a:pos x="T0" y="T1"/>
                </a:cxn>
                <a:cxn ang="T7">
                  <a:pos x="T2" y="T3"/>
                </a:cxn>
                <a:cxn ang="T8">
                  <a:pos x="T4" y="T5"/>
                </a:cxn>
              </a:cxnLst>
              <a:rect l="T9" t="T10" r="T11" b="T12"/>
              <a:pathLst>
                <a:path w="21594" h="21251" fill="none" extrusionOk="0">
                  <a:moveTo>
                    <a:pt x="3869" y="0"/>
                  </a:moveTo>
                  <a:cubicBezTo>
                    <a:pt x="13943" y="1834"/>
                    <a:pt x="21344" y="10489"/>
                    <a:pt x="21593" y="20726"/>
                  </a:cubicBezTo>
                </a:path>
                <a:path w="21594" h="21251" stroke="0" extrusionOk="0">
                  <a:moveTo>
                    <a:pt x="3869" y="0"/>
                  </a:moveTo>
                  <a:cubicBezTo>
                    <a:pt x="13943" y="1834"/>
                    <a:pt x="21344" y="10489"/>
                    <a:pt x="21593" y="20726"/>
                  </a:cubicBezTo>
                  <a:lnTo>
                    <a:pt x="0" y="21251"/>
                  </a:lnTo>
                  <a:close/>
                </a:path>
              </a:pathLst>
            </a:custGeom>
            <a:noFill/>
            <a:ln w="38100">
              <a:solidFill>
                <a:srgbClr val="FF0F15"/>
              </a:solidFill>
              <a:round/>
              <a:headEnd/>
              <a:tailEnd/>
            </a:ln>
          </p:spPr>
          <p:txBody>
            <a:bodyPr wrap="none" anchor="ctr"/>
            <a:lstStyle/>
            <a:p>
              <a:endParaRPr lang="ru-RU"/>
            </a:p>
          </p:txBody>
        </p:sp>
        <p:sp>
          <p:nvSpPr>
            <p:cNvPr id="364600" name="Arc 32"/>
            <p:cNvSpPr>
              <a:spLocks/>
            </p:cNvSpPr>
            <p:nvPr/>
          </p:nvSpPr>
          <p:spPr bwMode="auto">
            <a:xfrm rot="11149977" flipV="1">
              <a:off x="3655" y="2647"/>
              <a:ext cx="2106" cy="990"/>
            </a:xfrm>
            <a:custGeom>
              <a:avLst/>
              <a:gdLst>
                <a:gd name="T0" fmla="*/ 455 w 21594"/>
                <a:gd name="T1" fmla="*/ 0 h 21090"/>
                <a:gd name="T2" fmla="*/ 2106 w 21594"/>
                <a:gd name="T3" fmla="*/ 965 h 21090"/>
                <a:gd name="T4" fmla="*/ 0 w 21594"/>
                <a:gd name="T5" fmla="*/ 990 h 21090"/>
                <a:gd name="T6" fmla="*/ 0 60000 65536"/>
                <a:gd name="T7" fmla="*/ 0 60000 65536"/>
                <a:gd name="T8" fmla="*/ 0 60000 65536"/>
                <a:gd name="T9" fmla="*/ 0 w 21594"/>
                <a:gd name="T10" fmla="*/ 0 h 21090"/>
                <a:gd name="T11" fmla="*/ 21594 w 21594"/>
                <a:gd name="T12" fmla="*/ 21090 h 21090"/>
              </a:gdLst>
              <a:ahLst/>
              <a:cxnLst>
                <a:cxn ang="T6">
                  <a:pos x="T0" y="T1"/>
                </a:cxn>
                <a:cxn ang="T7">
                  <a:pos x="T2" y="T3"/>
                </a:cxn>
                <a:cxn ang="T8">
                  <a:pos x="T4" y="T5"/>
                </a:cxn>
              </a:cxnLst>
              <a:rect l="T9" t="T10" r="T11" b="T12"/>
              <a:pathLst>
                <a:path w="21594" h="21090" fill="none" extrusionOk="0">
                  <a:moveTo>
                    <a:pt x="4665" y="-1"/>
                  </a:moveTo>
                  <a:cubicBezTo>
                    <a:pt x="14366" y="2145"/>
                    <a:pt x="21352" y="10632"/>
                    <a:pt x="21593" y="20565"/>
                  </a:cubicBezTo>
                </a:path>
                <a:path w="21594" h="21090" stroke="0" extrusionOk="0">
                  <a:moveTo>
                    <a:pt x="4665" y="-1"/>
                  </a:moveTo>
                  <a:cubicBezTo>
                    <a:pt x="14366" y="2145"/>
                    <a:pt x="21352" y="10632"/>
                    <a:pt x="21593" y="20565"/>
                  </a:cubicBezTo>
                  <a:lnTo>
                    <a:pt x="0" y="21090"/>
                  </a:lnTo>
                  <a:close/>
                </a:path>
              </a:pathLst>
            </a:custGeom>
            <a:noFill/>
            <a:ln w="38100">
              <a:solidFill>
                <a:schemeClr val="accent2"/>
              </a:solidFill>
              <a:round/>
              <a:headEnd/>
              <a:tailEnd/>
            </a:ln>
          </p:spPr>
          <p:txBody>
            <a:bodyPr wrap="none" anchor="ctr"/>
            <a:lstStyle/>
            <a:p>
              <a:endParaRPr lang="ru-RU"/>
            </a:p>
          </p:txBody>
        </p:sp>
        <p:sp>
          <p:nvSpPr>
            <p:cNvPr id="364601" name="Text Box 33"/>
            <p:cNvSpPr txBox="1">
              <a:spLocks noChangeArrowheads="1"/>
            </p:cNvSpPr>
            <p:nvPr/>
          </p:nvSpPr>
          <p:spPr bwMode="auto">
            <a:xfrm>
              <a:off x="4105" y="1933"/>
              <a:ext cx="262" cy="365"/>
            </a:xfrm>
            <a:prstGeom prst="rect">
              <a:avLst/>
            </a:prstGeom>
            <a:noFill/>
            <a:ln w="9525">
              <a:noFill/>
              <a:miter lim="800000"/>
              <a:headEnd/>
              <a:tailEnd/>
            </a:ln>
          </p:spPr>
          <p:txBody>
            <a:bodyPr wrap="none">
              <a:spAutoFit/>
            </a:bodyPr>
            <a:lstStyle/>
            <a:p>
              <a:r>
                <a:rPr lang="en-US" sz="3200" b="1">
                  <a:latin typeface="Times New Roman" pitchFamily="18" charset="0"/>
                  <a:cs typeface="Arial" charset="0"/>
                </a:rPr>
                <a:t>+</a:t>
              </a:r>
              <a:endParaRPr lang="ru-RU" sz="3200" b="1">
                <a:latin typeface="Times New Roman" pitchFamily="18" charset="0"/>
                <a:cs typeface="Arial" charset="0"/>
              </a:endParaRPr>
            </a:p>
          </p:txBody>
        </p:sp>
        <p:sp>
          <p:nvSpPr>
            <p:cNvPr id="364602" name="Text Box 34"/>
            <p:cNvSpPr txBox="1">
              <a:spLocks noChangeArrowheads="1"/>
            </p:cNvSpPr>
            <p:nvPr/>
          </p:nvSpPr>
          <p:spPr bwMode="auto">
            <a:xfrm>
              <a:off x="4105" y="2976"/>
              <a:ext cx="212" cy="404"/>
            </a:xfrm>
            <a:prstGeom prst="rect">
              <a:avLst/>
            </a:prstGeom>
            <a:noFill/>
            <a:ln w="9525">
              <a:noFill/>
              <a:miter lim="800000"/>
              <a:headEnd/>
              <a:tailEnd/>
            </a:ln>
          </p:spPr>
          <p:txBody>
            <a:bodyPr wrap="none">
              <a:spAutoFit/>
            </a:bodyPr>
            <a:lstStyle/>
            <a:p>
              <a:r>
                <a:rPr lang="en-US" sz="3600" b="1">
                  <a:latin typeface="Times New Roman" pitchFamily="18" charset="0"/>
                  <a:cs typeface="Arial" charset="0"/>
                </a:rPr>
                <a:t>-</a:t>
              </a:r>
              <a:endParaRPr lang="ru-RU" sz="3600" b="1">
                <a:latin typeface="Times New Roman" pitchFamily="18" charset="0"/>
                <a:cs typeface="Arial" charset="0"/>
              </a:endParaRPr>
            </a:p>
          </p:txBody>
        </p:sp>
      </p:grpSp>
      <p:grpSp>
        <p:nvGrpSpPr>
          <p:cNvPr id="364573" name="Group 35"/>
          <p:cNvGrpSpPr>
            <a:grpSpLocks/>
          </p:cNvGrpSpPr>
          <p:nvPr/>
        </p:nvGrpSpPr>
        <p:grpSpPr bwMode="auto">
          <a:xfrm>
            <a:off x="1547813" y="3933825"/>
            <a:ext cx="2911475" cy="2711450"/>
            <a:chOff x="340" y="2478"/>
            <a:chExt cx="1834" cy="1708"/>
          </a:xfrm>
        </p:grpSpPr>
        <p:grpSp>
          <p:nvGrpSpPr>
            <p:cNvPr id="364575" name="Group 36"/>
            <p:cNvGrpSpPr>
              <a:grpSpLocks/>
            </p:cNvGrpSpPr>
            <p:nvPr/>
          </p:nvGrpSpPr>
          <p:grpSpPr bwMode="auto">
            <a:xfrm>
              <a:off x="1111" y="3203"/>
              <a:ext cx="272" cy="272"/>
              <a:chOff x="2154" y="3702"/>
              <a:chExt cx="272" cy="272"/>
            </a:xfrm>
          </p:grpSpPr>
          <p:sp>
            <p:nvSpPr>
              <p:cNvPr id="364592" name="Oval 37"/>
              <p:cNvSpPr>
                <a:spLocks noChangeArrowheads="1"/>
              </p:cNvSpPr>
              <p:nvPr/>
            </p:nvSpPr>
            <p:spPr bwMode="auto">
              <a:xfrm>
                <a:off x="2154" y="3702"/>
                <a:ext cx="272" cy="272"/>
              </a:xfrm>
              <a:prstGeom prst="ellipse">
                <a:avLst/>
              </a:prstGeom>
              <a:solidFill>
                <a:schemeClr val="accent2"/>
              </a:solidFill>
              <a:ln w="9525">
                <a:solidFill>
                  <a:schemeClr val="tx1"/>
                </a:solidFill>
                <a:round/>
                <a:headEnd/>
                <a:tailEnd/>
              </a:ln>
            </p:spPr>
            <p:txBody>
              <a:bodyPr wrap="none" anchor="ctr"/>
              <a:lstStyle/>
              <a:p>
                <a:endParaRPr lang="ru-RU"/>
              </a:p>
            </p:txBody>
          </p:sp>
          <p:sp>
            <p:nvSpPr>
              <p:cNvPr id="364593" name="Line 38"/>
              <p:cNvSpPr>
                <a:spLocks noChangeShapeType="1"/>
              </p:cNvSpPr>
              <p:nvPr/>
            </p:nvSpPr>
            <p:spPr bwMode="auto">
              <a:xfrm>
                <a:off x="2200" y="3838"/>
                <a:ext cx="181" cy="0"/>
              </a:xfrm>
              <a:prstGeom prst="line">
                <a:avLst/>
              </a:prstGeom>
              <a:noFill/>
              <a:ln w="57150">
                <a:solidFill>
                  <a:schemeClr val="tx1"/>
                </a:solidFill>
                <a:round/>
                <a:headEnd/>
                <a:tailEnd/>
              </a:ln>
            </p:spPr>
            <p:txBody>
              <a:bodyPr/>
              <a:lstStyle/>
              <a:p>
                <a:endParaRPr lang="ru-RU"/>
              </a:p>
            </p:txBody>
          </p:sp>
        </p:grpSp>
        <p:sp>
          <p:nvSpPr>
            <p:cNvPr id="364576" name="Line 39"/>
            <p:cNvSpPr>
              <a:spLocks noChangeShapeType="1"/>
            </p:cNvSpPr>
            <p:nvPr/>
          </p:nvSpPr>
          <p:spPr bwMode="auto">
            <a:xfrm flipH="1">
              <a:off x="1383" y="3339"/>
              <a:ext cx="791" cy="0"/>
            </a:xfrm>
            <a:prstGeom prst="line">
              <a:avLst/>
            </a:prstGeom>
            <a:noFill/>
            <a:ln w="38100">
              <a:solidFill>
                <a:schemeClr val="tx1"/>
              </a:solidFill>
              <a:round/>
              <a:headEnd/>
              <a:tailEnd type="triangle" w="med" len="med"/>
            </a:ln>
          </p:spPr>
          <p:txBody>
            <a:bodyPr/>
            <a:lstStyle/>
            <a:p>
              <a:endParaRPr lang="ru-RU"/>
            </a:p>
          </p:txBody>
        </p:sp>
        <p:sp>
          <p:nvSpPr>
            <p:cNvPr id="364577" name="Line 40"/>
            <p:cNvSpPr>
              <a:spLocks noChangeShapeType="1"/>
            </p:cNvSpPr>
            <p:nvPr/>
          </p:nvSpPr>
          <p:spPr bwMode="auto">
            <a:xfrm>
              <a:off x="340" y="3339"/>
              <a:ext cx="791" cy="0"/>
            </a:xfrm>
            <a:prstGeom prst="line">
              <a:avLst/>
            </a:prstGeom>
            <a:noFill/>
            <a:ln w="38100">
              <a:solidFill>
                <a:schemeClr val="tx1"/>
              </a:solidFill>
              <a:round/>
              <a:headEnd/>
              <a:tailEnd type="triangle" w="med" len="med"/>
            </a:ln>
          </p:spPr>
          <p:txBody>
            <a:bodyPr/>
            <a:lstStyle/>
            <a:p>
              <a:endParaRPr lang="ru-RU"/>
            </a:p>
          </p:txBody>
        </p:sp>
        <p:sp>
          <p:nvSpPr>
            <p:cNvPr id="364578" name="Line 41"/>
            <p:cNvSpPr>
              <a:spLocks noChangeShapeType="1"/>
            </p:cNvSpPr>
            <p:nvPr/>
          </p:nvSpPr>
          <p:spPr bwMode="auto">
            <a:xfrm>
              <a:off x="1247" y="2478"/>
              <a:ext cx="0" cy="714"/>
            </a:xfrm>
            <a:prstGeom prst="line">
              <a:avLst/>
            </a:prstGeom>
            <a:noFill/>
            <a:ln w="38100">
              <a:solidFill>
                <a:schemeClr val="tx1"/>
              </a:solidFill>
              <a:round/>
              <a:headEnd/>
              <a:tailEnd type="triangle" w="med" len="med"/>
            </a:ln>
          </p:spPr>
          <p:txBody>
            <a:bodyPr/>
            <a:lstStyle/>
            <a:p>
              <a:endParaRPr lang="ru-RU"/>
            </a:p>
          </p:txBody>
        </p:sp>
        <p:sp>
          <p:nvSpPr>
            <p:cNvPr id="364579" name="Line 42"/>
            <p:cNvSpPr>
              <a:spLocks noChangeShapeType="1"/>
            </p:cNvSpPr>
            <p:nvPr/>
          </p:nvSpPr>
          <p:spPr bwMode="auto">
            <a:xfrm flipV="1">
              <a:off x="1247" y="3475"/>
              <a:ext cx="0" cy="711"/>
            </a:xfrm>
            <a:prstGeom prst="line">
              <a:avLst/>
            </a:prstGeom>
            <a:noFill/>
            <a:ln w="38100">
              <a:solidFill>
                <a:schemeClr val="tx1"/>
              </a:solidFill>
              <a:round/>
              <a:headEnd/>
              <a:tailEnd type="triangle" w="med" len="med"/>
            </a:ln>
          </p:spPr>
          <p:txBody>
            <a:bodyPr/>
            <a:lstStyle/>
            <a:p>
              <a:endParaRPr lang="ru-RU"/>
            </a:p>
          </p:txBody>
        </p:sp>
        <p:sp>
          <p:nvSpPr>
            <p:cNvPr id="364580" name="Line 43"/>
            <p:cNvSpPr>
              <a:spLocks noChangeShapeType="1"/>
            </p:cNvSpPr>
            <p:nvPr/>
          </p:nvSpPr>
          <p:spPr bwMode="auto">
            <a:xfrm flipH="1">
              <a:off x="1338" y="2704"/>
              <a:ext cx="604" cy="587"/>
            </a:xfrm>
            <a:prstGeom prst="line">
              <a:avLst/>
            </a:prstGeom>
            <a:noFill/>
            <a:ln w="38100">
              <a:solidFill>
                <a:schemeClr val="tx1"/>
              </a:solidFill>
              <a:round/>
              <a:headEnd/>
              <a:tailEnd type="triangle" w="med" len="med"/>
            </a:ln>
          </p:spPr>
          <p:txBody>
            <a:bodyPr/>
            <a:lstStyle/>
            <a:p>
              <a:endParaRPr lang="ru-RU"/>
            </a:p>
          </p:txBody>
        </p:sp>
        <p:sp>
          <p:nvSpPr>
            <p:cNvPr id="364581" name="Line 44"/>
            <p:cNvSpPr>
              <a:spLocks noChangeShapeType="1"/>
            </p:cNvSpPr>
            <p:nvPr/>
          </p:nvSpPr>
          <p:spPr bwMode="auto">
            <a:xfrm flipV="1">
              <a:off x="567" y="3430"/>
              <a:ext cx="604" cy="546"/>
            </a:xfrm>
            <a:prstGeom prst="line">
              <a:avLst/>
            </a:prstGeom>
            <a:noFill/>
            <a:ln w="38100">
              <a:solidFill>
                <a:schemeClr val="tx1"/>
              </a:solidFill>
              <a:round/>
              <a:headEnd/>
              <a:tailEnd type="triangle" w="med" len="med"/>
            </a:ln>
          </p:spPr>
          <p:txBody>
            <a:bodyPr/>
            <a:lstStyle/>
            <a:p>
              <a:endParaRPr lang="ru-RU"/>
            </a:p>
          </p:txBody>
        </p:sp>
        <p:sp>
          <p:nvSpPr>
            <p:cNvPr id="364582" name="Line 45"/>
            <p:cNvSpPr>
              <a:spLocks noChangeShapeType="1"/>
            </p:cNvSpPr>
            <p:nvPr/>
          </p:nvSpPr>
          <p:spPr bwMode="auto">
            <a:xfrm flipH="1" flipV="1">
              <a:off x="1338" y="3430"/>
              <a:ext cx="559" cy="503"/>
            </a:xfrm>
            <a:prstGeom prst="line">
              <a:avLst/>
            </a:prstGeom>
            <a:noFill/>
            <a:ln w="38100">
              <a:solidFill>
                <a:schemeClr val="tx1"/>
              </a:solidFill>
              <a:round/>
              <a:headEnd/>
              <a:tailEnd type="triangle" w="med" len="med"/>
            </a:ln>
          </p:spPr>
          <p:txBody>
            <a:bodyPr/>
            <a:lstStyle/>
            <a:p>
              <a:endParaRPr lang="ru-RU"/>
            </a:p>
          </p:txBody>
        </p:sp>
        <p:sp>
          <p:nvSpPr>
            <p:cNvPr id="364583" name="Line 46"/>
            <p:cNvSpPr>
              <a:spLocks noChangeShapeType="1"/>
            </p:cNvSpPr>
            <p:nvPr/>
          </p:nvSpPr>
          <p:spPr bwMode="auto">
            <a:xfrm>
              <a:off x="476" y="2704"/>
              <a:ext cx="652" cy="544"/>
            </a:xfrm>
            <a:prstGeom prst="line">
              <a:avLst/>
            </a:prstGeom>
            <a:noFill/>
            <a:ln w="38100">
              <a:solidFill>
                <a:schemeClr val="tx1"/>
              </a:solidFill>
              <a:round/>
              <a:headEnd/>
              <a:tailEnd type="triangle" w="med" len="med"/>
            </a:ln>
          </p:spPr>
          <p:txBody>
            <a:bodyPr/>
            <a:lstStyle/>
            <a:p>
              <a:endParaRPr lang="ru-RU"/>
            </a:p>
          </p:txBody>
        </p:sp>
        <p:sp>
          <p:nvSpPr>
            <p:cNvPr id="364584" name="Oval 47"/>
            <p:cNvSpPr>
              <a:spLocks noChangeArrowheads="1"/>
            </p:cNvSpPr>
            <p:nvPr/>
          </p:nvSpPr>
          <p:spPr bwMode="auto">
            <a:xfrm>
              <a:off x="541" y="2669"/>
              <a:ext cx="1404" cy="1386"/>
            </a:xfrm>
            <a:prstGeom prst="ellipse">
              <a:avLst/>
            </a:prstGeom>
            <a:noFill/>
            <a:ln w="38100">
              <a:solidFill>
                <a:schemeClr val="tx1"/>
              </a:solidFill>
              <a:prstDash val="dash"/>
              <a:round/>
              <a:headEnd/>
              <a:tailEnd/>
            </a:ln>
          </p:spPr>
          <p:txBody>
            <a:bodyPr wrap="none" anchor="ctr"/>
            <a:lstStyle/>
            <a:p>
              <a:endParaRPr lang="ru-RU"/>
            </a:p>
          </p:txBody>
        </p:sp>
        <p:sp>
          <p:nvSpPr>
            <p:cNvPr id="364585" name="Oval 48"/>
            <p:cNvSpPr>
              <a:spLocks noChangeArrowheads="1"/>
            </p:cNvSpPr>
            <p:nvPr/>
          </p:nvSpPr>
          <p:spPr bwMode="auto">
            <a:xfrm>
              <a:off x="786" y="2925"/>
              <a:ext cx="878" cy="875"/>
            </a:xfrm>
            <a:prstGeom prst="ellipse">
              <a:avLst/>
            </a:prstGeom>
            <a:noFill/>
            <a:ln w="38100">
              <a:solidFill>
                <a:schemeClr val="tx1"/>
              </a:solidFill>
              <a:prstDash val="dash"/>
              <a:round/>
              <a:headEnd/>
              <a:tailEnd/>
            </a:ln>
          </p:spPr>
          <p:txBody>
            <a:bodyPr wrap="none" anchor="ctr"/>
            <a:lstStyle/>
            <a:p>
              <a:endParaRPr lang="ru-RU"/>
            </a:p>
          </p:txBody>
        </p:sp>
        <p:sp>
          <p:nvSpPr>
            <p:cNvPr id="364586" name="Oval 49"/>
            <p:cNvSpPr>
              <a:spLocks noChangeArrowheads="1"/>
            </p:cNvSpPr>
            <p:nvPr/>
          </p:nvSpPr>
          <p:spPr bwMode="auto">
            <a:xfrm>
              <a:off x="1664" y="2815"/>
              <a:ext cx="70" cy="73"/>
            </a:xfrm>
            <a:prstGeom prst="ellipse">
              <a:avLst/>
            </a:prstGeom>
            <a:solidFill>
              <a:schemeClr val="tx1"/>
            </a:solidFill>
            <a:ln w="9525">
              <a:solidFill>
                <a:schemeClr val="tx1"/>
              </a:solidFill>
              <a:round/>
              <a:headEnd/>
              <a:tailEnd/>
            </a:ln>
          </p:spPr>
          <p:txBody>
            <a:bodyPr wrap="none" anchor="ctr"/>
            <a:lstStyle/>
            <a:p>
              <a:endParaRPr lang="ru-RU"/>
            </a:p>
          </p:txBody>
        </p:sp>
        <p:sp>
          <p:nvSpPr>
            <p:cNvPr id="364587" name="Oval 50"/>
            <p:cNvSpPr>
              <a:spLocks noChangeArrowheads="1"/>
            </p:cNvSpPr>
            <p:nvPr/>
          </p:nvSpPr>
          <p:spPr bwMode="auto">
            <a:xfrm>
              <a:off x="962" y="2942"/>
              <a:ext cx="70" cy="74"/>
            </a:xfrm>
            <a:prstGeom prst="ellipse">
              <a:avLst/>
            </a:prstGeom>
            <a:solidFill>
              <a:schemeClr val="tx1"/>
            </a:solidFill>
            <a:ln w="9525">
              <a:solidFill>
                <a:schemeClr val="tx1"/>
              </a:solidFill>
              <a:round/>
              <a:headEnd/>
              <a:tailEnd/>
            </a:ln>
          </p:spPr>
          <p:txBody>
            <a:bodyPr wrap="none" anchor="ctr"/>
            <a:lstStyle/>
            <a:p>
              <a:endParaRPr lang="ru-RU"/>
            </a:p>
          </p:txBody>
        </p:sp>
        <p:sp>
          <p:nvSpPr>
            <p:cNvPr id="364588" name="Rectangle 51"/>
            <p:cNvSpPr>
              <a:spLocks noChangeArrowheads="1"/>
            </p:cNvSpPr>
            <p:nvPr/>
          </p:nvSpPr>
          <p:spPr bwMode="auto">
            <a:xfrm>
              <a:off x="340" y="3067"/>
              <a:ext cx="244" cy="288"/>
            </a:xfrm>
            <a:prstGeom prst="rect">
              <a:avLst/>
            </a:prstGeom>
            <a:noFill/>
            <a:ln w="9525">
              <a:noFill/>
              <a:miter lim="800000"/>
              <a:headEnd/>
              <a:tailEnd/>
            </a:ln>
          </p:spPr>
          <p:txBody>
            <a:bodyPr wrap="none">
              <a:spAutoFit/>
            </a:bodyPr>
            <a:lstStyle/>
            <a:p>
              <a:r>
                <a:rPr lang="ru-RU" sz="2400" b="1">
                  <a:latin typeface="Times New Roman" pitchFamily="18" charset="0"/>
                  <a:cs typeface="Arial" charset="0"/>
                </a:rPr>
                <a:t>Е</a:t>
              </a:r>
            </a:p>
          </p:txBody>
        </p:sp>
        <p:sp>
          <p:nvSpPr>
            <p:cNvPr id="364589" name="Line 52"/>
            <p:cNvSpPr>
              <a:spLocks noChangeShapeType="1"/>
            </p:cNvSpPr>
            <p:nvPr/>
          </p:nvSpPr>
          <p:spPr bwMode="auto">
            <a:xfrm>
              <a:off x="385" y="3113"/>
              <a:ext cx="152" cy="0"/>
            </a:xfrm>
            <a:prstGeom prst="line">
              <a:avLst/>
            </a:prstGeom>
            <a:noFill/>
            <a:ln w="28575">
              <a:solidFill>
                <a:schemeClr val="tx1"/>
              </a:solidFill>
              <a:round/>
              <a:headEnd/>
              <a:tailEnd type="triangle" w="med" len="med"/>
            </a:ln>
          </p:spPr>
          <p:txBody>
            <a:bodyPr/>
            <a:lstStyle/>
            <a:p>
              <a:endParaRPr lang="ru-RU"/>
            </a:p>
          </p:txBody>
        </p:sp>
        <p:sp>
          <p:nvSpPr>
            <p:cNvPr id="364590" name="Line 53"/>
            <p:cNvSpPr>
              <a:spLocks noChangeShapeType="1"/>
            </p:cNvSpPr>
            <p:nvPr/>
          </p:nvSpPr>
          <p:spPr bwMode="auto">
            <a:xfrm flipH="1" flipV="1">
              <a:off x="997" y="2977"/>
              <a:ext cx="211" cy="385"/>
            </a:xfrm>
            <a:prstGeom prst="line">
              <a:avLst/>
            </a:prstGeom>
            <a:noFill/>
            <a:ln w="38100">
              <a:solidFill>
                <a:srgbClr val="FF0F15"/>
              </a:solidFill>
              <a:round/>
              <a:headEnd/>
              <a:tailEnd type="triangle" w="med" len="med"/>
            </a:ln>
          </p:spPr>
          <p:txBody>
            <a:bodyPr/>
            <a:lstStyle/>
            <a:p>
              <a:endParaRPr lang="ru-RU"/>
            </a:p>
          </p:txBody>
        </p:sp>
        <p:sp>
          <p:nvSpPr>
            <p:cNvPr id="364591" name="Line 54"/>
            <p:cNvSpPr>
              <a:spLocks noChangeShapeType="1"/>
            </p:cNvSpPr>
            <p:nvPr/>
          </p:nvSpPr>
          <p:spPr bwMode="auto">
            <a:xfrm flipV="1">
              <a:off x="1247" y="2840"/>
              <a:ext cx="456" cy="525"/>
            </a:xfrm>
            <a:prstGeom prst="line">
              <a:avLst/>
            </a:prstGeom>
            <a:noFill/>
            <a:ln w="38100">
              <a:solidFill>
                <a:srgbClr val="FF0F15"/>
              </a:solidFill>
              <a:round/>
              <a:headEnd/>
              <a:tailEnd type="triangle" w="med" len="med"/>
            </a:ln>
          </p:spPr>
          <p:txBody>
            <a:bodyPr/>
            <a:lstStyle/>
            <a:p>
              <a:endParaRPr lang="ru-RU"/>
            </a:p>
          </p:txBody>
        </p:sp>
      </p:grpSp>
      <p:grpSp>
        <p:nvGrpSpPr>
          <p:cNvPr id="364623" name="Группа 44"/>
          <p:cNvGrpSpPr>
            <a:grpSpLocks/>
          </p:cNvGrpSpPr>
          <p:nvPr/>
        </p:nvGrpSpPr>
        <p:grpSpPr bwMode="auto">
          <a:xfrm>
            <a:off x="0" y="0"/>
            <a:ext cx="766763" cy="6858000"/>
            <a:chOff x="0" y="-47"/>
            <a:chExt cx="767183" cy="7112794"/>
          </a:xfrm>
        </p:grpSpPr>
        <p:pic>
          <p:nvPicPr>
            <p:cNvPr id="364624" name="Picture 2"/>
            <p:cNvPicPr>
              <a:picLocks noChangeAspect="1" noChangeArrowheads="1"/>
            </p:cNvPicPr>
            <p:nvPr/>
          </p:nvPicPr>
          <p:blipFill>
            <a:blip r:embed="rId5"/>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64625" name="Picture 2"/>
            <p:cNvPicPr>
              <a:picLocks noChangeAspect="1" noChangeArrowheads="1"/>
            </p:cNvPicPr>
            <p:nvPr/>
          </p:nvPicPr>
          <p:blipFill>
            <a:blip r:embed="rId5"/>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64626" name="Picture 2"/>
            <p:cNvPicPr>
              <a:picLocks noChangeAspect="1" noChangeArrowheads="1"/>
            </p:cNvPicPr>
            <p:nvPr/>
          </p:nvPicPr>
          <p:blipFill>
            <a:blip r:embed="rId5"/>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64627" name="Picture 2"/>
            <p:cNvPicPr>
              <a:picLocks noChangeAspect="1" noChangeArrowheads="1"/>
            </p:cNvPicPr>
            <p:nvPr/>
          </p:nvPicPr>
          <p:blipFill>
            <a:blip r:embed="rId5"/>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64628" name="Picture 2"/>
            <p:cNvPicPr>
              <a:picLocks noChangeAspect="1" noChangeArrowheads="1"/>
            </p:cNvPicPr>
            <p:nvPr/>
          </p:nvPicPr>
          <p:blipFill>
            <a:blip r:embed="rId5"/>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64629" name="Picture 2"/>
            <p:cNvPicPr>
              <a:picLocks noChangeAspect="1" noChangeArrowheads="1"/>
            </p:cNvPicPr>
            <p:nvPr/>
          </p:nvPicPr>
          <p:blipFill>
            <a:blip r:embed="rId5"/>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64630" name="Picture 2"/>
            <p:cNvPicPr>
              <a:picLocks noChangeAspect="1" noChangeArrowheads="1"/>
            </p:cNvPicPr>
            <p:nvPr/>
          </p:nvPicPr>
          <p:blipFill>
            <a:blip r:embed="rId5"/>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64631" name="Picture 2"/>
            <p:cNvPicPr>
              <a:picLocks noChangeAspect="1" noChangeArrowheads="1"/>
            </p:cNvPicPr>
            <p:nvPr/>
          </p:nvPicPr>
          <p:blipFill>
            <a:blip r:embed="rId5"/>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94221" name="Rectangle 7"/>
          <p:cNvSpPr>
            <a:spLocks noChangeArrowheads="1"/>
          </p:cNvSpPr>
          <p:nvPr/>
        </p:nvSpPr>
        <p:spPr bwMode="auto">
          <a:xfrm>
            <a:off x="1258888" y="0"/>
            <a:ext cx="7885112" cy="1143000"/>
          </a:xfrm>
          <a:prstGeom prst="rect">
            <a:avLst/>
          </a:prstGeom>
          <a:noFill/>
          <a:ln w="9525">
            <a:noFill/>
            <a:miter lim="800000"/>
            <a:headEnd/>
            <a:tailEnd/>
          </a:ln>
        </p:spPr>
        <p:txBody>
          <a:bodyPr anchor="ctr"/>
          <a:lstStyle/>
          <a:p>
            <a:pPr algn="ctr"/>
            <a:r>
              <a:rPr lang="ru-RU" altLang="ru-RU" sz="3600" b="1" dirty="0" err="1">
                <a:solidFill>
                  <a:schemeClr val="accent1"/>
                </a:solidFill>
                <a:latin typeface="Calibri" pitchFamily="34" charset="0"/>
              </a:rPr>
              <a:t>Потенціал</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точкового</a:t>
            </a:r>
            <a:r>
              <a:rPr lang="ru-RU" altLang="ru-RU" sz="3600" b="1" dirty="0">
                <a:solidFill>
                  <a:schemeClr val="accent1"/>
                </a:solidFill>
                <a:latin typeface="Calibri" pitchFamily="34" charset="0"/>
              </a:rPr>
              <a:t> заряду</a:t>
            </a:r>
          </a:p>
        </p:txBody>
      </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11</a:t>
            </a:r>
            <a:endParaRPr lang="ru-RU" sz="3600">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6611" name="Group 3"/>
          <p:cNvGrpSpPr>
            <a:grpSpLocks/>
          </p:cNvGrpSpPr>
          <p:nvPr/>
        </p:nvGrpSpPr>
        <p:grpSpPr bwMode="auto">
          <a:xfrm>
            <a:off x="900113" y="1484313"/>
            <a:ext cx="2160587" cy="2160587"/>
            <a:chOff x="385" y="1933"/>
            <a:chExt cx="1361" cy="1361"/>
          </a:xfrm>
          <a:solidFill>
            <a:schemeClr val="tx2">
              <a:lumMod val="40000"/>
              <a:lumOff val="60000"/>
            </a:schemeClr>
          </a:solidFill>
        </p:grpSpPr>
        <p:sp>
          <p:nvSpPr>
            <p:cNvPr id="366626" name="Oval 4"/>
            <p:cNvSpPr>
              <a:spLocks noChangeArrowheads="1"/>
            </p:cNvSpPr>
            <p:nvPr/>
          </p:nvSpPr>
          <p:spPr bwMode="auto">
            <a:xfrm>
              <a:off x="385" y="1933"/>
              <a:ext cx="1361" cy="1361"/>
            </a:xfrm>
            <a:prstGeom prst="ellipse">
              <a:avLst/>
            </a:prstGeom>
            <a:grpFill/>
            <a:ln w="9525">
              <a:solidFill>
                <a:schemeClr val="tx1"/>
              </a:solidFill>
              <a:round/>
              <a:headEnd/>
              <a:tailEnd/>
            </a:ln>
          </p:spPr>
          <p:txBody>
            <a:bodyPr wrap="none" anchor="ctr"/>
            <a:lstStyle/>
            <a:p>
              <a:endParaRPr lang="ru-RU"/>
            </a:p>
          </p:txBody>
        </p:sp>
        <p:sp>
          <p:nvSpPr>
            <p:cNvPr id="366627" name="Line 5"/>
            <p:cNvSpPr>
              <a:spLocks noChangeShapeType="1"/>
            </p:cNvSpPr>
            <p:nvPr/>
          </p:nvSpPr>
          <p:spPr bwMode="auto">
            <a:xfrm flipV="1">
              <a:off x="1066" y="2296"/>
              <a:ext cx="589" cy="318"/>
            </a:xfrm>
            <a:prstGeom prst="line">
              <a:avLst/>
            </a:prstGeom>
            <a:grpFill/>
            <a:ln w="38100">
              <a:solidFill>
                <a:schemeClr val="tx1"/>
              </a:solidFill>
              <a:round/>
              <a:headEnd/>
              <a:tailEnd type="triangle" w="med" len="med"/>
            </a:ln>
          </p:spPr>
          <p:txBody>
            <a:bodyPr/>
            <a:lstStyle/>
            <a:p>
              <a:endParaRPr lang="ru-RU"/>
            </a:p>
          </p:txBody>
        </p:sp>
        <p:sp>
          <p:nvSpPr>
            <p:cNvPr id="366628" name="Text Box 6"/>
            <p:cNvSpPr txBox="1">
              <a:spLocks noChangeArrowheads="1"/>
            </p:cNvSpPr>
            <p:nvPr/>
          </p:nvSpPr>
          <p:spPr bwMode="auto">
            <a:xfrm>
              <a:off x="1111" y="2160"/>
              <a:ext cx="278" cy="327"/>
            </a:xfrm>
            <a:prstGeom prst="rect">
              <a:avLst/>
            </a:prstGeom>
            <a:grpFill/>
            <a:ln w="9525">
              <a:noFill/>
              <a:miter lim="800000"/>
              <a:headEnd/>
              <a:tailEnd/>
            </a:ln>
          </p:spPr>
          <p:txBody>
            <a:bodyPr wrap="none">
              <a:spAutoFit/>
            </a:bodyPr>
            <a:lstStyle/>
            <a:p>
              <a:r>
                <a:rPr lang="en-US" sz="2800" b="1">
                  <a:latin typeface="Times New Roman" pitchFamily="18" charset="0"/>
                  <a:cs typeface="Arial" charset="0"/>
                </a:rPr>
                <a:t>R</a:t>
              </a:r>
              <a:endParaRPr lang="ru-RU" sz="2800" b="1">
                <a:latin typeface="Times New Roman" pitchFamily="18" charset="0"/>
                <a:cs typeface="Arial" charset="0"/>
              </a:endParaRPr>
            </a:p>
          </p:txBody>
        </p:sp>
      </p:grpSp>
      <p:sp>
        <p:nvSpPr>
          <p:cNvPr id="366612" name="Rectangle 7"/>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endParaRPr lang="ru-RU"/>
          </a:p>
        </p:txBody>
      </p:sp>
      <p:sp>
        <p:nvSpPr>
          <p:cNvPr id="366613" name="Rectangle 8"/>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endParaRPr lang="ru-RU"/>
          </a:p>
        </p:txBody>
      </p:sp>
      <p:grpSp>
        <p:nvGrpSpPr>
          <p:cNvPr id="366614" name="Group 9"/>
          <p:cNvGrpSpPr>
            <a:grpSpLocks/>
          </p:cNvGrpSpPr>
          <p:nvPr/>
        </p:nvGrpSpPr>
        <p:grpSpPr bwMode="auto">
          <a:xfrm>
            <a:off x="3132138" y="1412875"/>
            <a:ext cx="5832475" cy="2716213"/>
            <a:chOff x="1746" y="890"/>
            <a:chExt cx="3674" cy="1711"/>
          </a:xfrm>
        </p:grpSpPr>
        <p:graphicFrame>
          <p:nvGraphicFramePr>
            <p:cNvPr id="366602" name="Object 10"/>
            <p:cNvGraphicFramePr>
              <a:graphicFrameLocks noChangeAspect="1"/>
            </p:cNvGraphicFramePr>
            <p:nvPr/>
          </p:nvGraphicFramePr>
          <p:xfrm>
            <a:off x="1791" y="890"/>
            <a:ext cx="1089" cy="812"/>
          </p:xfrm>
          <a:graphic>
            <a:graphicData uri="http://schemas.openxmlformats.org/presentationml/2006/ole">
              <mc:AlternateContent xmlns:mc="http://schemas.openxmlformats.org/markup-compatibility/2006">
                <mc:Choice xmlns:v="urn:schemas-microsoft-com:vml" Requires="v">
                  <p:oleObj spid="_x0000_s9218" name="Формула" r:id="rId3" imgW="520474" imgH="393529" progId="Equation.3">
                    <p:embed/>
                  </p:oleObj>
                </mc:Choice>
                <mc:Fallback>
                  <p:oleObj name="Формула" r:id="rId3" imgW="520474" imgH="393529"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1" y="890"/>
                          <a:ext cx="1089" cy="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6603" name="Object 11"/>
            <p:cNvGraphicFramePr>
              <a:graphicFrameLocks noChangeAspect="1"/>
            </p:cNvGraphicFramePr>
            <p:nvPr/>
          </p:nvGraphicFramePr>
          <p:xfrm>
            <a:off x="1746" y="1842"/>
            <a:ext cx="1407" cy="759"/>
          </p:xfrm>
          <a:graphic>
            <a:graphicData uri="http://schemas.openxmlformats.org/presentationml/2006/ole">
              <mc:AlternateContent xmlns:mc="http://schemas.openxmlformats.org/markup-compatibility/2006">
                <mc:Choice xmlns:v="urn:schemas-microsoft-com:vml" Requires="v">
                  <p:oleObj spid="_x0000_s9219" name="Формула" r:id="rId5" imgW="723586" imgH="393529" progId="Equation.3">
                    <p:embed/>
                  </p:oleObj>
                </mc:Choice>
                <mc:Fallback>
                  <p:oleObj name="Формула" r:id="rId5" imgW="723586" imgH="393529" progId="Equation.3">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46" y="1842"/>
                          <a:ext cx="1407" cy="7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6624" name="Text Box 12"/>
            <p:cNvSpPr txBox="1">
              <a:spLocks noChangeArrowheads="1"/>
            </p:cNvSpPr>
            <p:nvPr/>
          </p:nvSpPr>
          <p:spPr bwMode="auto">
            <a:xfrm>
              <a:off x="3016" y="981"/>
              <a:ext cx="2389" cy="865"/>
            </a:xfrm>
            <a:prstGeom prst="rect">
              <a:avLst/>
            </a:prstGeom>
            <a:noFill/>
            <a:ln w="9525">
              <a:noFill/>
              <a:miter lim="800000"/>
              <a:headEnd/>
              <a:tailEnd/>
            </a:ln>
          </p:spPr>
          <p:txBody>
            <a:bodyPr>
              <a:spAutoFit/>
            </a:bodyPr>
            <a:lstStyle/>
            <a:p>
              <a:r>
                <a:rPr lang="ru-RU" sz="2800">
                  <a:latin typeface="Calibri" pitchFamily="34" charset="0"/>
                  <a:cs typeface="Times New Roman" pitchFamily="18" charset="0"/>
                </a:rPr>
                <a:t>потенціал внутри та на поверхні зарядженої сфери</a:t>
              </a:r>
            </a:p>
          </p:txBody>
        </p:sp>
        <p:sp>
          <p:nvSpPr>
            <p:cNvPr id="366625" name="Text Box 13"/>
            <p:cNvSpPr txBox="1">
              <a:spLocks noChangeArrowheads="1"/>
            </p:cNvSpPr>
            <p:nvPr/>
          </p:nvSpPr>
          <p:spPr bwMode="auto">
            <a:xfrm>
              <a:off x="3288" y="1979"/>
              <a:ext cx="2132" cy="596"/>
            </a:xfrm>
            <a:prstGeom prst="rect">
              <a:avLst/>
            </a:prstGeom>
            <a:noFill/>
            <a:ln w="9525">
              <a:noFill/>
              <a:miter lim="800000"/>
              <a:headEnd/>
              <a:tailEnd/>
            </a:ln>
          </p:spPr>
          <p:txBody>
            <a:bodyPr>
              <a:spAutoFit/>
            </a:bodyPr>
            <a:lstStyle/>
            <a:p>
              <a:r>
                <a:rPr lang="ru-RU" sz="2800">
                  <a:latin typeface="Times New Roman" pitchFamily="18" charset="0"/>
                  <a:cs typeface="Times New Roman" pitchFamily="18" charset="0"/>
                </a:rPr>
                <a:t>потенціал поза заряженної сфери</a:t>
              </a:r>
            </a:p>
          </p:txBody>
        </p:sp>
      </p:grpSp>
      <p:sp>
        <p:nvSpPr>
          <p:cNvPr id="366615" name="Line 14"/>
          <p:cNvSpPr>
            <a:spLocks noChangeShapeType="1"/>
          </p:cNvSpPr>
          <p:nvPr/>
        </p:nvSpPr>
        <p:spPr bwMode="auto">
          <a:xfrm flipV="1">
            <a:off x="1692275" y="4149725"/>
            <a:ext cx="0" cy="2159000"/>
          </a:xfrm>
          <a:prstGeom prst="line">
            <a:avLst/>
          </a:prstGeom>
          <a:noFill/>
          <a:ln w="38100">
            <a:solidFill>
              <a:schemeClr val="tx1"/>
            </a:solidFill>
            <a:round/>
            <a:headEnd/>
            <a:tailEnd type="triangle" w="med" len="med"/>
          </a:ln>
        </p:spPr>
        <p:txBody>
          <a:bodyPr/>
          <a:lstStyle/>
          <a:p>
            <a:endParaRPr lang="ru-RU"/>
          </a:p>
        </p:txBody>
      </p:sp>
      <p:sp>
        <p:nvSpPr>
          <p:cNvPr id="366616" name="Line 15"/>
          <p:cNvSpPr>
            <a:spLocks noChangeShapeType="1"/>
          </p:cNvSpPr>
          <p:nvPr/>
        </p:nvSpPr>
        <p:spPr bwMode="auto">
          <a:xfrm>
            <a:off x="1692275" y="6308725"/>
            <a:ext cx="2879725" cy="0"/>
          </a:xfrm>
          <a:prstGeom prst="line">
            <a:avLst/>
          </a:prstGeom>
          <a:noFill/>
          <a:ln w="38100">
            <a:solidFill>
              <a:schemeClr val="tx1"/>
            </a:solidFill>
            <a:round/>
            <a:headEnd/>
            <a:tailEnd type="triangle" w="med" len="med"/>
          </a:ln>
        </p:spPr>
        <p:txBody>
          <a:bodyPr/>
          <a:lstStyle/>
          <a:p>
            <a:endParaRPr lang="ru-RU"/>
          </a:p>
        </p:txBody>
      </p:sp>
      <p:sp>
        <p:nvSpPr>
          <p:cNvPr id="366617" name="Rectangle 16"/>
          <p:cNvSpPr>
            <a:spLocks noChangeArrowheads="1"/>
          </p:cNvSpPr>
          <p:nvPr/>
        </p:nvSpPr>
        <p:spPr bwMode="auto">
          <a:xfrm>
            <a:off x="0" y="3348038"/>
            <a:ext cx="9144000" cy="0"/>
          </a:xfrm>
          <a:prstGeom prst="rect">
            <a:avLst/>
          </a:prstGeom>
          <a:noFill/>
          <a:ln w="9525">
            <a:noFill/>
            <a:miter lim="800000"/>
            <a:headEnd/>
            <a:tailEnd/>
          </a:ln>
        </p:spPr>
        <p:txBody>
          <a:bodyPr wrap="none" anchor="ctr">
            <a:spAutoFit/>
          </a:bodyPr>
          <a:lstStyle/>
          <a:p>
            <a:endParaRPr lang="ru-RU"/>
          </a:p>
        </p:txBody>
      </p:sp>
      <p:graphicFrame>
        <p:nvGraphicFramePr>
          <p:cNvPr id="366609" name="Object 17"/>
          <p:cNvGraphicFramePr>
            <a:graphicFrameLocks noChangeAspect="1"/>
          </p:cNvGraphicFramePr>
          <p:nvPr/>
        </p:nvGraphicFramePr>
        <p:xfrm>
          <a:off x="1243013" y="4149725"/>
          <a:ext cx="452437" cy="512763"/>
        </p:xfrm>
        <a:graphic>
          <a:graphicData uri="http://schemas.openxmlformats.org/presentationml/2006/ole">
            <mc:AlternateContent xmlns:mc="http://schemas.openxmlformats.org/markup-compatibility/2006">
              <mc:Choice xmlns:v="urn:schemas-microsoft-com:vml" Requires="v">
                <p:oleObj spid="_x0000_s9220" name="Формула" r:id="rId7" imgW="139579" imgH="164957" progId="Equation.3">
                  <p:embed/>
                </p:oleObj>
              </mc:Choice>
              <mc:Fallback>
                <p:oleObj name="Формула" r:id="rId7" imgW="139579" imgH="164957" progId="Equation.3">
                  <p:embed/>
                  <p:pic>
                    <p:nvPicPr>
                      <p:cNvPr id="0" name="Picture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43013" y="4149725"/>
                        <a:ext cx="452437"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6618" name="Text Box 18"/>
          <p:cNvSpPr txBox="1">
            <a:spLocks noChangeArrowheads="1"/>
          </p:cNvSpPr>
          <p:nvPr/>
        </p:nvSpPr>
        <p:spPr bwMode="auto">
          <a:xfrm>
            <a:off x="4211638" y="6165850"/>
            <a:ext cx="322262" cy="519113"/>
          </a:xfrm>
          <a:prstGeom prst="rect">
            <a:avLst/>
          </a:prstGeom>
          <a:noFill/>
          <a:ln w="9525">
            <a:noFill/>
            <a:miter lim="800000"/>
            <a:headEnd/>
            <a:tailEnd/>
          </a:ln>
        </p:spPr>
        <p:txBody>
          <a:bodyPr wrap="none">
            <a:spAutoFit/>
          </a:bodyPr>
          <a:lstStyle/>
          <a:p>
            <a:r>
              <a:rPr lang="en-US" sz="2800" b="1" i="1">
                <a:latin typeface="Times New Roman" pitchFamily="18" charset="0"/>
                <a:cs typeface="Arial" charset="0"/>
              </a:rPr>
              <a:t>r</a:t>
            </a:r>
            <a:endParaRPr lang="ru-RU" sz="2800" b="1" i="1">
              <a:latin typeface="Times New Roman" pitchFamily="18" charset="0"/>
              <a:cs typeface="Arial" charset="0"/>
            </a:endParaRPr>
          </a:p>
        </p:txBody>
      </p:sp>
      <p:sp>
        <p:nvSpPr>
          <p:cNvPr id="366619" name="Text Box 19"/>
          <p:cNvSpPr txBox="1">
            <a:spLocks noChangeArrowheads="1"/>
          </p:cNvSpPr>
          <p:nvPr/>
        </p:nvSpPr>
        <p:spPr bwMode="auto">
          <a:xfrm>
            <a:off x="2195513" y="6338888"/>
            <a:ext cx="420687" cy="519112"/>
          </a:xfrm>
          <a:prstGeom prst="rect">
            <a:avLst/>
          </a:prstGeom>
          <a:noFill/>
          <a:ln w="9525">
            <a:noFill/>
            <a:miter lim="800000"/>
            <a:headEnd/>
            <a:tailEnd/>
          </a:ln>
        </p:spPr>
        <p:txBody>
          <a:bodyPr wrap="none">
            <a:spAutoFit/>
          </a:bodyPr>
          <a:lstStyle/>
          <a:p>
            <a:r>
              <a:rPr lang="en-US" sz="2800" b="1" i="1">
                <a:latin typeface="Times New Roman" pitchFamily="18" charset="0"/>
                <a:cs typeface="Arial" charset="0"/>
              </a:rPr>
              <a:t>R</a:t>
            </a:r>
            <a:endParaRPr lang="ru-RU" sz="2800" b="1" i="1">
              <a:latin typeface="Times New Roman" pitchFamily="18" charset="0"/>
              <a:cs typeface="Arial" charset="0"/>
            </a:endParaRPr>
          </a:p>
        </p:txBody>
      </p:sp>
      <p:sp>
        <p:nvSpPr>
          <p:cNvPr id="366620" name="Line 20"/>
          <p:cNvSpPr>
            <a:spLocks noChangeShapeType="1"/>
          </p:cNvSpPr>
          <p:nvPr/>
        </p:nvSpPr>
        <p:spPr bwMode="auto">
          <a:xfrm>
            <a:off x="2411413" y="4797425"/>
            <a:ext cx="0" cy="1511300"/>
          </a:xfrm>
          <a:prstGeom prst="line">
            <a:avLst/>
          </a:prstGeom>
          <a:noFill/>
          <a:ln w="28575">
            <a:solidFill>
              <a:schemeClr val="tx1"/>
            </a:solidFill>
            <a:prstDash val="dash"/>
            <a:round/>
            <a:headEnd/>
            <a:tailEnd/>
          </a:ln>
        </p:spPr>
        <p:txBody>
          <a:bodyPr/>
          <a:lstStyle/>
          <a:p>
            <a:endParaRPr lang="ru-RU"/>
          </a:p>
        </p:txBody>
      </p:sp>
      <p:sp>
        <p:nvSpPr>
          <p:cNvPr id="366621" name="Line 21"/>
          <p:cNvSpPr>
            <a:spLocks noChangeShapeType="1"/>
          </p:cNvSpPr>
          <p:nvPr/>
        </p:nvSpPr>
        <p:spPr bwMode="auto">
          <a:xfrm>
            <a:off x="1692275" y="4797425"/>
            <a:ext cx="719138" cy="0"/>
          </a:xfrm>
          <a:prstGeom prst="line">
            <a:avLst/>
          </a:prstGeom>
          <a:noFill/>
          <a:ln w="38100">
            <a:solidFill>
              <a:schemeClr val="accent2"/>
            </a:solidFill>
            <a:round/>
            <a:headEnd/>
            <a:tailEnd/>
          </a:ln>
        </p:spPr>
        <p:txBody>
          <a:bodyPr/>
          <a:lstStyle/>
          <a:p>
            <a:endParaRPr lang="ru-RU"/>
          </a:p>
        </p:txBody>
      </p:sp>
      <p:sp>
        <p:nvSpPr>
          <p:cNvPr id="366622" name="Arc 22"/>
          <p:cNvSpPr>
            <a:spLocks/>
          </p:cNvSpPr>
          <p:nvPr/>
        </p:nvSpPr>
        <p:spPr bwMode="auto">
          <a:xfrm rot="10414789">
            <a:off x="2489200" y="4651375"/>
            <a:ext cx="1647825" cy="1368425"/>
          </a:xfrm>
          <a:custGeom>
            <a:avLst/>
            <a:gdLst>
              <a:gd name="T0" fmla="*/ 169180 w 21584"/>
              <a:gd name="T1" fmla="*/ 0 h 21486"/>
              <a:gd name="T2" fmla="*/ 1647825 w 21584"/>
              <a:gd name="T3" fmla="*/ 1314735 h 21486"/>
              <a:gd name="T4" fmla="*/ 0 w 21584"/>
              <a:gd name="T5" fmla="*/ 1368425 h 21486"/>
              <a:gd name="T6" fmla="*/ 0 60000 65536"/>
              <a:gd name="T7" fmla="*/ 0 60000 65536"/>
              <a:gd name="T8" fmla="*/ 0 60000 65536"/>
              <a:gd name="T9" fmla="*/ 0 w 21584"/>
              <a:gd name="T10" fmla="*/ 0 h 21486"/>
              <a:gd name="T11" fmla="*/ 21584 w 21584"/>
              <a:gd name="T12" fmla="*/ 21486 h 21486"/>
            </a:gdLst>
            <a:ahLst/>
            <a:cxnLst>
              <a:cxn ang="T6">
                <a:pos x="T0" y="T1"/>
              </a:cxn>
              <a:cxn ang="T7">
                <a:pos x="T2" y="T3"/>
              </a:cxn>
              <a:cxn ang="T8">
                <a:pos x="T4" y="T5"/>
              </a:cxn>
            </a:cxnLst>
            <a:rect l="T9" t="T10" r="T11" b="T12"/>
            <a:pathLst>
              <a:path w="21584" h="21486" fill="none" extrusionOk="0">
                <a:moveTo>
                  <a:pt x="2216" y="-1"/>
                </a:moveTo>
                <a:cubicBezTo>
                  <a:pt x="12909" y="1102"/>
                  <a:pt x="21164" y="9901"/>
                  <a:pt x="21583" y="20643"/>
                </a:cubicBezTo>
              </a:path>
              <a:path w="21584" h="21486" stroke="0" extrusionOk="0">
                <a:moveTo>
                  <a:pt x="2216" y="-1"/>
                </a:moveTo>
                <a:cubicBezTo>
                  <a:pt x="12909" y="1102"/>
                  <a:pt x="21164" y="9901"/>
                  <a:pt x="21583" y="20643"/>
                </a:cubicBezTo>
                <a:lnTo>
                  <a:pt x="0" y="21486"/>
                </a:lnTo>
                <a:close/>
              </a:path>
            </a:pathLst>
          </a:custGeom>
          <a:noFill/>
          <a:ln w="38100">
            <a:solidFill>
              <a:schemeClr val="accent2"/>
            </a:solidFill>
            <a:round/>
            <a:headEnd/>
            <a:tailEnd/>
          </a:ln>
        </p:spPr>
        <p:txBody>
          <a:bodyPr wrap="none" anchor="ctr"/>
          <a:lstStyle/>
          <a:p>
            <a:endParaRPr lang="ru-RU"/>
          </a:p>
        </p:txBody>
      </p:sp>
      <p:grpSp>
        <p:nvGrpSpPr>
          <p:cNvPr id="366630" name="Группа 44"/>
          <p:cNvGrpSpPr>
            <a:grpSpLocks/>
          </p:cNvGrpSpPr>
          <p:nvPr/>
        </p:nvGrpSpPr>
        <p:grpSpPr bwMode="auto">
          <a:xfrm>
            <a:off x="0" y="0"/>
            <a:ext cx="766763" cy="6858000"/>
            <a:chOff x="0" y="-47"/>
            <a:chExt cx="767183" cy="7112794"/>
          </a:xfrm>
        </p:grpSpPr>
        <p:pic>
          <p:nvPicPr>
            <p:cNvPr id="366631" name="Picture 2"/>
            <p:cNvPicPr>
              <a:picLocks noChangeAspect="1" noChangeArrowheads="1"/>
            </p:cNvPicPr>
            <p:nvPr/>
          </p:nvPicPr>
          <p:blipFill>
            <a:blip r:embed="rId9"/>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66632" name="Picture 2"/>
            <p:cNvPicPr>
              <a:picLocks noChangeAspect="1" noChangeArrowheads="1"/>
            </p:cNvPicPr>
            <p:nvPr/>
          </p:nvPicPr>
          <p:blipFill>
            <a:blip r:embed="rId9"/>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66633" name="Picture 2"/>
            <p:cNvPicPr>
              <a:picLocks noChangeAspect="1" noChangeArrowheads="1"/>
            </p:cNvPicPr>
            <p:nvPr/>
          </p:nvPicPr>
          <p:blipFill>
            <a:blip r:embed="rId9"/>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66634" name="Picture 2"/>
            <p:cNvPicPr>
              <a:picLocks noChangeAspect="1" noChangeArrowheads="1"/>
            </p:cNvPicPr>
            <p:nvPr/>
          </p:nvPicPr>
          <p:blipFill>
            <a:blip r:embed="rId9"/>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66635" name="Picture 2"/>
            <p:cNvPicPr>
              <a:picLocks noChangeAspect="1" noChangeArrowheads="1"/>
            </p:cNvPicPr>
            <p:nvPr/>
          </p:nvPicPr>
          <p:blipFill>
            <a:blip r:embed="rId9"/>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66636" name="Picture 2"/>
            <p:cNvPicPr>
              <a:picLocks noChangeAspect="1" noChangeArrowheads="1"/>
            </p:cNvPicPr>
            <p:nvPr/>
          </p:nvPicPr>
          <p:blipFill>
            <a:blip r:embed="rId9"/>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66637" name="Picture 2"/>
            <p:cNvPicPr>
              <a:picLocks noChangeAspect="1" noChangeArrowheads="1"/>
            </p:cNvPicPr>
            <p:nvPr/>
          </p:nvPicPr>
          <p:blipFill>
            <a:blip r:embed="rId9"/>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66638" name="Picture 2"/>
            <p:cNvPicPr>
              <a:picLocks noChangeAspect="1" noChangeArrowheads="1"/>
            </p:cNvPicPr>
            <p:nvPr/>
          </p:nvPicPr>
          <p:blipFill>
            <a:blip r:embed="rId9"/>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94221" name="Rectangle 7"/>
          <p:cNvSpPr>
            <a:spLocks noChangeArrowheads="1"/>
          </p:cNvSpPr>
          <p:nvPr/>
        </p:nvSpPr>
        <p:spPr bwMode="auto">
          <a:xfrm>
            <a:off x="1258888" y="0"/>
            <a:ext cx="7885112" cy="1143000"/>
          </a:xfrm>
          <a:prstGeom prst="rect">
            <a:avLst/>
          </a:prstGeom>
          <a:noFill/>
          <a:ln w="9525">
            <a:noFill/>
            <a:miter lim="800000"/>
            <a:headEnd/>
            <a:tailEnd/>
          </a:ln>
        </p:spPr>
        <p:txBody>
          <a:bodyPr anchor="ctr"/>
          <a:lstStyle/>
          <a:p>
            <a:pPr algn="ctr"/>
            <a:r>
              <a:rPr lang="ru-RU" altLang="ru-RU" sz="3600" b="1" dirty="0" err="1">
                <a:solidFill>
                  <a:schemeClr val="accent1"/>
                </a:solidFill>
                <a:latin typeface="Calibri" pitchFamily="34" charset="0"/>
              </a:rPr>
              <a:t>Потенціал</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зарядженої</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сфери</a:t>
            </a:r>
            <a:endParaRPr lang="ru-RU" altLang="ru-RU" sz="3600" b="1" dirty="0">
              <a:solidFill>
                <a:schemeClr val="accent1"/>
              </a:solidFill>
              <a:latin typeface="Calibri" pitchFamily="34" charset="0"/>
            </a:endParaRPr>
          </a:p>
        </p:txBody>
      </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12</a:t>
            </a:r>
            <a:endParaRPr lang="ru-RU" sz="36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44" name="Rectangle 4"/>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endParaRPr lang="ru-RU"/>
          </a:p>
        </p:txBody>
      </p:sp>
      <p:sp>
        <p:nvSpPr>
          <p:cNvPr id="363545" name="Rectangle 5"/>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endParaRPr lang="ru-RU"/>
          </a:p>
        </p:txBody>
      </p:sp>
      <p:grpSp>
        <p:nvGrpSpPr>
          <p:cNvPr id="363546" name="Group 6"/>
          <p:cNvGrpSpPr>
            <a:grpSpLocks/>
          </p:cNvGrpSpPr>
          <p:nvPr/>
        </p:nvGrpSpPr>
        <p:grpSpPr bwMode="auto">
          <a:xfrm>
            <a:off x="1258888" y="3644900"/>
            <a:ext cx="3195637" cy="1728788"/>
            <a:chOff x="385" y="2296"/>
            <a:chExt cx="2013" cy="1089"/>
          </a:xfrm>
        </p:grpSpPr>
        <p:sp>
          <p:nvSpPr>
            <p:cNvPr id="363571" name="Line 7"/>
            <p:cNvSpPr>
              <a:spLocks noChangeShapeType="1"/>
            </p:cNvSpPr>
            <p:nvPr/>
          </p:nvSpPr>
          <p:spPr bwMode="auto">
            <a:xfrm>
              <a:off x="385" y="2419"/>
              <a:ext cx="1814" cy="0"/>
            </a:xfrm>
            <a:prstGeom prst="line">
              <a:avLst/>
            </a:prstGeom>
            <a:noFill/>
            <a:ln w="38100">
              <a:solidFill>
                <a:schemeClr val="tx1"/>
              </a:solidFill>
              <a:round/>
              <a:headEnd/>
              <a:tailEnd type="triangle" w="med" len="med"/>
            </a:ln>
          </p:spPr>
          <p:txBody>
            <a:bodyPr/>
            <a:lstStyle/>
            <a:p>
              <a:endParaRPr lang="ru-RU"/>
            </a:p>
          </p:txBody>
        </p:sp>
        <p:sp>
          <p:nvSpPr>
            <p:cNvPr id="363572" name="Line 8"/>
            <p:cNvSpPr>
              <a:spLocks noChangeShapeType="1"/>
            </p:cNvSpPr>
            <p:nvPr/>
          </p:nvSpPr>
          <p:spPr bwMode="auto">
            <a:xfrm>
              <a:off x="385" y="2691"/>
              <a:ext cx="1814" cy="0"/>
            </a:xfrm>
            <a:prstGeom prst="line">
              <a:avLst/>
            </a:prstGeom>
            <a:noFill/>
            <a:ln w="38100">
              <a:solidFill>
                <a:schemeClr val="tx1"/>
              </a:solidFill>
              <a:round/>
              <a:headEnd/>
              <a:tailEnd type="triangle" w="med" len="med"/>
            </a:ln>
          </p:spPr>
          <p:txBody>
            <a:bodyPr/>
            <a:lstStyle/>
            <a:p>
              <a:endParaRPr lang="ru-RU"/>
            </a:p>
          </p:txBody>
        </p:sp>
        <p:sp>
          <p:nvSpPr>
            <p:cNvPr id="363573" name="Line 9"/>
            <p:cNvSpPr>
              <a:spLocks noChangeShapeType="1"/>
            </p:cNvSpPr>
            <p:nvPr/>
          </p:nvSpPr>
          <p:spPr bwMode="auto">
            <a:xfrm>
              <a:off x="385" y="2964"/>
              <a:ext cx="1814" cy="0"/>
            </a:xfrm>
            <a:prstGeom prst="line">
              <a:avLst/>
            </a:prstGeom>
            <a:noFill/>
            <a:ln w="38100">
              <a:solidFill>
                <a:schemeClr val="tx1"/>
              </a:solidFill>
              <a:round/>
              <a:headEnd/>
              <a:tailEnd type="triangle" w="med" len="med"/>
            </a:ln>
          </p:spPr>
          <p:txBody>
            <a:bodyPr/>
            <a:lstStyle/>
            <a:p>
              <a:endParaRPr lang="ru-RU"/>
            </a:p>
          </p:txBody>
        </p:sp>
        <p:sp>
          <p:nvSpPr>
            <p:cNvPr id="363574" name="Oval 10"/>
            <p:cNvSpPr>
              <a:spLocks noChangeArrowheads="1"/>
            </p:cNvSpPr>
            <p:nvPr/>
          </p:nvSpPr>
          <p:spPr bwMode="auto">
            <a:xfrm>
              <a:off x="612" y="2555"/>
              <a:ext cx="91" cy="91"/>
            </a:xfrm>
            <a:prstGeom prst="ellipse">
              <a:avLst/>
            </a:prstGeom>
            <a:solidFill>
              <a:schemeClr val="tx1"/>
            </a:solidFill>
            <a:ln w="9525">
              <a:solidFill>
                <a:schemeClr val="tx1"/>
              </a:solidFill>
              <a:round/>
              <a:headEnd/>
              <a:tailEnd/>
            </a:ln>
          </p:spPr>
          <p:txBody>
            <a:bodyPr wrap="none" anchor="ctr"/>
            <a:lstStyle/>
            <a:p>
              <a:endParaRPr lang="ru-RU"/>
            </a:p>
          </p:txBody>
        </p:sp>
        <p:sp>
          <p:nvSpPr>
            <p:cNvPr id="363575" name="Oval 11"/>
            <p:cNvSpPr>
              <a:spLocks noChangeArrowheads="1"/>
            </p:cNvSpPr>
            <p:nvPr/>
          </p:nvSpPr>
          <p:spPr bwMode="auto">
            <a:xfrm>
              <a:off x="1791" y="3054"/>
              <a:ext cx="91" cy="91"/>
            </a:xfrm>
            <a:prstGeom prst="ellipse">
              <a:avLst/>
            </a:prstGeom>
            <a:solidFill>
              <a:schemeClr val="tx1"/>
            </a:solidFill>
            <a:ln w="9525">
              <a:solidFill>
                <a:schemeClr val="tx1"/>
              </a:solidFill>
              <a:round/>
              <a:headEnd/>
              <a:tailEnd/>
            </a:ln>
          </p:spPr>
          <p:txBody>
            <a:bodyPr wrap="none" anchor="ctr"/>
            <a:lstStyle/>
            <a:p>
              <a:endParaRPr lang="ru-RU"/>
            </a:p>
          </p:txBody>
        </p:sp>
        <p:sp>
          <p:nvSpPr>
            <p:cNvPr id="363576" name="Text Box 12"/>
            <p:cNvSpPr txBox="1">
              <a:spLocks noChangeArrowheads="1"/>
            </p:cNvSpPr>
            <p:nvPr/>
          </p:nvSpPr>
          <p:spPr bwMode="auto">
            <a:xfrm>
              <a:off x="703" y="2387"/>
              <a:ext cx="278" cy="327"/>
            </a:xfrm>
            <a:prstGeom prst="rect">
              <a:avLst/>
            </a:prstGeom>
            <a:noFill/>
            <a:ln w="9525">
              <a:noFill/>
              <a:miter lim="800000"/>
              <a:headEnd/>
              <a:tailEnd/>
            </a:ln>
          </p:spPr>
          <p:txBody>
            <a:bodyPr wrap="none">
              <a:spAutoFit/>
            </a:bodyPr>
            <a:lstStyle/>
            <a:p>
              <a:r>
                <a:rPr lang="en-US" sz="2800" b="1">
                  <a:latin typeface="Times New Roman" pitchFamily="18" charset="0"/>
                  <a:cs typeface="Arial" charset="0"/>
                </a:rPr>
                <a:t>A</a:t>
              </a:r>
              <a:endParaRPr lang="ru-RU" sz="2800" b="1">
                <a:latin typeface="Times New Roman" pitchFamily="18" charset="0"/>
                <a:cs typeface="Arial" charset="0"/>
              </a:endParaRPr>
            </a:p>
          </p:txBody>
        </p:sp>
        <p:sp>
          <p:nvSpPr>
            <p:cNvPr id="363577" name="Text Box 13"/>
            <p:cNvSpPr txBox="1">
              <a:spLocks noChangeArrowheads="1"/>
            </p:cNvSpPr>
            <p:nvPr/>
          </p:nvSpPr>
          <p:spPr bwMode="auto">
            <a:xfrm>
              <a:off x="1882" y="2932"/>
              <a:ext cx="265" cy="327"/>
            </a:xfrm>
            <a:prstGeom prst="rect">
              <a:avLst/>
            </a:prstGeom>
            <a:noFill/>
            <a:ln w="9525">
              <a:noFill/>
              <a:miter lim="800000"/>
              <a:headEnd/>
              <a:tailEnd/>
            </a:ln>
          </p:spPr>
          <p:txBody>
            <a:bodyPr wrap="none">
              <a:spAutoFit/>
            </a:bodyPr>
            <a:lstStyle/>
            <a:p>
              <a:r>
                <a:rPr lang="en-US" sz="2800" b="1">
                  <a:latin typeface="Times New Roman" pitchFamily="18" charset="0"/>
                  <a:cs typeface="Arial" charset="0"/>
                </a:rPr>
                <a:t>B</a:t>
              </a:r>
              <a:endParaRPr lang="ru-RU" sz="2800" b="1">
                <a:latin typeface="Times New Roman" pitchFamily="18" charset="0"/>
                <a:cs typeface="Arial" charset="0"/>
              </a:endParaRPr>
            </a:p>
          </p:txBody>
        </p:sp>
        <p:sp>
          <p:nvSpPr>
            <p:cNvPr id="363578" name="Line 14"/>
            <p:cNvSpPr>
              <a:spLocks noChangeShapeType="1"/>
            </p:cNvSpPr>
            <p:nvPr/>
          </p:nvSpPr>
          <p:spPr bwMode="auto">
            <a:xfrm>
              <a:off x="657" y="2296"/>
              <a:ext cx="0" cy="1089"/>
            </a:xfrm>
            <a:prstGeom prst="line">
              <a:avLst/>
            </a:prstGeom>
            <a:noFill/>
            <a:ln w="28575">
              <a:solidFill>
                <a:schemeClr val="tx1"/>
              </a:solidFill>
              <a:prstDash val="dash"/>
              <a:round/>
              <a:headEnd/>
              <a:tailEnd/>
            </a:ln>
          </p:spPr>
          <p:txBody>
            <a:bodyPr/>
            <a:lstStyle/>
            <a:p>
              <a:endParaRPr lang="ru-RU"/>
            </a:p>
          </p:txBody>
        </p:sp>
        <p:sp>
          <p:nvSpPr>
            <p:cNvPr id="363579" name="Line 15"/>
            <p:cNvSpPr>
              <a:spLocks noChangeShapeType="1"/>
            </p:cNvSpPr>
            <p:nvPr/>
          </p:nvSpPr>
          <p:spPr bwMode="auto">
            <a:xfrm>
              <a:off x="1837" y="2296"/>
              <a:ext cx="0" cy="1089"/>
            </a:xfrm>
            <a:prstGeom prst="line">
              <a:avLst/>
            </a:prstGeom>
            <a:noFill/>
            <a:ln w="28575">
              <a:solidFill>
                <a:schemeClr val="tx1"/>
              </a:solidFill>
              <a:prstDash val="dash"/>
              <a:round/>
              <a:headEnd/>
              <a:tailEnd/>
            </a:ln>
          </p:spPr>
          <p:txBody>
            <a:bodyPr/>
            <a:lstStyle/>
            <a:p>
              <a:endParaRPr lang="ru-RU"/>
            </a:p>
          </p:txBody>
        </p:sp>
        <p:sp>
          <p:nvSpPr>
            <p:cNvPr id="363580" name="Rectangle 16"/>
            <p:cNvSpPr>
              <a:spLocks noChangeArrowheads="1"/>
            </p:cNvSpPr>
            <p:nvPr/>
          </p:nvSpPr>
          <p:spPr bwMode="auto">
            <a:xfrm>
              <a:off x="2154" y="2432"/>
              <a:ext cx="244" cy="288"/>
            </a:xfrm>
            <a:prstGeom prst="rect">
              <a:avLst/>
            </a:prstGeom>
            <a:noFill/>
            <a:ln w="9525">
              <a:noFill/>
              <a:miter lim="800000"/>
              <a:headEnd/>
              <a:tailEnd/>
            </a:ln>
          </p:spPr>
          <p:txBody>
            <a:bodyPr wrap="none">
              <a:spAutoFit/>
            </a:bodyPr>
            <a:lstStyle/>
            <a:p>
              <a:r>
                <a:rPr lang="ru-RU" sz="2400" b="1">
                  <a:latin typeface="Times New Roman" pitchFamily="18" charset="0"/>
                  <a:cs typeface="Arial" charset="0"/>
                </a:rPr>
                <a:t>Е</a:t>
              </a:r>
            </a:p>
          </p:txBody>
        </p:sp>
        <p:sp>
          <p:nvSpPr>
            <p:cNvPr id="363581" name="Line 17"/>
            <p:cNvSpPr>
              <a:spLocks noChangeShapeType="1"/>
            </p:cNvSpPr>
            <p:nvPr/>
          </p:nvSpPr>
          <p:spPr bwMode="auto">
            <a:xfrm>
              <a:off x="2200" y="2478"/>
              <a:ext cx="136" cy="0"/>
            </a:xfrm>
            <a:prstGeom prst="line">
              <a:avLst/>
            </a:prstGeom>
            <a:noFill/>
            <a:ln w="28575">
              <a:solidFill>
                <a:schemeClr val="tx1"/>
              </a:solidFill>
              <a:round/>
              <a:headEnd/>
              <a:tailEnd type="triangle" w="med" len="med"/>
            </a:ln>
          </p:spPr>
          <p:txBody>
            <a:bodyPr/>
            <a:lstStyle/>
            <a:p>
              <a:endParaRPr lang="ru-RU"/>
            </a:p>
          </p:txBody>
        </p:sp>
        <p:sp>
          <p:nvSpPr>
            <p:cNvPr id="363582" name="Line 18"/>
            <p:cNvSpPr>
              <a:spLocks noChangeShapeType="1"/>
            </p:cNvSpPr>
            <p:nvPr/>
          </p:nvSpPr>
          <p:spPr bwMode="auto">
            <a:xfrm>
              <a:off x="385" y="3294"/>
              <a:ext cx="1814" cy="0"/>
            </a:xfrm>
            <a:prstGeom prst="line">
              <a:avLst/>
            </a:prstGeom>
            <a:noFill/>
            <a:ln w="38100">
              <a:solidFill>
                <a:schemeClr val="tx1"/>
              </a:solidFill>
              <a:round/>
              <a:headEnd/>
              <a:tailEnd type="triangle" w="med" len="med"/>
            </a:ln>
          </p:spPr>
          <p:txBody>
            <a:bodyPr/>
            <a:lstStyle/>
            <a:p>
              <a:endParaRPr lang="ru-RU"/>
            </a:p>
          </p:txBody>
        </p:sp>
      </p:grpSp>
      <p:grpSp>
        <p:nvGrpSpPr>
          <p:cNvPr id="363547" name="Group 19"/>
          <p:cNvGrpSpPr>
            <a:grpSpLocks/>
          </p:cNvGrpSpPr>
          <p:nvPr/>
        </p:nvGrpSpPr>
        <p:grpSpPr bwMode="auto">
          <a:xfrm>
            <a:off x="2555875" y="5805488"/>
            <a:ext cx="2386013" cy="857250"/>
            <a:chOff x="1384" y="3624"/>
            <a:chExt cx="1503" cy="540"/>
          </a:xfrm>
        </p:grpSpPr>
        <p:graphicFrame>
          <p:nvGraphicFramePr>
            <p:cNvPr id="363540" name="Object 20"/>
            <p:cNvGraphicFramePr>
              <a:graphicFrameLocks noChangeAspect="1"/>
            </p:cNvGraphicFramePr>
            <p:nvPr/>
          </p:nvGraphicFramePr>
          <p:xfrm>
            <a:off x="1384" y="3669"/>
            <a:ext cx="395" cy="454"/>
          </p:xfrm>
          <a:graphic>
            <a:graphicData uri="http://schemas.openxmlformats.org/presentationml/2006/ole">
              <mc:AlternateContent xmlns:mc="http://schemas.openxmlformats.org/markup-compatibility/2006">
                <mc:Choice xmlns:v="urn:schemas-microsoft-com:vml" Requires="v">
                  <p:oleObj spid="_x0000_s10242" name="Формула" r:id="rId3" imgW="190335" imgH="215713" progId="Equation.3">
                    <p:embed/>
                  </p:oleObj>
                </mc:Choice>
                <mc:Fallback>
                  <p:oleObj name="Формула" r:id="rId3" imgW="190335" imgH="215713" progId="Equation.3">
                    <p:embed/>
                    <p:pic>
                      <p:nvPicPr>
                        <p:cNvPr id="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4" y="3669"/>
                          <a:ext cx="395" cy="4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3541" name="Object 21"/>
            <p:cNvGraphicFramePr>
              <a:graphicFrameLocks noChangeAspect="1"/>
            </p:cNvGraphicFramePr>
            <p:nvPr/>
          </p:nvGraphicFramePr>
          <p:xfrm>
            <a:off x="2472" y="3624"/>
            <a:ext cx="415" cy="477"/>
          </p:xfrm>
          <a:graphic>
            <a:graphicData uri="http://schemas.openxmlformats.org/presentationml/2006/ole">
              <mc:AlternateContent xmlns:mc="http://schemas.openxmlformats.org/markup-compatibility/2006">
                <mc:Choice xmlns:v="urn:schemas-microsoft-com:vml" Requires="v">
                  <p:oleObj spid="_x0000_s10243" name="Формула" r:id="rId5" imgW="190335" imgH="215713" progId="Equation.3">
                    <p:embed/>
                  </p:oleObj>
                </mc:Choice>
                <mc:Fallback>
                  <p:oleObj name="Формула" r:id="rId5" imgW="190335" imgH="215713" progId="Equation.3">
                    <p:embed/>
                    <p:pic>
                      <p:nvPicPr>
                        <p:cNvPr id="0"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2" y="3624"/>
                          <a:ext cx="415" cy="4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3570" name="Text Box 22"/>
            <p:cNvSpPr txBox="1">
              <a:spLocks noChangeArrowheads="1"/>
            </p:cNvSpPr>
            <p:nvPr/>
          </p:nvSpPr>
          <p:spPr bwMode="auto">
            <a:xfrm>
              <a:off x="1928" y="3760"/>
              <a:ext cx="375" cy="404"/>
            </a:xfrm>
            <a:prstGeom prst="rect">
              <a:avLst/>
            </a:prstGeom>
            <a:noFill/>
            <a:ln w="9525">
              <a:noFill/>
              <a:miter lim="800000"/>
              <a:headEnd/>
              <a:tailEnd/>
            </a:ln>
          </p:spPr>
          <p:txBody>
            <a:bodyPr>
              <a:spAutoFit/>
            </a:bodyPr>
            <a:lstStyle/>
            <a:p>
              <a:r>
                <a:rPr lang="en-US" sz="3600" b="1">
                  <a:latin typeface="Tahoma" pitchFamily="34" charset="0"/>
                  <a:cs typeface="Arial" charset="0"/>
                </a:rPr>
                <a:t>&gt;</a:t>
              </a:r>
              <a:endParaRPr lang="ru-RU" sz="3600" b="1">
                <a:latin typeface="Tahoma" pitchFamily="34" charset="0"/>
                <a:cs typeface="Arial" charset="0"/>
              </a:endParaRPr>
            </a:p>
          </p:txBody>
        </p:sp>
      </p:grpSp>
      <p:grpSp>
        <p:nvGrpSpPr>
          <p:cNvPr id="363548" name="Group 23"/>
          <p:cNvGrpSpPr>
            <a:grpSpLocks/>
          </p:cNvGrpSpPr>
          <p:nvPr/>
        </p:nvGrpSpPr>
        <p:grpSpPr bwMode="auto">
          <a:xfrm>
            <a:off x="4932363" y="3213100"/>
            <a:ext cx="3816350" cy="3311525"/>
            <a:chOff x="3016" y="2024"/>
            <a:chExt cx="2404" cy="2086"/>
          </a:xfrm>
        </p:grpSpPr>
        <p:grpSp>
          <p:nvGrpSpPr>
            <p:cNvPr id="363550" name="Group 24"/>
            <p:cNvGrpSpPr>
              <a:grpSpLocks/>
            </p:cNvGrpSpPr>
            <p:nvPr/>
          </p:nvGrpSpPr>
          <p:grpSpPr bwMode="auto">
            <a:xfrm>
              <a:off x="3016" y="2024"/>
              <a:ext cx="2404" cy="2086"/>
              <a:chOff x="340" y="1117"/>
              <a:chExt cx="908" cy="818"/>
            </a:xfrm>
          </p:grpSpPr>
          <p:grpSp>
            <p:nvGrpSpPr>
              <p:cNvPr id="363559" name="Group 25"/>
              <p:cNvGrpSpPr>
                <a:grpSpLocks/>
              </p:cNvGrpSpPr>
              <p:nvPr/>
            </p:nvGrpSpPr>
            <p:grpSpPr bwMode="auto">
              <a:xfrm>
                <a:off x="726" y="1465"/>
                <a:ext cx="136" cy="123"/>
                <a:chOff x="1066" y="1842"/>
                <a:chExt cx="272" cy="273"/>
              </a:xfrm>
            </p:grpSpPr>
            <p:sp>
              <p:nvSpPr>
                <p:cNvPr id="363568" name="Oval 26"/>
                <p:cNvSpPr>
                  <a:spLocks noChangeArrowheads="1"/>
                </p:cNvSpPr>
                <p:nvPr/>
              </p:nvSpPr>
              <p:spPr bwMode="auto">
                <a:xfrm>
                  <a:off x="1066" y="1842"/>
                  <a:ext cx="272" cy="273"/>
                </a:xfrm>
                <a:prstGeom prst="ellipse">
                  <a:avLst/>
                </a:prstGeom>
                <a:solidFill>
                  <a:schemeClr val="tx2">
                    <a:lumMod val="40000"/>
                    <a:lumOff val="60000"/>
                  </a:schemeClr>
                </a:solidFill>
                <a:ln w="9525">
                  <a:solidFill>
                    <a:schemeClr val="tx1"/>
                  </a:solidFill>
                  <a:round/>
                  <a:headEnd/>
                  <a:tailEnd/>
                </a:ln>
              </p:spPr>
              <p:txBody>
                <a:bodyPr wrap="none" anchor="ctr"/>
                <a:lstStyle/>
                <a:p>
                  <a:endParaRPr lang="ru-RU"/>
                </a:p>
              </p:txBody>
            </p:sp>
            <p:sp>
              <p:nvSpPr>
                <p:cNvPr id="363569" name="AutoShape 27"/>
                <p:cNvSpPr>
                  <a:spLocks noChangeArrowheads="1"/>
                </p:cNvSpPr>
                <p:nvPr/>
              </p:nvSpPr>
              <p:spPr bwMode="auto">
                <a:xfrm>
                  <a:off x="1111" y="1888"/>
                  <a:ext cx="181" cy="182"/>
                </a:xfrm>
                <a:prstGeom prst="star4">
                  <a:avLst>
                    <a:gd name="adj" fmla="val 0"/>
                  </a:avLst>
                </a:prstGeom>
                <a:solidFill>
                  <a:schemeClr val="accent1"/>
                </a:solidFill>
                <a:ln w="57150">
                  <a:solidFill>
                    <a:schemeClr val="tx1"/>
                  </a:solidFill>
                  <a:miter lim="800000"/>
                  <a:headEnd/>
                  <a:tailEnd/>
                </a:ln>
              </p:spPr>
              <p:txBody>
                <a:bodyPr wrap="none" anchor="ctr"/>
                <a:lstStyle/>
                <a:p>
                  <a:endParaRPr lang="ru-RU"/>
                </a:p>
              </p:txBody>
            </p:sp>
          </p:grpSp>
          <p:sp>
            <p:nvSpPr>
              <p:cNvPr id="363560" name="Line 28"/>
              <p:cNvSpPr>
                <a:spLocks noChangeShapeType="1"/>
              </p:cNvSpPr>
              <p:nvPr/>
            </p:nvSpPr>
            <p:spPr bwMode="auto">
              <a:xfrm flipH="1">
                <a:off x="340" y="1526"/>
                <a:ext cx="386" cy="0"/>
              </a:xfrm>
              <a:prstGeom prst="line">
                <a:avLst/>
              </a:prstGeom>
              <a:noFill/>
              <a:ln w="38100">
                <a:solidFill>
                  <a:schemeClr val="tx1"/>
                </a:solidFill>
                <a:round/>
                <a:headEnd/>
                <a:tailEnd type="triangle" w="med" len="med"/>
              </a:ln>
            </p:spPr>
            <p:txBody>
              <a:bodyPr/>
              <a:lstStyle/>
              <a:p>
                <a:endParaRPr lang="ru-RU"/>
              </a:p>
            </p:txBody>
          </p:sp>
          <p:sp>
            <p:nvSpPr>
              <p:cNvPr id="363561" name="Line 29"/>
              <p:cNvSpPr>
                <a:spLocks noChangeShapeType="1"/>
              </p:cNvSpPr>
              <p:nvPr/>
            </p:nvSpPr>
            <p:spPr bwMode="auto">
              <a:xfrm>
                <a:off x="862" y="1526"/>
                <a:ext cx="386" cy="0"/>
              </a:xfrm>
              <a:prstGeom prst="line">
                <a:avLst/>
              </a:prstGeom>
              <a:noFill/>
              <a:ln w="38100">
                <a:solidFill>
                  <a:schemeClr val="tx1"/>
                </a:solidFill>
                <a:round/>
                <a:headEnd/>
                <a:tailEnd type="triangle" w="med" len="med"/>
              </a:ln>
            </p:spPr>
            <p:txBody>
              <a:bodyPr/>
              <a:lstStyle/>
              <a:p>
                <a:endParaRPr lang="ru-RU"/>
              </a:p>
            </p:txBody>
          </p:sp>
          <p:sp>
            <p:nvSpPr>
              <p:cNvPr id="363562" name="Line 30"/>
              <p:cNvSpPr>
                <a:spLocks noChangeShapeType="1"/>
              </p:cNvSpPr>
              <p:nvPr/>
            </p:nvSpPr>
            <p:spPr bwMode="auto">
              <a:xfrm>
                <a:off x="794" y="1587"/>
                <a:ext cx="0" cy="348"/>
              </a:xfrm>
              <a:prstGeom prst="line">
                <a:avLst/>
              </a:prstGeom>
              <a:noFill/>
              <a:ln w="38100">
                <a:solidFill>
                  <a:schemeClr val="tx1"/>
                </a:solidFill>
                <a:round/>
                <a:headEnd/>
                <a:tailEnd type="triangle" w="med" len="med"/>
              </a:ln>
            </p:spPr>
            <p:txBody>
              <a:bodyPr/>
              <a:lstStyle/>
              <a:p>
                <a:endParaRPr lang="ru-RU"/>
              </a:p>
            </p:txBody>
          </p:sp>
          <p:sp>
            <p:nvSpPr>
              <p:cNvPr id="363563" name="Line 31"/>
              <p:cNvSpPr>
                <a:spLocks noChangeShapeType="1"/>
              </p:cNvSpPr>
              <p:nvPr/>
            </p:nvSpPr>
            <p:spPr bwMode="auto">
              <a:xfrm flipV="1">
                <a:off x="794" y="1117"/>
                <a:ext cx="0" cy="347"/>
              </a:xfrm>
              <a:prstGeom prst="line">
                <a:avLst/>
              </a:prstGeom>
              <a:noFill/>
              <a:ln w="38100">
                <a:solidFill>
                  <a:schemeClr val="tx1"/>
                </a:solidFill>
                <a:round/>
                <a:headEnd/>
                <a:tailEnd type="triangle" w="med" len="med"/>
              </a:ln>
            </p:spPr>
            <p:txBody>
              <a:bodyPr/>
              <a:lstStyle/>
              <a:p>
                <a:endParaRPr lang="ru-RU"/>
              </a:p>
            </p:txBody>
          </p:sp>
          <p:sp>
            <p:nvSpPr>
              <p:cNvPr id="363564" name="Line 32"/>
              <p:cNvSpPr>
                <a:spLocks noChangeShapeType="1"/>
              </p:cNvSpPr>
              <p:nvPr/>
            </p:nvSpPr>
            <p:spPr bwMode="auto">
              <a:xfrm flipH="1">
                <a:off x="454" y="1567"/>
                <a:ext cx="295" cy="286"/>
              </a:xfrm>
              <a:prstGeom prst="line">
                <a:avLst/>
              </a:prstGeom>
              <a:noFill/>
              <a:ln w="38100">
                <a:solidFill>
                  <a:schemeClr val="tx1"/>
                </a:solidFill>
                <a:round/>
                <a:headEnd/>
                <a:tailEnd type="triangle" w="med" len="med"/>
              </a:ln>
            </p:spPr>
            <p:txBody>
              <a:bodyPr/>
              <a:lstStyle/>
              <a:p>
                <a:endParaRPr lang="ru-RU"/>
              </a:p>
            </p:txBody>
          </p:sp>
          <p:sp>
            <p:nvSpPr>
              <p:cNvPr id="363565" name="Line 33"/>
              <p:cNvSpPr>
                <a:spLocks noChangeShapeType="1"/>
              </p:cNvSpPr>
              <p:nvPr/>
            </p:nvSpPr>
            <p:spPr bwMode="auto">
              <a:xfrm flipV="1">
                <a:off x="839" y="1219"/>
                <a:ext cx="295" cy="266"/>
              </a:xfrm>
              <a:prstGeom prst="line">
                <a:avLst/>
              </a:prstGeom>
              <a:noFill/>
              <a:ln w="38100">
                <a:solidFill>
                  <a:schemeClr val="tx1"/>
                </a:solidFill>
                <a:round/>
                <a:headEnd/>
                <a:tailEnd type="triangle" w="med" len="med"/>
              </a:ln>
            </p:spPr>
            <p:txBody>
              <a:bodyPr/>
              <a:lstStyle/>
              <a:p>
                <a:endParaRPr lang="ru-RU"/>
              </a:p>
            </p:txBody>
          </p:sp>
          <p:sp>
            <p:nvSpPr>
              <p:cNvPr id="363566" name="Line 34"/>
              <p:cNvSpPr>
                <a:spLocks noChangeShapeType="1"/>
              </p:cNvSpPr>
              <p:nvPr/>
            </p:nvSpPr>
            <p:spPr bwMode="auto">
              <a:xfrm flipH="1" flipV="1">
                <a:off x="476" y="1240"/>
                <a:ext cx="273" cy="245"/>
              </a:xfrm>
              <a:prstGeom prst="line">
                <a:avLst/>
              </a:prstGeom>
              <a:noFill/>
              <a:ln w="38100">
                <a:solidFill>
                  <a:schemeClr val="tx1"/>
                </a:solidFill>
                <a:round/>
                <a:headEnd/>
                <a:tailEnd type="triangle" w="med" len="med"/>
              </a:ln>
            </p:spPr>
            <p:txBody>
              <a:bodyPr/>
              <a:lstStyle/>
              <a:p>
                <a:endParaRPr lang="ru-RU"/>
              </a:p>
            </p:txBody>
          </p:sp>
          <p:sp>
            <p:nvSpPr>
              <p:cNvPr id="363567" name="Line 35"/>
              <p:cNvSpPr>
                <a:spLocks noChangeShapeType="1"/>
              </p:cNvSpPr>
              <p:nvPr/>
            </p:nvSpPr>
            <p:spPr bwMode="auto">
              <a:xfrm>
                <a:off x="839" y="1567"/>
                <a:ext cx="318" cy="265"/>
              </a:xfrm>
              <a:prstGeom prst="line">
                <a:avLst/>
              </a:prstGeom>
              <a:noFill/>
              <a:ln w="38100">
                <a:solidFill>
                  <a:schemeClr val="tx1"/>
                </a:solidFill>
                <a:round/>
                <a:headEnd/>
                <a:tailEnd type="triangle" w="med" len="med"/>
              </a:ln>
            </p:spPr>
            <p:txBody>
              <a:bodyPr/>
              <a:lstStyle/>
              <a:p>
                <a:endParaRPr lang="ru-RU"/>
              </a:p>
            </p:txBody>
          </p:sp>
        </p:grpSp>
        <p:sp>
          <p:nvSpPr>
            <p:cNvPr id="363551" name="Oval 36"/>
            <p:cNvSpPr>
              <a:spLocks noChangeArrowheads="1"/>
            </p:cNvSpPr>
            <p:nvPr/>
          </p:nvSpPr>
          <p:spPr bwMode="auto">
            <a:xfrm>
              <a:off x="3334" y="2205"/>
              <a:ext cx="1814" cy="1724"/>
            </a:xfrm>
            <a:prstGeom prst="ellipse">
              <a:avLst/>
            </a:prstGeom>
            <a:noFill/>
            <a:ln w="38100">
              <a:solidFill>
                <a:schemeClr val="tx1"/>
              </a:solidFill>
              <a:prstDash val="dash"/>
              <a:round/>
              <a:headEnd/>
              <a:tailEnd/>
            </a:ln>
          </p:spPr>
          <p:txBody>
            <a:bodyPr wrap="none" anchor="ctr"/>
            <a:lstStyle/>
            <a:p>
              <a:endParaRPr lang="ru-RU"/>
            </a:p>
          </p:txBody>
        </p:sp>
        <p:sp>
          <p:nvSpPr>
            <p:cNvPr id="363552" name="Oval 37"/>
            <p:cNvSpPr>
              <a:spLocks noChangeArrowheads="1"/>
            </p:cNvSpPr>
            <p:nvPr/>
          </p:nvSpPr>
          <p:spPr bwMode="auto">
            <a:xfrm>
              <a:off x="3651" y="2523"/>
              <a:ext cx="1134" cy="1089"/>
            </a:xfrm>
            <a:prstGeom prst="ellipse">
              <a:avLst/>
            </a:prstGeom>
            <a:noFill/>
            <a:ln w="38100">
              <a:solidFill>
                <a:schemeClr val="tx1"/>
              </a:solidFill>
              <a:prstDash val="dash"/>
              <a:round/>
              <a:headEnd/>
              <a:tailEnd/>
            </a:ln>
          </p:spPr>
          <p:txBody>
            <a:bodyPr wrap="none" anchor="ctr"/>
            <a:lstStyle/>
            <a:p>
              <a:endParaRPr lang="ru-RU"/>
            </a:p>
          </p:txBody>
        </p:sp>
        <p:sp>
          <p:nvSpPr>
            <p:cNvPr id="363553" name="Oval 38"/>
            <p:cNvSpPr>
              <a:spLocks noChangeArrowheads="1"/>
            </p:cNvSpPr>
            <p:nvPr/>
          </p:nvSpPr>
          <p:spPr bwMode="auto">
            <a:xfrm>
              <a:off x="4785" y="2387"/>
              <a:ext cx="91" cy="91"/>
            </a:xfrm>
            <a:prstGeom prst="ellipse">
              <a:avLst/>
            </a:prstGeom>
            <a:solidFill>
              <a:schemeClr val="tx1"/>
            </a:solidFill>
            <a:ln w="9525">
              <a:solidFill>
                <a:schemeClr val="tx1"/>
              </a:solidFill>
              <a:round/>
              <a:headEnd/>
              <a:tailEnd/>
            </a:ln>
          </p:spPr>
          <p:txBody>
            <a:bodyPr wrap="none" anchor="ctr"/>
            <a:lstStyle/>
            <a:p>
              <a:endParaRPr lang="ru-RU"/>
            </a:p>
          </p:txBody>
        </p:sp>
        <p:sp>
          <p:nvSpPr>
            <p:cNvPr id="363554" name="Oval 39"/>
            <p:cNvSpPr>
              <a:spLocks noChangeArrowheads="1"/>
            </p:cNvSpPr>
            <p:nvPr/>
          </p:nvSpPr>
          <p:spPr bwMode="auto">
            <a:xfrm>
              <a:off x="3833" y="2614"/>
              <a:ext cx="91" cy="91"/>
            </a:xfrm>
            <a:prstGeom prst="ellipse">
              <a:avLst/>
            </a:prstGeom>
            <a:solidFill>
              <a:schemeClr val="tx1"/>
            </a:solidFill>
            <a:ln w="9525">
              <a:solidFill>
                <a:schemeClr val="tx1"/>
              </a:solidFill>
              <a:round/>
              <a:headEnd/>
              <a:tailEnd/>
            </a:ln>
          </p:spPr>
          <p:txBody>
            <a:bodyPr wrap="none" anchor="ctr"/>
            <a:lstStyle/>
            <a:p>
              <a:endParaRPr lang="ru-RU"/>
            </a:p>
          </p:txBody>
        </p:sp>
        <p:sp>
          <p:nvSpPr>
            <p:cNvPr id="363555" name="Text Box 40"/>
            <p:cNvSpPr txBox="1">
              <a:spLocks noChangeArrowheads="1"/>
            </p:cNvSpPr>
            <p:nvPr/>
          </p:nvSpPr>
          <p:spPr bwMode="auto">
            <a:xfrm>
              <a:off x="3878" y="2523"/>
              <a:ext cx="278" cy="327"/>
            </a:xfrm>
            <a:prstGeom prst="rect">
              <a:avLst/>
            </a:prstGeom>
            <a:noFill/>
            <a:ln w="9525">
              <a:noFill/>
              <a:miter lim="800000"/>
              <a:headEnd/>
              <a:tailEnd/>
            </a:ln>
          </p:spPr>
          <p:txBody>
            <a:bodyPr wrap="none">
              <a:spAutoFit/>
            </a:bodyPr>
            <a:lstStyle/>
            <a:p>
              <a:r>
                <a:rPr lang="en-US" sz="2800" b="1">
                  <a:latin typeface="Times New Roman" pitchFamily="18" charset="0"/>
                  <a:cs typeface="Arial" charset="0"/>
                </a:rPr>
                <a:t>A</a:t>
              </a:r>
              <a:endParaRPr lang="ru-RU" sz="2800" b="1">
                <a:latin typeface="Times New Roman" pitchFamily="18" charset="0"/>
                <a:cs typeface="Arial" charset="0"/>
              </a:endParaRPr>
            </a:p>
          </p:txBody>
        </p:sp>
        <p:sp>
          <p:nvSpPr>
            <p:cNvPr id="363556" name="Text Box 41"/>
            <p:cNvSpPr txBox="1">
              <a:spLocks noChangeArrowheads="1"/>
            </p:cNvSpPr>
            <p:nvPr/>
          </p:nvSpPr>
          <p:spPr bwMode="auto">
            <a:xfrm>
              <a:off x="4740" y="2069"/>
              <a:ext cx="265" cy="327"/>
            </a:xfrm>
            <a:prstGeom prst="rect">
              <a:avLst/>
            </a:prstGeom>
            <a:noFill/>
            <a:ln w="9525">
              <a:noFill/>
              <a:miter lim="800000"/>
              <a:headEnd/>
              <a:tailEnd/>
            </a:ln>
          </p:spPr>
          <p:txBody>
            <a:bodyPr wrap="none">
              <a:spAutoFit/>
            </a:bodyPr>
            <a:lstStyle/>
            <a:p>
              <a:r>
                <a:rPr lang="en-US" sz="2800" b="1">
                  <a:latin typeface="Times New Roman" pitchFamily="18" charset="0"/>
                  <a:cs typeface="Arial" charset="0"/>
                </a:rPr>
                <a:t>B</a:t>
              </a:r>
              <a:endParaRPr lang="ru-RU" sz="2800" b="1">
                <a:latin typeface="Times New Roman" pitchFamily="18" charset="0"/>
                <a:cs typeface="Arial" charset="0"/>
              </a:endParaRPr>
            </a:p>
          </p:txBody>
        </p:sp>
        <p:sp>
          <p:nvSpPr>
            <p:cNvPr id="363557" name="Rectangle 42"/>
            <p:cNvSpPr>
              <a:spLocks noChangeArrowheads="1"/>
            </p:cNvSpPr>
            <p:nvPr/>
          </p:nvSpPr>
          <p:spPr bwMode="auto">
            <a:xfrm>
              <a:off x="3061" y="2795"/>
              <a:ext cx="244" cy="288"/>
            </a:xfrm>
            <a:prstGeom prst="rect">
              <a:avLst/>
            </a:prstGeom>
            <a:noFill/>
            <a:ln w="9525">
              <a:noFill/>
              <a:miter lim="800000"/>
              <a:headEnd/>
              <a:tailEnd/>
            </a:ln>
          </p:spPr>
          <p:txBody>
            <a:bodyPr wrap="none">
              <a:spAutoFit/>
            </a:bodyPr>
            <a:lstStyle/>
            <a:p>
              <a:r>
                <a:rPr lang="ru-RU" sz="2400" b="1">
                  <a:latin typeface="Times New Roman" pitchFamily="18" charset="0"/>
                  <a:cs typeface="Arial" charset="0"/>
                </a:rPr>
                <a:t>Е</a:t>
              </a:r>
            </a:p>
          </p:txBody>
        </p:sp>
        <p:sp>
          <p:nvSpPr>
            <p:cNvPr id="363558" name="Line 43"/>
            <p:cNvSpPr>
              <a:spLocks noChangeShapeType="1"/>
            </p:cNvSpPr>
            <p:nvPr/>
          </p:nvSpPr>
          <p:spPr bwMode="auto">
            <a:xfrm>
              <a:off x="3107" y="2840"/>
              <a:ext cx="136" cy="0"/>
            </a:xfrm>
            <a:prstGeom prst="line">
              <a:avLst/>
            </a:prstGeom>
            <a:noFill/>
            <a:ln w="28575">
              <a:solidFill>
                <a:schemeClr val="tx1"/>
              </a:solidFill>
              <a:round/>
              <a:headEnd/>
              <a:tailEnd type="triangle" w="med" len="med"/>
            </a:ln>
          </p:spPr>
          <p:txBody>
            <a:bodyPr/>
            <a:lstStyle/>
            <a:p>
              <a:endParaRPr lang="ru-RU"/>
            </a:p>
          </p:txBody>
        </p:sp>
      </p:grpSp>
      <p:grpSp>
        <p:nvGrpSpPr>
          <p:cNvPr id="363584" name="Группа 44"/>
          <p:cNvGrpSpPr>
            <a:grpSpLocks/>
          </p:cNvGrpSpPr>
          <p:nvPr/>
        </p:nvGrpSpPr>
        <p:grpSpPr bwMode="auto">
          <a:xfrm>
            <a:off x="0" y="0"/>
            <a:ext cx="766763" cy="6858000"/>
            <a:chOff x="0" y="-47"/>
            <a:chExt cx="767183" cy="7112794"/>
          </a:xfrm>
        </p:grpSpPr>
        <p:pic>
          <p:nvPicPr>
            <p:cNvPr id="363585" name="Picture 2"/>
            <p:cNvPicPr>
              <a:picLocks noChangeAspect="1" noChangeArrowheads="1"/>
            </p:cNvPicPr>
            <p:nvPr/>
          </p:nvPicPr>
          <p:blipFill>
            <a:blip r:embed="rId7"/>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63586" name="Picture 2"/>
            <p:cNvPicPr>
              <a:picLocks noChangeAspect="1" noChangeArrowheads="1"/>
            </p:cNvPicPr>
            <p:nvPr/>
          </p:nvPicPr>
          <p:blipFill>
            <a:blip r:embed="rId7"/>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63587" name="Picture 2"/>
            <p:cNvPicPr>
              <a:picLocks noChangeAspect="1" noChangeArrowheads="1"/>
            </p:cNvPicPr>
            <p:nvPr/>
          </p:nvPicPr>
          <p:blipFill>
            <a:blip r:embed="rId7"/>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63588" name="Picture 2"/>
            <p:cNvPicPr>
              <a:picLocks noChangeAspect="1" noChangeArrowheads="1"/>
            </p:cNvPicPr>
            <p:nvPr/>
          </p:nvPicPr>
          <p:blipFill>
            <a:blip r:embed="rId7"/>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63589" name="Picture 2"/>
            <p:cNvPicPr>
              <a:picLocks noChangeAspect="1" noChangeArrowheads="1"/>
            </p:cNvPicPr>
            <p:nvPr/>
          </p:nvPicPr>
          <p:blipFill>
            <a:blip r:embed="rId7"/>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63590" name="Picture 2"/>
            <p:cNvPicPr>
              <a:picLocks noChangeAspect="1" noChangeArrowheads="1"/>
            </p:cNvPicPr>
            <p:nvPr/>
          </p:nvPicPr>
          <p:blipFill>
            <a:blip r:embed="rId7"/>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63591" name="Picture 2"/>
            <p:cNvPicPr>
              <a:picLocks noChangeAspect="1" noChangeArrowheads="1"/>
            </p:cNvPicPr>
            <p:nvPr/>
          </p:nvPicPr>
          <p:blipFill>
            <a:blip r:embed="rId7"/>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63592" name="Picture 2"/>
            <p:cNvPicPr>
              <a:picLocks noChangeAspect="1" noChangeArrowheads="1"/>
            </p:cNvPicPr>
            <p:nvPr/>
          </p:nvPicPr>
          <p:blipFill>
            <a:blip r:embed="rId7"/>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94221" name="Rectangle 7"/>
          <p:cNvSpPr>
            <a:spLocks noChangeArrowheads="1"/>
          </p:cNvSpPr>
          <p:nvPr/>
        </p:nvSpPr>
        <p:spPr bwMode="auto">
          <a:xfrm>
            <a:off x="1258888" y="0"/>
            <a:ext cx="7885112" cy="1143000"/>
          </a:xfrm>
          <a:prstGeom prst="rect">
            <a:avLst/>
          </a:prstGeom>
          <a:noFill/>
          <a:ln w="9525">
            <a:noFill/>
            <a:miter lim="800000"/>
            <a:headEnd/>
            <a:tailEnd/>
          </a:ln>
        </p:spPr>
        <p:txBody>
          <a:bodyPr anchor="ctr"/>
          <a:lstStyle/>
          <a:p>
            <a:pPr algn="ctr"/>
            <a:r>
              <a:rPr lang="uk-UA" altLang="ru-RU" sz="3600" b="1" dirty="0">
                <a:solidFill>
                  <a:schemeClr val="accent1"/>
                </a:solidFill>
                <a:latin typeface="Calibri" pitchFamily="34" charset="0"/>
              </a:rPr>
              <a:t>Еквіпотенціальні поверхні</a:t>
            </a:r>
            <a:endParaRPr lang="ru-RU" altLang="ru-RU" sz="3600" b="1" dirty="0">
              <a:solidFill>
                <a:schemeClr val="accent1"/>
              </a:solidFill>
              <a:latin typeface="Calibri" pitchFamily="34" charset="0"/>
            </a:endParaRPr>
          </a:p>
        </p:txBody>
      </p:sp>
      <p:sp>
        <p:nvSpPr>
          <p:cNvPr id="363595" name="Text Box 75"/>
          <p:cNvSpPr txBox="1">
            <a:spLocks noChangeArrowheads="1"/>
          </p:cNvSpPr>
          <p:nvPr/>
        </p:nvSpPr>
        <p:spPr bwMode="auto">
          <a:xfrm>
            <a:off x="900113" y="908050"/>
            <a:ext cx="7850187" cy="2740025"/>
          </a:xfrm>
          <a:prstGeom prst="rect">
            <a:avLst/>
          </a:prstGeom>
          <a:noFill/>
          <a:ln w="9525">
            <a:noFill/>
            <a:miter lim="800000"/>
            <a:headEnd/>
            <a:tailEnd/>
          </a:ln>
          <a:effectLst/>
        </p:spPr>
        <p:txBody>
          <a:bodyPr>
            <a:spAutoFit/>
          </a:bodyPr>
          <a:lstStyle/>
          <a:p>
            <a:pPr indent="268288">
              <a:spcBef>
                <a:spcPct val="10000"/>
              </a:spcBef>
            </a:pPr>
            <a:r>
              <a:rPr lang="uk-UA" sz="2800">
                <a:latin typeface="Calibri" pitchFamily="34" charset="0"/>
              </a:rPr>
              <a:t>Поверхні рівного потенціалу називають </a:t>
            </a:r>
            <a:r>
              <a:rPr lang="uk-UA" sz="2800" b="1">
                <a:latin typeface="Calibri" pitchFamily="34" charset="0"/>
              </a:rPr>
              <a:t>еквіпотенціальними поверхнями</a:t>
            </a:r>
            <a:r>
              <a:rPr lang="uk-UA" sz="2800">
                <a:latin typeface="Calibri" pitchFamily="34" charset="0"/>
              </a:rPr>
              <a:t>.</a:t>
            </a:r>
          </a:p>
          <a:p>
            <a:pPr indent="268288">
              <a:spcBef>
                <a:spcPct val="10000"/>
              </a:spcBef>
            </a:pPr>
            <a:r>
              <a:rPr lang="uk-UA" sz="2800">
                <a:latin typeface="Calibri" pitchFamily="34" charset="0"/>
              </a:rPr>
              <a:t>Еквіпотенціальні поверхні перпендикулярні лініям напруженості.</a:t>
            </a:r>
          </a:p>
          <a:p>
            <a:pPr indent="268288">
              <a:spcBef>
                <a:spcPct val="10000"/>
              </a:spcBef>
            </a:pPr>
            <a:r>
              <a:rPr lang="uk-UA" sz="2800">
                <a:latin typeface="Calibri" pitchFamily="34" charset="0"/>
              </a:rPr>
              <a:t>Навколо кожного заряду можна провести безліч еквіпотенціальних поверхонь.</a:t>
            </a:r>
            <a:endParaRPr lang="ru-RU" sz="2800">
              <a:latin typeface="Calibri" pitchFamily="34" charset="0"/>
            </a:endParaRPr>
          </a:p>
        </p:txBody>
      </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13</a:t>
            </a:r>
            <a:endParaRPr lang="ru-RU" sz="36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83" name="Picture 4"/>
          <p:cNvPicPr>
            <a:picLocks noChangeAspect="1" noChangeArrowheads="1"/>
          </p:cNvPicPr>
          <p:nvPr/>
        </p:nvPicPr>
        <p:blipFill>
          <a:blip r:embed="rId2"/>
          <a:srcRect t="17368"/>
          <a:stretch>
            <a:fillRect/>
          </a:stretch>
        </p:blipFill>
        <p:spPr bwMode="auto">
          <a:xfrm>
            <a:off x="900113" y="836613"/>
            <a:ext cx="8091487" cy="3744912"/>
          </a:xfrm>
          <a:prstGeom prst="rect">
            <a:avLst/>
          </a:prstGeom>
          <a:noFill/>
          <a:ln w="9525">
            <a:noFill/>
            <a:miter lim="800000"/>
            <a:headEnd/>
            <a:tailEnd/>
          </a:ln>
        </p:spPr>
      </p:pic>
      <p:grpSp>
        <p:nvGrpSpPr>
          <p:cNvPr id="378885" name="Группа 44"/>
          <p:cNvGrpSpPr>
            <a:grpSpLocks/>
          </p:cNvGrpSpPr>
          <p:nvPr/>
        </p:nvGrpSpPr>
        <p:grpSpPr bwMode="auto">
          <a:xfrm>
            <a:off x="0" y="0"/>
            <a:ext cx="766763" cy="6858000"/>
            <a:chOff x="0" y="-47"/>
            <a:chExt cx="767183" cy="7112794"/>
          </a:xfrm>
        </p:grpSpPr>
        <p:pic>
          <p:nvPicPr>
            <p:cNvPr id="378886" name="Picture 2"/>
            <p:cNvPicPr>
              <a:picLocks noChangeAspect="1" noChangeArrowheads="1"/>
            </p:cNvPicPr>
            <p:nvPr/>
          </p:nvPicPr>
          <p:blipFill>
            <a:blip r:embed="rId3"/>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78887" name="Picture 2"/>
            <p:cNvPicPr>
              <a:picLocks noChangeAspect="1" noChangeArrowheads="1"/>
            </p:cNvPicPr>
            <p:nvPr/>
          </p:nvPicPr>
          <p:blipFill>
            <a:blip r:embed="rId3"/>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78888" name="Picture 2"/>
            <p:cNvPicPr>
              <a:picLocks noChangeAspect="1" noChangeArrowheads="1"/>
            </p:cNvPicPr>
            <p:nvPr/>
          </p:nvPicPr>
          <p:blipFill>
            <a:blip r:embed="rId3"/>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78889" name="Picture 2"/>
            <p:cNvPicPr>
              <a:picLocks noChangeAspect="1" noChangeArrowheads="1"/>
            </p:cNvPicPr>
            <p:nvPr/>
          </p:nvPicPr>
          <p:blipFill>
            <a:blip r:embed="rId3"/>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78890" name="Picture 2"/>
            <p:cNvPicPr>
              <a:picLocks noChangeAspect="1" noChangeArrowheads="1"/>
            </p:cNvPicPr>
            <p:nvPr/>
          </p:nvPicPr>
          <p:blipFill>
            <a:blip r:embed="rId3"/>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78891" name="Picture 2"/>
            <p:cNvPicPr>
              <a:picLocks noChangeAspect="1" noChangeArrowheads="1"/>
            </p:cNvPicPr>
            <p:nvPr/>
          </p:nvPicPr>
          <p:blipFill>
            <a:blip r:embed="rId3"/>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78892" name="Picture 2"/>
            <p:cNvPicPr>
              <a:picLocks noChangeAspect="1" noChangeArrowheads="1"/>
            </p:cNvPicPr>
            <p:nvPr/>
          </p:nvPicPr>
          <p:blipFill>
            <a:blip r:embed="rId3"/>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78893" name="Picture 2"/>
            <p:cNvPicPr>
              <a:picLocks noChangeAspect="1" noChangeArrowheads="1"/>
            </p:cNvPicPr>
            <p:nvPr/>
          </p:nvPicPr>
          <p:blipFill>
            <a:blip r:embed="rId3"/>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94221" name="Rectangle 7"/>
          <p:cNvSpPr>
            <a:spLocks noChangeArrowheads="1"/>
          </p:cNvSpPr>
          <p:nvPr/>
        </p:nvSpPr>
        <p:spPr bwMode="auto">
          <a:xfrm>
            <a:off x="1258888" y="0"/>
            <a:ext cx="7885112" cy="1143000"/>
          </a:xfrm>
          <a:prstGeom prst="rect">
            <a:avLst/>
          </a:prstGeom>
          <a:noFill/>
          <a:ln w="9525">
            <a:noFill/>
            <a:miter lim="800000"/>
            <a:headEnd/>
            <a:tailEnd/>
          </a:ln>
        </p:spPr>
        <p:txBody>
          <a:bodyPr anchor="ctr"/>
          <a:lstStyle/>
          <a:p>
            <a:pPr algn="ctr"/>
            <a:r>
              <a:rPr lang="uk-UA" altLang="ru-RU" sz="3600" b="1" dirty="0">
                <a:solidFill>
                  <a:schemeClr val="accent1"/>
                </a:solidFill>
                <a:latin typeface="Calibri" pitchFamily="34" charset="0"/>
              </a:rPr>
              <a:t>Еквіпотенціальні поверхні</a:t>
            </a:r>
            <a:endParaRPr lang="ru-RU" altLang="ru-RU" sz="3600" b="1" dirty="0">
              <a:solidFill>
                <a:schemeClr val="accent1"/>
              </a:solidFill>
              <a:latin typeface="Calibri" pitchFamily="34" charset="0"/>
            </a:endParaRPr>
          </a:p>
        </p:txBody>
      </p:sp>
      <p:pic>
        <p:nvPicPr>
          <p:cNvPr id="378895" name="Picture 2"/>
          <p:cNvPicPr>
            <a:picLocks noChangeAspect="1" noChangeArrowheads="1"/>
          </p:cNvPicPr>
          <p:nvPr/>
        </p:nvPicPr>
        <p:blipFill>
          <a:blip r:embed="rId4"/>
          <a:srcRect t="11931"/>
          <a:stretch>
            <a:fillRect/>
          </a:stretch>
        </p:blipFill>
        <p:spPr bwMode="auto">
          <a:xfrm>
            <a:off x="2700338" y="4295775"/>
            <a:ext cx="4752975" cy="2562225"/>
          </a:xfrm>
          <a:prstGeom prst="rect">
            <a:avLst/>
          </a:prstGeom>
          <a:noFill/>
          <a:ln w="9525">
            <a:noFill/>
            <a:miter lim="800000"/>
            <a:headEnd/>
            <a:tailEnd/>
          </a:ln>
        </p:spPr>
      </p:pic>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14</a:t>
            </a:r>
            <a:endParaRPr lang="ru-RU" sz="36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8338" name="Picture 3" descr="1-4-3"/>
          <p:cNvPicPr>
            <a:picLocks noGrp="1" noChangeAspect="1" noChangeArrowheads="1"/>
          </p:cNvPicPr>
          <p:nvPr>
            <p:ph type="body" idx="1"/>
          </p:nvPr>
        </p:nvPicPr>
        <p:blipFill>
          <a:blip r:embed="rId2"/>
          <a:srcRect/>
          <a:stretch>
            <a:fillRect/>
          </a:stretch>
        </p:blipFill>
        <p:spPr>
          <a:xfrm>
            <a:off x="827088" y="1341438"/>
            <a:ext cx="8316912" cy="2065337"/>
          </a:xfrm>
        </p:spPr>
      </p:pic>
      <p:sp>
        <p:nvSpPr>
          <p:cNvPr id="398339" name="Text Box 4"/>
          <p:cNvSpPr txBox="1">
            <a:spLocks noChangeArrowheads="1"/>
          </p:cNvSpPr>
          <p:nvPr/>
        </p:nvSpPr>
        <p:spPr bwMode="auto">
          <a:xfrm>
            <a:off x="808038" y="4097338"/>
            <a:ext cx="8326437" cy="2647950"/>
          </a:xfrm>
          <a:prstGeom prst="rect">
            <a:avLst/>
          </a:prstGeom>
          <a:noFill/>
          <a:ln w="9525">
            <a:noFill/>
            <a:miter lim="800000"/>
            <a:headEnd/>
            <a:tailEnd/>
          </a:ln>
        </p:spPr>
        <p:txBody>
          <a:bodyPr>
            <a:spAutoFit/>
          </a:bodyPr>
          <a:lstStyle/>
          <a:p>
            <a:r>
              <a:rPr lang="uk-UA" sz="2400">
                <a:latin typeface="Calibri" pitchFamily="34" charset="0"/>
              </a:rPr>
              <a:t>Еквіпотенціальні поверхні (сині лінії) та силові лінії (червоні </a:t>
            </a:r>
          </a:p>
          <a:p>
            <a:r>
              <a:rPr lang="uk-UA" sz="2400">
                <a:latin typeface="Calibri" pitchFamily="34" charset="0"/>
              </a:rPr>
              <a:t>лінії) простих електричних полів: </a:t>
            </a:r>
          </a:p>
          <a:p>
            <a:r>
              <a:rPr lang="uk-UA" sz="2400">
                <a:latin typeface="Calibri" pitchFamily="34" charset="0"/>
              </a:rPr>
              <a:t>a – точковий заряд; </a:t>
            </a:r>
          </a:p>
          <a:p>
            <a:r>
              <a:rPr lang="uk-UA" sz="2400">
                <a:latin typeface="Calibri" pitchFamily="34" charset="0"/>
              </a:rPr>
              <a:t>b – електричний диполь; </a:t>
            </a:r>
          </a:p>
          <a:p>
            <a:r>
              <a:rPr lang="uk-UA" sz="2400">
                <a:latin typeface="Calibri" pitchFamily="34" charset="0"/>
              </a:rPr>
              <a:t>c – два рівні позитивні заряди</a:t>
            </a:r>
            <a:r>
              <a:rPr lang="en-US" sz="2400">
                <a:latin typeface="Calibri" pitchFamily="34" charset="0"/>
              </a:rPr>
              <a:t>.</a:t>
            </a:r>
            <a:r>
              <a:rPr lang="uk-UA" sz="2400">
                <a:latin typeface="Calibri" pitchFamily="34" charset="0"/>
              </a:rPr>
              <a:t>  </a:t>
            </a:r>
          </a:p>
          <a:p>
            <a:r>
              <a:rPr lang="uk-UA" sz="2400">
                <a:latin typeface="Calibri" pitchFamily="34" charset="0"/>
              </a:rPr>
              <a:t>Лінії еквіпотенціальної поверхні завжди перпендикулярні</a:t>
            </a:r>
          </a:p>
          <a:p>
            <a:r>
              <a:rPr lang="uk-UA" sz="2400">
                <a:latin typeface="Calibri" pitchFamily="34" charset="0"/>
              </a:rPr>
              <a:t>силовим лініям.</a:t>
            </a:r>
            <a:endParaRPr lang="ru-RU" sz="2400">
              <a:latin typeface="Calibri" pitchFamily="34" charset="0"/>
            </a:endParaRPr>
          </a:p>
        </p:txBody>
      </p:sp>
      <p:sp>
        <p:nvSpPr>
          <p:cNvPr id="398340" name="Text Box 5"/>
          <p:cNvSpPr txBox="1">
            <a:spLocks noChangeArrowheads="1"/>
          </p:cNvSpPr>
          <p:nvPr/>
        </p:nvSpPr>
        <p:spPr bwMode="auto">
          <a:xfrm>
            <a:off x="1743075" y="3594100"/>
            <a:ext cx="336550" cy="457200"/>
          </a:xfrm>
          <a:prstGeom prst="rect">
            <a:avLst/>
          </a:prstGeom>
          <a:noFill/>
          <a:ln w="9525">
            <a:noFill/>
            <a:miter lim="800000"/>
            <a:headEnd/>
            <a:tailEnd/>
          </a:ln>
        </p:spPr>
        <p:txBody>
          <a:bodyPr wrap="none">
            <a:spAutoFit/>
          </a:bodyPr>
          <a:lstStyle/>
          <a:p>
            <a:r>
              <a:rPr lang="en-US" sz="2400" i="1">
                <a:latin typeface="Times New Roman" pitchFamily="18" charset="0"/>
              </a:rPr>
              <a:t>a</a:t>
            </a:r>
            <a:endParaRPr lang="ru-RU" sz="2400" i="1">
              <a:latin typeface="Times New Roman" pitchFamily="18" charset="0"/>
            </a:endParaRPr>
          </a:p>
        </p:txBody>
      </p:sp>
      <p:sp>
        <p:nvSpPr>
          <p:cNvPr id="398341" name="Text Box 6"/>
          <p:cNvSpPr txBox="1">
            <a:spLocks noChangeArrowheads="1"/>
          </p:cNvSpPr>
          <p:nvPr/>
        </p:nvSpPr>
        <p:spPr bwMode="auto">
          <a:xfrm>
            <a:off x="4119563" y="3594100"/>
            <a:ext cx="336550" cy="457200"/>
          </a:xfrm>
          <a:prstGeom prst="rect">
            <a:avLst/>
          </a:prstGeom>
          <a:noFill/>
          <a:ln w="9525">
            <a:noFill/>
            <a:miter lim="800000"/>
            <a:headEnd/>
            <a:tailEnd/>
          </a:ln>
        </p:spPr>
        <p:txBody>
          <a:bodyPr wrap="none">
            <a:spAutoFit/>
          </a:bodyPr>
          <a:lstStyle/>
          <a:p>
            <a:r>
              <a:rPr lang="en-US" sz="2400" i="1">
                <a:latin typeface="Times New Roman" pitchFamily="18" charset="0"/>
              </a:rPr>
              <a:t>b</a:t>
            </a:r>
            <a:endParaRPr lang="ru-RU" sz="2400" i="1">
              <a:latin typeface="Times New Roman" pitchFamily="18" charset="0"/>
            </a:endParaRPr>
          </a:p>
        </p:txBody>
      </p:sp>
      <p:sp>
        <p:nvSpPr>
          <p:cNvPr id="398342" name="Text Box 7"/>
          <p:cNvSpPr txBox="1">
            <a:spLocks noChangeArrowheads="1"/>
          </p:cNvSpPr>
          <p:nvPr/>
        </p:nvSpPr>
        <p:spPr bwMode="auto">
          <a:xfrm>
            <a:off x="7143750" y="3594100"/>
            <a:ext cx="319088" cy="457200"/>
          </a:xfrm>
          <a:prstGeom prst="rect">
            <a:avLst/>
          </a:prstGeom>
          <a:noFill/>
          <a:ln w="9525">
            <a:noFill/>
            <a:miter lim="800000"/>
            <a:headEnd/>
            <a:tailEnd/>
          </a:ln>
        </p:spPr>
        <p:txBody>
          <a:bodyPr wrap="none">
            <a:spAutoFit/>
          </a:bodyPr>
          <a:lstStyle/>
          <a:p>
            <a:r>
              <a:rPr lang="en-US" sz="2400" i="1">
                <a:latin typeface="Times New Roman" pitchFamily="18" charset="0"/>
              </a:rPr>
              <a:t>c</a:t>
            </a:r>
            <a:endParaRPr lang="ru-RU" sz="2400" i="1">
              <a:latin typeface="Times New Roman" pitchFamily="18" charset="0"/>
            </a:endParaRPr>
          </a:p>
        </p:txBody>
      </p:sp>
      <p:grpSp>
        <p:nvGrpSpPr>
          <p:cNvPr id="398344" name="Группа 44"/>
          <p:cNvGrpSpPr>
            <a:grpSpLocks/>
          </p:cNvGrpSpPr>
          <p:nvPr/>
        </p:nvGrpSpPr>
        <p:grpSpPr bwMode="auto">
          <a:xfrm>
            <a:off x="0" y="0"/>
            <a:ext cx="766763" cy="6858000"/>
            <a:chOff x="0" y="-47"/>
            <a:chExt cx="767183" cy="7112794"/>
          </a:xfrm>
        </p:grpSpPr>
        <p:pic>
          <p:nvPicPr>
            <p:cNvPr id="398345" name="Picture 2"/>
            <p:cNvPicPr>
              <a:picLocks noChangeAspect="1" noChangeArrowheads="1"/>
            </p:cNvPicPr>
            <p:nvPr/>
          </p:nvPicPr>
          <p:blipFill>
            <a:blip r:embed="rId3"/>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98346" name="Picture 2"/>
            <p:cNvPicPr>
              <a:picLocks noChangeAspect="1" noChangeArrowheads="1"/>
            </p:cNvPicPr>
            <p:nvPr/>
          </p:nvPicPr>
          <p:blipFill>
            <a:blip r:embed="rId3"/>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98347" name="Picture 2"/>
            <p:cNvPicPr>
              <a:picLocks noChangeAspect="1" noChangeArrowheads="1"/>
            </p:cNvPicPr>
            <p:nvPr/>
          </p:nvPicPr>
          <p:blipFill>
            <a:blip r:embed="rId3"/>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98348" name="Picture 2"/>
            <p:cNvPicPr>
              <a:picLocks noChangeAspect="1" noChangeArrowheads="1"/>
            </p:cNvPicPr>
            <p:nvPr/>
          </p:nvPicPr>
          <p:blipFill>
            <a:blip r:embed="rId3"/>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98349" name="Picture 2"/>
            <p:cNvPicPr>
              <a:picLocks noChangeAspect="1" noChangeArrowheads="1"/>
            </p:cNvPicPr>
            <p:nvPr/>
          </p:nvPicPr>
          <p:blipFill>
            <a:blip r:embed="rId3"/>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98350" name="Picture 2"/>
            <p:cNvPicPr>
              <a:picLocks noChangeAspect="1" noChangeArrowheads="1"/>
            </p:cNvPicPr>
            <p:nvPr/>
          </p:nvPicPr>
          <p:blipFill>
            <a:blip r:embed="rId3"/>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98351" name="Picture 2"/>
            <p:cNvPicPr>
              <a:picLocks noChangeAspect="1" noChangeArrowheads="1"/>
            </p:cNvPicPr>
            <p:nvPr/>
          </p:nvPicPr>
          <p:blipFill>
            <a:blip r:embed="rId3"/>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98352" name="Picture 2"/>
            <p:cNvPicPr>
              <a:picLocks noChangeAspect="1" noChangeArrowheads="1"/>
            </p:cNvPicPr>
            <p:nvPr/>
          </p:nvPicPr>
          <p:blipFill>
            <a:blip r:embed="rId3"/>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94221" name="Rectangle 7"/>
          <p:cNvSpPr>
            <a:spLocks noChangeArrowheads="1"/>
          </p:cNvSpPr>
          <p:nvPr/>
        </p:nvSpPr>
        <p:spPr bwMode="auto">
          <a:xfrm>
            <a:off x="1258888" y="0"/>
            <a:ext cx="7885112" cy="1143000"/>
          </a:xfrm>
          <a:prstGeom prst="rect">
            <a:avLst/>
          </a:prstGeom>
          <a:noFill/>
          <a:ln w="9525">
            <a:noFill/>
            <a:miter lim="800000"/>
            <a:headEnd/>
            <a:tailEnd/>
          </a:ln>
        </p:spPr>
        <p:txBody>
          <a:bodyPr anchor="ctr"/>
          <a:lstStyle/>
          <a:p>
            <a:pPr algn="ctr"/>
            <a:r>
              <a:rPr lang="uk-UA" altLang="ru-RU" sz="3600" b="1" dirty="0">
                <a:solidFill>
                  <a:schemeClr val="accent1"/>
                </a:solidFill>
                <a:latin typeface="Calibri" pitchFamily="34" charset="0"/>
              </a:rPr>
              <a:t>Електричне поле та</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еквіпотенціальні</a:t>
            </a:r>
            <a:r>
              <a:rPr lang="uk-UA" altLang="ru-RU" sz="3600" b="1" dirty="0">
                <a:solidFill>
                  <a:schemeClr val="accent1"/>
                </a:solidFill>
                <a:latin typeface="Calibri" pitchFamily="34" charset="0"/>
              </a:rPr>
              <a:t> поверхні</a:t>
            </a:r>
            <a:endParaRPr lang="ru-RU" altLang="ru-RU" sz="3600" b="1" dirty="0">
              <a:solidFill>
                <a:schemeClr val="accent1"/>
              </a:solidFill>
              <a:latin typeface="Calibri" pitchFamily="34" charset="0"/>
            </a:endParaRPr>
          </a:p>
        </p:txBody>
      </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15</a:t>
            </a:r>
            <a:endParaRPr lang="ru-RU" sz="36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4514850" y="3298825"/>
          <a:ext cx="114300" cy="260350"/>
        </p:xfrm>
        <a:graphic>
          <a:graphicData uri="http://schemas.openxmlformats.org/presentationml/2006/ole">
            <mc:AlternateContent xmlns:mc="http://schemas.openxmlformats.org/markup-compatibility/2006">
              <mc:Choice xmlns:v="urn:schemas-microsoft-com:vml" Requires="v">
                <p:oleObj spid="_x0000_s11266" name="Формула" r:id="rId3" imgW="114120" imgH="215640" progId="Equation.3">
                  <p:embed/>
                </p:oleObj>
              </mc:Choice>
              <mc:Fallback>
                <p:oleObj name="Формула" r:id="rId3" imgW="11412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298825"/>
                        <a:ext cx="114300" cy="260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27" name="Группа 44"/>
          <p:cNvGrpSpPr>
            <a:grpSpLocks/>
          </p:cNvGrpSpPr>
          <p:nvPr/>
        </p:nvGrpSpPr>
        <p:grpSpPr bwMode="auto">
          <a:xfrm>
            <a:off x="0" y="0"/>
            <a:ext cx="766763" cy="6858000"/>
            <a:chOff x="0" y="-47"/>
            <a:chExt cx="767183" cy="7112794"/>
          </a:xfrm>
        </p:grpSpPr>
        <p:pic>
          <p:nvPicPr>
            <p:cNvPr id="1030" name="Picture 2"/>
            <p:cNvPicPr>
              <a:picLocks noChangeAspect="1" noChangeArrowheads="1"/>
            </p:cNvPicPr>
            <p:nvPr/>
          </p:nvPicPr>
          <p:blipFill>
            <a:blip r:embed="rId5"/>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1031" name="Picture 2"/>
            <p:cNvPicPr>
              <a:picLocks noChangeAspect="1" noChangeArrowheads="1"/>
            </p:cNvPicPr>
            <p:nvPr/>
          </p:nvPicPr>
          <p:blipFill>
            <a:blip r:embed="rId5"/>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1032" name="Picture 2"/>
            <p:cNvPicPr>
              <a:picLocks noChangeAspect="1" noChangeArrowheads="1"/>
            </p:cNvPicPr>
            <p:nvPr/>
          </p:nvPicPr>
          <p:blipFill>
            <a:blip r:embed="rId5"/>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1033" name="Picture 2"/>
            <p:cNvPicPr>
              <a:picLocks noChangeAspect="1" noChangeArrowheads="1"/>
            </p:cNvPicPr>
            <p:nvPr/>
          </p:nvPicPr>
          <p:blipFill>
            <a:blip r:embed="rId5"/>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1034" name="Picture 2"/>
            <p:cNvPicPr>
              <a:picLocks noChangeAspect="1" noChangeArrowheads="1"/>
            </p:cNvPicPr>
            <p:nvPr/>
          </p:nvPicPr>
          <p:blipFill>
            <a:blip r:embed="rId5"/>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1035" name="Picture 2"/>
            <p:cNvPicPr>
              <a:picLocks noChangeAspect="1" noChangeArrowheads="1"/>
            </p:cNvPicPr>
            <p:nvPr/>
          </p:nvPicPr>
          <p:blipFill>
            <a:blip r:embed="rId5"/>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1036" name="Picture 2"/>
            <p:cNvPicPr>
              <a:picLocks noChangeAspect="1" noChangeArrowheads="1"/>
            </p:cNvPicPr>
            <p:nvPr/>
          </p:nvPicPr>
          <p:blipFill>
            <a:blip r:embed="rId5"/>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1037" name="Picture 2"/>
            <p:cNvPicPr>
              <a:picLocks noChangeAspect="1" noChangeArrowheads="1"/>
            </p:cNvPicPr>
            <p:nvPr/>
          </p:nvPicPr>
          <p:blipFill>
            <a:blip r:embed="rId5"/>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1045" name="Rectangle 7"/>
          <p:cNvSpPr>
            <a:spLocks noChangeArrowheads="1"/>
          </p:cNvSpPr>
          <p:nvPr/>
        </p:nvSpPr>
        <p:spPr bwMode="auto">
          <a:xfrm>
            <a:off x="914400" y="0"/>
            <a:ext cx="8229600" cy="1143000"/>
          </a:xfrm>
          <a:prstGeom prst="rect">
            <a:avLst/>
          </a:prstGeom>
          <a:noFill/>
          <a:ln w="9525">
            <a:noFill/>
            <a:miter lim="800000"/>
            <a:headEnd/>
            <a:tailEnd/>
          </a:ln>
        </p:spPr>
        <p:txBody>
          <a:bodyPr anchor="ctr"/>
          <a:lstStyle/>
          <a:p>
            <a:pPr algn="ctr">
              <a:defRPr/>
            </a:pPr>
            <a:r>
              <a:rPr lang="uk-UA" altLang="ru-RU" sz="3600" b="1" dirty="0">
                <a:solidFill>
                  <a:schemeClr val="accent1"/>
                </a:solidFill>
                <a:latin typeface="Calibri" pitchFamily="34" charset="0"/>
              </a:rPr>
              <a:t>Закріплення матеріалу</a:t>
            </a:r>
            <a:endParaRPr lang="ru-RU" altLang="ru-RU" sz="3600" b="1" dirty="0">
              <a:solidFill>
                <a:schemeClr val="accent1"/>
              </a:solidFill>
              <a:latin typeface="Calibri" pitchFamily="34" charset="0"/>
            </a:endParaRPr>
          </a:p>
        </p:txBody>
      </p:sp>
      <p:sp>
        <p:nvSpPr>
          <p:cNvPr id="1046" name="Text Box 22"/>
          <p:cNvSpPr txBox="1">
            <a:spLocks noChangeArrowheads="1"/>
          </p:cNvSpPr>
          <p:nvPr/>
        </p:nvSpPr>
        <p:spPr bwMode="auto">
          <a:xfrm>
            <a:off x="1042988" y="1341438"/>
            <a:ext cx="8101012" cy="4157662"/>
          </a:xfrm>
          <a:prstGeom prst="rect">
            <a:avLst/>
          </a:prstGeom>
          <a:noFill/>
          <a:ln w="9525">
            <a:noFill/>
            <a:miter lim="800000"/>
            <a:headEnd/>
            <a:tailEnd/>
          </a:ln>
        </p:spPr>
        <p:txBody>
          <a:bodyPr>
            <a:spAutoFit/>
          </a:bodyPr>
          <a:lstStyle/>
          <a:p>
            <a:pPr marL="355600" indent="-355600">
              <a:lnSpc>
                <a:spcPct val="105000"/>
              </a:lnSpc>
              <a:spcBef>
                <a:spcPct val="10000"/>
              </a:spcBef>
              <a:buFontTx/>
              <a:buAutoNum type="arabicPeriod"/>
            </a:pPr>
            <a:r>
              <a:rPr lang="uk-UA" sz="3000">
                <a:latin typeface="Calibri" pitchFamily="34" charset="0"/>
              </a:rPr>
              <a:t>Що таке потенціал електростатичного поля.</a:t>
            </a:r>
          </a:p>
          <a:p>
            <a:pPr marL="355600" indent="-355600">
              <a:lnSpc>
                <a:spcPct val="105000"/>
              </a:lnSpc>
              <a:spcBef>
                <a:spcPct val="10000"/>
              </a:spcBef>
              <a:buFontTx/>
              <a:buAutoNum type="arabicPeriod"/>
            </a:pPr>
            <a:r>
              <a:rPr lang="uk-UA" sz="3000">
                <a:latin typeface="Calibri" pitchFamily="34" charset="0"/>
              </a:rPr>
              <a:t>Одиниці вимірювання потенціалу.</a:t>
            </a:r>
          </a:p>
          <a:p>
            <a:pPr marL="355600" indent="-355600">
              <a:lnSpc>
                <a:spcPct val="105000"/>
              </a:lnSpc>
              <a:spcBef>
                <a:spcPct val="10000"/>
              </a:spcBef>
              <a:buFont typeface="Arial" charset="0"/>
              <a:buAutoNum type="arabicPeriod"/>
            </a:pPr>
            <a:r>
              <a:rPr lang="uk-UA" sz="3000">
                <a:latin typeface="Calibri" pitchFamily="34" charset="0"/>
              </a:rPr>
              <a:t>Зв</a:t>
            </a:r>
            <a:r>
              <a:rPr lang="en-US" sz="3000">
                <a:latin typeface="Calibri" pitchFamily="34" charset="0"/>
              </a:rPr>
              <a:t>’</a:t>
            </a:r>
            <a:r>
              <a:rPr lang="uk-UA" sz="3000">
                <a:latin typeface="Calibri" pitchFamily="34" charset="0"/>
              </a:rPr>
              <a:t>язок між напруженістю електричного поля і різницею потенціалів.</a:t>
            </a:r>
          </a:p>
          <a:p>
            <a:pPr marL="355600" indent="-355600">
              <a:lnSpc>
                <a:spcPct val="105000"/>
              </a:lnSpc>
              <a:spcBef>
                <a:spcPct val="10000"/>
              </a:spcBef>
              <a:buFontTx/>
              <a:buAutoNum type="arabicPeriod"/>
            </a:pPr>
            <a:r>
              <a:rPr lang="uk-UA" sz="3000">
                <a:latin typeface="Calibri" pitchFamily="34" charset="0"/>
              </a:rPr>
              <a:t>Як визначається потенціал точкового заряду?</a:t>
            </a:r>
          </a:p>
          <a:p>
            <a:pPr marL="355600" indent="-355600">
              <a:lnSpc>
                <a:spcPct val="105000"/>
              </a:lnSpc>
              <a:spcBef>
                <a:spcPct val="10000"/>
              </a:spcBef>
              <a:buFontTx/>
              <a:buAutoNum type="arabicPeriod"/>
            </a:pPr>
            <a:r>
              <a:rPr lang="uk-UA" sz="3000">
                <a:latin typeface="Calibri" pitchFamily="34" charset="0"/>
              </a:rPr>
              <a:t>Що таке еквіпотенціальні поверхні?</a:t>
            </a:r>
          </a:p>
          <a:p>
            <a:pPr marL="355600" indent="-355600">
              <a:lnSpc>
                <a:spcPct val="105000"/>
              </a:lnSpc>
              <a:spcBef>
                <a:spcPct val="10000"/>
              </a:spcBef>
              <a:buFontTx/>
              <a:buAutoNum type="arabicPeriod"/>
            </a:pPr>
            <a:r>
              <a:rPr lang="uk-UA" sz="3000">
                <a:latin typeface="Calibri" pitchFamily="34" charset="0"/>
              </a:rPr>
              <a:t>Чим відрізняються еквіпотенціальні поверхні від силових ліній електростатичного поля?</a:t>
            </a:r>
            <a:endParaRPr lang="ru-RU" sz="3000">
              <a:latin typeface="Calibri" pitchFamily="34"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46">
                                            <p:txEl>
                                              <p:pRg st="0" end="0"/>
                                            </p:txEl>
                                          </p:spTgt>
                                        </p:tgtEl>
                                        <p:attrNameLst>
                                          <p:attrName>style.visibility</p:attrName>
                                        </p:attrNameLst>
                                      </p:cBhvr>
                                      <p:to>
                                        <p:strVal val="visible"/>
                                      </p:to>
                                    </p:set>
                                    <p:animEffect transition="in" filter="box(in)">
                                      <p:cBhvr>
                                        <p:cTn id="7" dur="500"/>
                                        <p:tgtEl>
                                          <p:spTgt spid="10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46">
                                            <p:txEl>
                                              <p:pRg st="1" end="1"/>
                                            </p:txEl>
                                          </p:spTgt>
                                        </p:tgtEl>
                                        <p:attrNameLst>
                                          <p:attrName>style.visibility</p:attrName>
                                        </p:attrNameLst>
                                      </p:cBhvr>
                                      <p:to>
                                        <p:strVal val="visible"/>
                                      </p:to>
                                    </p:set>
                                    <p:animEffect transition="in" filter="box(in)">
                                      <p:cBhvr>
                                        <p:cTn id="12" dur="500"/>
                                        <p:tgtEl>
                                          <p:spTgt spid="10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46">
                                            <p:txEl>
                                              <p:pRg st="2" end="2"/>
                                            </p:txEl>
                                          </p:spTgt>
                                        </p:tgtEl>
                                        <p:attrNameLst>
                                          <p:attrName>style.visibility</p:attrName>
                                        </p:attrNameLst>
                                      </p:cBhvr>
                                      <p:to>
                                        <p:strVal val="visible"/>
                                      </p:to>
                                    </p:set>
                                    <p:animEffect transition="in" filter="box(in)">
                                      <p:cBhvr>
                                        <p:cTn id="17" dur="500"/>
                                        <p:tgtEl>
                                          <p:spTgt spid="10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46">
                                            <p:txEl>
                                              <p:pRg st="3" end="3"/>
                                            </p:txEl>
                                          </p:spTgt>
                                        </p:tgtEl>
                                        <p:attrNameLst>
                                          <p:attrName>style.visibility</p:attrName>
                                        </p:attrNameLst>
                                      </p:cBhvr>
                                      <p:to>
                                        <p:strVal val="visible"/>
                                      </p:to>
                                    </p:set>
                                    <p:animEffect transition="in" filter="box(in)">
                                      <p:cBhvr>
                                        <p:cTn id="22" dur="500"/>
                                        <p:tgtEl>
                                          <p:spTgt spid="104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46">
                                            <p:txEl>
                                              <p:pRg st="4" end="4"/>
                                            </p:txEl>
                                          </p:spTgt>
                                        </p:tgtEl>
                                        <p:attrNameLst>
                                          <p:attrName>style.visibility</p:attrName>
                                        </p:attrNameLst>
                                      </p:cBhvr>
                                      <p:to>
                                        <p:strVal val="visible"/>
                                      </p:to>
                                    </p:set>
                                    <p:animEffect transition="in" filter="box(in)">
                                      <p:cBhvr>
                                        <p:cTn id="27" dur="500"/>
                                        <p:tgtEl>
                                          <p:spTgt spid="104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046">
                                            <p:txEl>
                                              <p:pRg st="5" end="5"/>
                                            </p:txEl>
                                          </p:spTgt>
                                        </p:tgtEl>
                                        <p:attrNameLst>
                                          <p:attrName>style.visibility</p:attrName>
                                        </p:attrNameLst>
                                      </p:cBhvr>
                                      <p:to>
                                        <p:strVal val="visible"/>
                                      </p:to>
                                    </p:set>
                                    <p:animEffect transition="in" filter="box(in)">
                                      <p:cBhvr>
                                        <p:cTn id="32" dur="500"/>
                                        <p:tgtEl>
                                          <p:spTgt spid="10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3" name="Rectangle 3"/>
          <p:cNvSpPr>
            <a:spLocks noGrp="1"/>
          </p:cNvSpPr>
          <p:nvPr>
            <p:ph type="body" idx="1"/>
          </p:nvPr>
        </p:nvSpPr>
        <p:spPr>
          <a:xfrm>
            <a:off x="827088" y="1125538"/>
            <a:ext cx="8137525" cy="5000625"/>
          </a:xfrm>
        </p:spPr>
        <p:txBody>
          <a:bodyPr/>
          <a:lstStyle/>
          <a:p>
            <a:pPr marL="609600" indent="-609600">
              <a:lnSpc>
                <a:spcPct val="90000"/>
              </a:lnSpc>
              <a:buFont typeface="+mj-lt"/>
              <a:buAutoNum type="arabicPeriod"/>
            </a:pPr>
            <a:r>
              <a:rPr lang="uk-UA" sz="2800" dirty="0"/>
              <a:t>Як визначається робота однорідного електричного поля по переміщенню заряду?</a:t>
            </a:r>
          </a:p>
          <a:p>
            <a:pPr marL="609600" indent="-609600">
              <a:lnSpc>
                <a:spcPct val="90000"/>
              </a:lnSpc>
              <a:buFont typeface="Arial" charset="0"/>
              <a:buAutoNum type="arabicPeriod"/>
            </a:pPr>
            <a:r>
              <a:rPr lang="uk-UA" sz="2800" dirty="0"/>
              <a:t>Назвіть властивості роботи електростатичного поля.</a:t>
            </a:r>
          </a:p>
          <a:p>
            <a:pPr marL="609600" indent="-609600">
              <a:lnSpc>
                <a:spcPct val="90000"/>
              </a:lnSpc>
              <a:buFont typeface="Arial" charset="0"/>
              <a:buAutoNum type="arabicPeriod"/>
            </a:pPr>
            <a:r>
              <a:rPr lang="uk-UA" sz="2800" dirty="0"/>
              <a:t>Чому електростатичне поле є потенціальним?</a:t>
            </a:r>
          </a:p>
          <a:p>
            <a:pPr marL="609600" indent="-609600">
              <a:lnSpc>
                <a:spcPct val="90000"/>
              </a:lnSpc>
              <a:buFont typeface="Arial" charset="0"/>
              <a:buAutoNum type="arabicPeriod"/>
            </a:pPr>
            <a:r>
              <a:rPr lang="uk-UA" sz="2800" dirty="0"/>
              <a:t>Як </a:t>
            </a:r>
            <a:r>
              <a:rPr lang="uk-UA" sz="2800" dirty="0" err="1"/>
              <a:t>пов</a:t>
            </a:r>
            <a:r>
              <a:rPr lang="en-US" sz="2800" dirty="0"/>
              <a:t>’</a:t>
            </a:r>
            <a:r>
              <a:rPr lang="uk-UA" sz="2800" dirty="0" err="1"/>
              <a:t>язані</a:t>
            </a:r>
            <a:r>
              <a:rPr lang="uk-UA" sz="2800" dirty="0"/>
              <a:t> робота та енергія електростатичного поля?</a:t>
            </a:r>
          </a:p>
          <a:p>
            <a:pPr marL="609600" indent="-609600">
              <a:lnSpc>
                <a:spcPct val="90000"/>
              </a:lnSpc>
              <a:buFont typeface="Arial" charset="0"/>
              <a:buAutoNum type="arabicPeriod"/>
            </a:pPr>
            <a:r>
              <a:rPr lang="uk-UA" sz="2800" dirty="0"/>
              <a:t>Що таке нульова точка?</a:t>
            </a:r>
          </a:p>
          <a:p>
            <a:pPr marL="609600" indent="-609600">
              <a:lnSpc>
                <a:spcPct val="90000"/>
              </a:lnSpc>
              <a:buFont typeface="Arial" charset="0"/>
              <a:buAutoNum type="arabicPeriod"/>
            </a:pPr>
            <a:r>
              <a:rPr lang="uk-UA" sz="2800" dirty="0"/>
              <a:t>Як визначається потенціальна енергія електростатичної взаємодії двох точкових зарядів?</a:t>
            </a:r>
          </a:p>
          <a:p>
            <a:pPr marL="609600" indent="-609600">
              <a:lnSpc>
                <a:spcPct val="90000"/>
              </a:lnSpc>
            </a:pPr>
            <a:endParaRPr lang="ru-RU" sz="2800" dirty="0"/>
          </a:p>
        </p:txBody>
      </p:sp>
      <p:grpSp>
        <p:nvGrpSpPr>
          <p:cNvPr id="414724" name="Группа 44"/>
          <p:cNvGrpSpPr>
            <a:grpSpLocks/>
          </p:cNvGrpSpPr>
          <p:nvPr/>
        </p:nvGrpSpPr>
        <p:grpSpPr bwMode="auto">
          <a:xfrm>
            <a:off x="0" y="0"/>
            <a:ext cx="766763" cy="6858000"/>
            <a:chOff x="0" y="-47"/>
            <a:chExt cx="767183" cy="7112794"/>
          </a:xfrm>
        </p:grpSpPr>
        <p:pic>
          <p:nvPicPr>
            <p:cNvPr id="414725" name="Picture 2"/>
            <p:cNvPicPr>
              <a:picLocks noChangeAspect="1" noChangeArrowheads="1"/>
            </p:cNvPicPr>
            <p:nvPr/>
          </p:nvPicPr>
          <p:blipFill>
            <a:blip r:embed="rId2"/>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414726" name="Picture 2"/>
            <p:cNvPicPr>
              <a:picLocks noChangeAspect="1" noChangeArrowheads="1"/>
            </p:cNvPicPr>
            <p:nvPr/>
          </p:nvPicPr>
          <p:blipFill>
            <a:blip r:embed="rId2"/>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414727" name="Picture 2"/>
            <p:cNvPicPr>
              <a:picLocks noChangeAspect="1" noChangeArrowheads="1"/>
            </p:cNvPicPr>
            <p:nvPr/>
          </p:nvPicPr>
          <p:blipFill>
            <a:blip r:embed="rId2"/>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414728" name="Picture 2"/>
            <p:cNvPicPr>
              <a:picLocks noChangeAspect="1" noChangeArrowheads="1"/>
            </p:cNvPicPr>
            <p:nvPr/>
          </p:nvPicPr>
          <p:blipFill>
            <a:blip r:embed="rId2"/>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414729" name="Picture 2"/>
            <p:cNvPicPr>
              <a:picLocks noChangeAspect="1" noChangeArrowheads="1"/>
            </p:cNvPicPr>
            <p:nvPr/>
          </p:nvPicPr>
          <p:blipFill>
            <a:blip r:embed="rId2"/>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414730" name="Picture 2"/>
            <p:cNvPicPr>
              <a:picLocks noChangeAspect="1" noChangeArrowheads="1"/>
            </p:cNvPicPr>
            <p:nvPr/>
          </p:nvPicPr>
          <p:blipFill>
            <a:blip r:embed="rId2"/>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414731" name="Picture 2"/>
            <p:cNvPicPr>
              <a:picLocks noChangeAspect="1" noChangeArrowheads="1"/>
            </p:cNvPicPr>
            <p:nvPr/>
          </p:nvPicPr>
          <p:blipFill>
            <a:blip r:embed="rId2"/>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414732" name="Picture 2"/>
            <p:cNvPicPr>
              <a:picLocks noChangeAspect="1" noChangeArrowheads="1"/>
            </p:cNvPicPr>
            <p:nvPr/>
          </p:nvPicPr>
          <p:blipFill>
            <a:blip r:embed="rId2"/>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16422" name="Text Box 38"/>
          <p:cNvSpPr txBox="1">
            <a:spLocks noChangeArrowheads="1"/>
          </p:cNvSpPr>
          <p:nvPr/>
        </p:nvSpPr>
        <p:spPr bwMode="auto">
          <a:xfrm>
            <a:off x="1331640" y="188640"/>
            <a:ext cx="7416800" cy="641350"/>
          </a:xfrm>
          <a:prstGeom prst="rect">
            <a:avLst/>
          </a:prstGeom>
          <a:noFill/>
          <a:ln w="9525">
            <a:noFill/>
            <a:miter lim="800000"/>
            <a:headEnd/>
            <a:tailEnd/>
          </a:ln>
          <a:effectLst/>
        </p:spPr>
        <p:txBody>
          <a:bodyPr>
            <a:spAutoFit/>
          </a:bodyPr>
          <a:lstStyle/>
          <a:p>
            <a:pPr algn="ctr">
              <a:spcBef>
                <a:spcPct val="50000"/>
              </a:spcBef>
              <a:defRPr/>
            </a:pPr>
            <a:r>
              <a:rPr lang="uk-UA" sz="3600" b="1" dirty="0" smtClean="0">
                <a:solidFill>
                  <a:schemeClr val="accent1"/>
                </a:solidFill>
                <a:latin typeface="Calibri" pitchFamily="34" charset="0"/>
              </a:rPr>
              <a:t>Згадайте </a:t>
            </a:r>
            <a:endParaRPr lang="ru-RU" sz="3600" b="1" dirty="0">
              <a:solidFill>
                <a:schemeClr val="accent1"/>
              </a:solidFill>
              <a:latin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7010" name="Object 2"/>
          <p:cNvGraphicFramePr>
            <a:graphicFrameLocks noChangeAspect="1"/>
          </p:cNvGraphicFramePr>
          <p:nvPr/>
        </p:nvGraphicFramePr>
        <p:xfrm>
          <a:off x="4514850" y="3298825"/>
          <a:ext cx="114300" cy="260350"/>
        </p:xfrm>
        <a:graphic>
          <a:graphicData uri="http://schemas.openxmlformats.org/presentationml/2006/ole">
            <mc:AlternateContent xmlns:mc="http://schemas.openxmlformats.org/markup-compatibility/2006">
              <mc:Choice xmlns:v="urn:schemas-microsoft-com:vml" Requires="v">
                <p:oleObj spid="_x0000_s12290" name="Формула" r:id="rId3" imgW="114120" imgH="215640" progId="Equation.3">
                  <p:embed/>
                </p:oleObj>
              </mc:Choice>
              <mc:Fallback>
                <p:oleObj name="Формула" r:id="rId3" imgW="11412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298825"/>
                        <a:ext cx="114300" cy="260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27011" name="Группа 44"/>
          <p:cNvGrpSpPr>
            <a:grpSpLocks/>
          </p:cNvGrpSpPr>
          <p:nvPr/>
        </p:nvGrpSpPr>
        <p:grpSpPr bwMode="auto">
          <a:xfrm>
            <a:off x="0" y="0"/>
            <a:ext cx="766763" cy="6858000"/>
            <a:chOff x="0" y="-47"/>
            <a:chExt cx="767183" cy="7112794"/>
          </a:xfrm>
        </p:grpSpPr>
        <p:pic>
          <p:nvPicPr>
            <p:cNvPr id="427012" name="Picture 2"/>
            <p:cNvPicPr>
              <a:picLocks noChangeAspect="1" noChangeArrowheads="1"/>
            </p:cNvPicPr>
            <p:nvPr/>
          </p:nvPicPr>
          <p:blipFill>
            <a:blip r:embed="rId5"/>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427013" name="Picture 2"/>
            <p:cNvPicPr>
              <a:picLocks noChangeAspect="1" noChangeArrowheads="1"/>
            </p:cNvPicPr>
            <p:nvPr/>
          </p:nvPicPr>
          <p:blipFill>
            <a:blip r:embed="rId5"/>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427014" name="Picture 2"/>
            <p:cNvPicPr>
              <a:picLocks noChangeAspect="1" noChangeArrowheads="1"/>
            </p:cNvPicPr>
            <p:nvPr/>
          </p:nvPicPr>
          <p:blipFill>
            <a:blip r:embed="rId5"/>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427015" name="Picture 2"/>
            <p:cNvPicPr>
              <a:picLocks noChangeAspect="1" noChangeArrowheads="1"/>
            </p:cNvPicPr>
            <p:nvPr/>
          </p:nvPicPr>
          <p:blipFill>
            <a:blip r:embed="rId5"/>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427016" name="Picture 2"/>
            <p:cNvPicPr>
              <a:picLocks noChangeAspect="1" noChangeArrowheads="1"/>
            </p:cNvPicPr>
            <p:nvPr/>
          </p:nvPicPr>
          <p:blipFill>
            <a:blip r:embed="rId5"/>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427017" name="Picture 2"/>
            <p:cNvPicPr>
              <a:picLocks noChangeAspect="1" noChangeArrowheads="1"/>
            </p:cNvPicPr>
            <p:nvPr/>
          </p:nvPicPr>
          <p:blipFill>
            <a:blip r:embed="rId5"/>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427018" name="Picture 2"/>
            <p:cNvPicPr>
              <a:picLocks noChangeAspect="1" noChangeArrowheads="1"/>
            </p:cNvPicPr>
            <p:nvPr/>
          </p:nvPicPr>
          <p:blipFill>
            <a:blip r:embed="rId5"/>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427019" name="Picture 2"/>
            <p:cNvPicPr>
              <a:picLocks noChangeAspect="1" noChangeArrowheads="1"/>
            </p:cNvPicPr>
            <p:nvPr/>
          </p:nvPicPr>
          <p:blipFill>
            <a:blip r:embed="rId5"/>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1045" name="Rectangle 7"/>
          <p:cNvSpPr>
            <a:spLocks noChangeArrowheads="1"/>
          </p:cNvSpPr>
          <p:nvPr/>
        </p:nvSpPr>
        <p:spPr bwMode="auto">
          <a:xfrm>
            <a:off x="914400" y="0"/>
            <a:ext cx="8229600" cy="1143000"/>
          </a:xfrm>
          <a:prstGeom prst="rect">
            <a:avLst/>
          </a:prstGeom>
          <a:noFill/>
          <a:ln w="9525">
            <a:noFill/>
            <a:miter lim="800000"/>
            <a:headEnd/>
            <a:tailEnd/>
          </a:ln>
        </p:spPr>
        <p:txBody>
          <a:bodyPr anchor="ctr"/>
          <a:lstStyle/>
          <a:p>
            <a:pPr algn="ctr"/>
            <a:r>
              <a:rPr lang="uk-UA" altLang="ru-RU" sz="3600" b="1" dirty="0" err="1">
                <a:solidFill>
                  <a:schemeClr val="accent1"/>
                </a:solidFill>
                <a:latin typeface="Calibri" pitchFamily="34" charset="0"/>
              </a:rPr>
              <a:t>Розв</a:t>
            </a:r>
            <a:r>
              <a:rPr lang="en-US" altLang="ru-RU" sz="3600" b="1" dirty="0">
                <a:solidFill>
                  <a:schemeClr val="accent1"/>
                </a:solidFill>
                <a:latin typeface="Calibri" pitchFamily="34" charset="0"/>
              </a:rPr>
              <a:t>’</a:t>
            </a:r>
            <a:r>
              <a:rPr lang="uk-UA" altLang="ru-RU" sz="3600" b="1" dirty="0" err="1">
                <a:solidFill>
                  <a:schemeClr val="accent1"/>
                </a:solidFill>
                <a:latin typeface="Calibri" pitchFamily="34" charset="0"/>
              </a:rPr>
              <a:t>язування</a:t>
            </a:r>
            <a:r>
              <a:rPr lang="uk-UA" altLang="ru-RU" sz="3600" b="1" dirty="0">
                <a:solidFill>
                  <a:schemeClr val="accent1"/>
                </a:solidFill>
                <a:latin typeface="Calibri" pitchFamily="34" charset="0"/>
              </a:rPr>
              <a:t> задач</a:t>
            </a:r>
            <a:endParaRPr lang="ru-RU" altLang="ru-RU" sz="3600" b="1" dirty="0">
              <a:solidFill>
                <a:schemeClr val="accent1"/>
              </a:solidFill>
              <a:latin typeface="Calibri" pitchFamily="34" charset="0"/>
            </a:endParaRPr>
          </a:p>
        </p:txBody>
      </p:sp>
      <p:sp>
        <p:nvSpPr>
          <p:cNvPr id="1046" name="Text Box 22"/>
          <p:cNvSpPr txBox="1">
            <a:spLocks noChangeArrowheads="1"/>
          </p:cNvSpPr>
          <p:nvPr/>
        </p:nvSpPr>
        <p:spPr bwMode="auto">
          <a:xfrm>
            <a:off x="1042988" y="1341438"/>
            <a:ext cx="8101012" cy="3584575"/>
          </a:xfrm>
          <a:prstGeom prst="rect">
            <a:avLst/>
          </a:prstGeom>
          <a:noFill/>
          <a:ln w="9525">
            <a:noFill/>
            <a:miter lim="800000"/>
            <a:headEnd/>
            <a:tailEnd/>
          </a:ln>
        </p:spPr>
        <p:txBody>
          <a:bodyPr>
            <a:spAutoFit/>
          </a:bodyPr>
          <a:lstStyle/>
          <a:p>
            <a:pPr marL="355600" indent="-355600">
              <a:lnSpc>
                <a:spcPct val="105000"/>
              </a:lnSpc>
              <a:spcBef>
                <a:spcPct val="10000"/>
              </a:spcBef>
              <a:buFontTx/>
              <a:buAutoNum type="arabicPeriod"/>
            </a:pPr>
            <a:r>
              <a:rPr lang="uk-UA" sz="2800">
                <a:latin typeface="Calibri" pitchFamily="34" charset="0"/>
              </a:rPr>
              <a:t>Визначте зміну швидкості електрона, що пролетів у прискорювачі від точки з потенціалом </a:t>
            </a:r>
            <a:r>
              <a:rPr lang="uk-UA" sz="2800">
                <a:latin typeface="Calibri" pitchFamily="34" charset="0"/>
                <a:sym typeface="Symbol" pitchFamily="18" charset="2"/>
              </a:rPr>
              <a:t></a:t>
            </a:r>
            <a:r>
              <a:rPr lang="uk-UA" sz="2800" baseline="-25000">
                <a:latin typeface="Calibri" pitchFamily="34" charset="0"/>
              </a:rPr>
              <a:t>1</a:t>
            </a:r>
            <a:r>
              <a:rPr lang="uk-UA" sz="2800">
                <a:latin typeface="Calibri" pitchFamily="34" charset="0"/>
              </a:rPr>
              <a:t> до точки з потенціалом </a:t>
            </a:r>
            <a:r>
              <a:rPr lang="uk-UA" sz="2800">
                <a:latin typeface="Calibri" pitchFamily="34" charset="0"/>
                <a:sym typeface="Symbol" pitchFamily="18" charset="2"/>
              </a:rPr>
              <a:t></a:t>
            </a:r>
            <a:r>
              <a:rPr lang="uk-UA" sz="2800" baseline="-25000">
                <a:latin typeface="Calibri" pitchFamily="34" charset="0"/>
              </a:rPr>
              <a:t>2</a:t>
            </a:r>
            <a:r>
              <a:rPr lang="uk-UA" sz="2800">
                <a:latin typeface="Calibri" pitchFamily="34" charset="0"/>
              </a:rPr>
              <a:t>, якщо різниця потенціалів дорівнює 100 В</a:t>
            </a:r>
            <a:r>
              <a:rPr lang="ru-RU"/>
              <a:t> .</a:t>
            </a:r>
          </a:p>
          <a:p>
            <a:pPr marL="355600" indent="-355600">
              <a:lnSpc>
                <a:spcPct val="105000"/>
              </a:lnSpc>
              <a:spcBef>
                <a:spcPct val="10000"/>
              </a:spcBef>
              <a:buFontTx/>
              <a:buAutoNum type="arabicPeriod"/>
            </a:pPr>
            <a:endParaRPr lang="uk-UA"/>
          </a:p>
          <a:p>
            <a:pPr marL="355600" indent="-355600">
              <a:lnSpc>
                <a:spcPct val="105000"/>
              </a:lnSpc>
              <a:spcBef>
                <a:spcPct val="10000"/>
              </a:spcBef>
              <a:buFontTx/>
              <a:buAutoNum type="arabicPeriod"/>
            </a:pPr>
            <a:r>
              <a:rPr lang="uk-UA" sz="2800">
                <a:latin typeface="Calibri" pitchFamily="34" charset="0"/>
              </a:rPr>
              <a:t>Яку роботу може виконати поле під час переміщення заряду 4 нКл з точки з потенціалом 20 В у точку з потенціалом 220 В?</a:t>
            </a:r>
            <a:r>
              <a:rPr lang="ru-RU" sz="2800">
                <a:latin typeface="Calibri" pitchFamily="34" charset="0"/>
              </a:rPr>
              <a:t>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46">
                                            <p:txEl>
                                              <p:pRg st="0" end="0"/>
                                            </p:txEl>
                                          </p:spTgt>
                                        </p:tgtEl>
                                        <p:attrNameLst>
                                          <p:attrName>style.visibility</p:attrName>
                                        </p:attrNameLst>
                                      </p:cBhvr>
                                      <p:to>
                                        <p:strVal val="visible"/>
                                      </p:to>
                                    </p:set>
                                    <p:animEffect transition="in" filter="box(in)">
                                      <p:cBhvr>
                                        <p:cTn id="7" dur="500"/>
                                        <p:tgtEl>
                                          <p:spTgt spid="10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46">
                                            <p:txEl>
                                              <p:pRg st="2" end="2"/>
                                            </p:txEl>
                                          </p:spTgt>
                                        </p:tgtEl>
                                        <p:attrNameLst>
                                          <p:attrName>style.visibility</p:attrName>
                                        </p:attrNameLst>
                                      </p:cBhvr>
                                      <p:to>
                                        <p:strVal val="visible"/>
                                      </p:to>
                                    </p:set>
                                    <p:animEffect transition="in" filter="box(in)">
                                      <p:cBhvr>
                                        <p:cTn id="12" dur="500"/>
                                        <p:tgtEl>
                                          <p:spTgt spid="10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474" name="Object 2"/>
          <p:cNvGraphicFramePr>
            <a:graphicFrameLocks noChangeAspect="1"/>
          </p:cNvGraphicFramePr>
          <p:nvPr/>
        </p:nvGraphicFramePr>
        <p:xfrm>
          <a:off x="4514850" y="3298825"/>
          <a:ext cx="114300" cy="260350"/>
        </p:xfrm>
        <a:graphic>
          <a:graphicData uri="http://schemas.openxmlformats.org/presentationml/2006/ole">
            <mc:AlternateContent xmlns:mc="http://schemas.openxmlformats.org/markup-compatibility/2006">
              <mc:Choice xmlns:v="urn:schemas-microsoft-com:vml" Requires="v">
                <p:oleObj spid="_x0000_s13314" name="Формула" r:id="rId3" imgW="114120" imgH="215640" progId="Equation.3">
                  <p:embed/>
                </p:oleObj>
              </mc:Choice>
              <mc:Fallback>
                <p:oleObj name="Формула" r:id="rId3" imgW="11412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298825"/>
                        <a:ext cx="114300" cy="260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5475" name="Группа 44"/>
          <p:cNvGrpSpPr>
            <a:grpSpLocks/>
          </p:cNvGrpSpPr>
          <p:nvPr/>
        </p:nvGrpSpPr>
        <p:grpSpPr bwMode="auto">
          <a:xfrm>
            <a:off x="0" y="0"/>
            <a:ext cx="766763" cy="6858000"/>
            <a:chOff x="0" y="-47"/>
            <a:chExt cx="767183" cy="7112794"/>
          </a:xfrm>
        </p:grpSpPr>
        <p:pic>
          <p:nvPicPr>
            <p:cNvPr id="105481" name="Picture 2"/>
            <p:cNvPicPr>
              <a:picLocks noChangeAspect="1" noChangeArrowheads="1"/>
            </p:cNvPicPr>
            <p:nvPr/>
          </p:nvPicPr>
          <p:blipFill>
            <a:blip r:embed="rId5"/>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105482" name="Picture 2"/>
            <p:cNvPicPr>
              <a:picLocks noChangeAspect="1" noChangeArrowheads="1"/>
            </p:cNvPicPr>
            <p:nvPr/>
          </p:nvPicPr>
          <p:blipFill>
            <a:blip r:embed="rId5"/>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105483" name="Picture 2"/>
            <p:cNvPicPr>
              <a:picLocks noChangeAspect="1" noChangeArrowheads="1"/>
            </p:cNvPicPr>
            <p:nvPr/>
          </p:nvPicPr>
          <p:blipFill>
            <a:blip r:embed="rId5"/>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2" name="Picture 2"/>
            <p:cNvPicPr>
              <a:picLocks noChangeAspect="1" noChangeArrowheads="1"/>
            </p:cNvPicPr>
            <p:nvPr/>
          </p:nvPicPr>
          <p:blipFill>
            <a:blip r:embed="rId5"/>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105485" name="Picture 2"/>
            <p:cNvPicPr>
              <a:picLocks noChangeAspect="1" noChangeArrowheads="1"/>
            </p:cNvPicPr>
            <p:nvPr/>
          </p:nvPicPr>
          <p:blipFill>
            <a:blip r:embed="rId5"/>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105486" name="Picture 2"/>
            <p:cNvPicPr>
              <a:picLocks noChangeAspect="1" noChangeArrowheads="1"/>
            </p:cNvPicPr>
            <p:nvPr/>
          </p:nvPicPr>
          <p:blipFill>
            <a:blip r:embed="rId5"/>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105487" name="Picture 2"/>
            <p:cNvPicPr>
              <a:picLocks noChangeAspect="1" noChangeArrowheads="1"/>
            </p:cNvPicPr>
            <p:nvPr/>
          </p:nvPicPr>
          <p:blipFill>
            <a:blip r:embed="rId5"/>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105488" name="Picture 2"/>
            <p:cNvPicPr>
              <a:picLocks noChangeAspect="1" noChangeArrowheads="1"/>
            </p:cNvPicPr>
            <p:nvPr/>
          </p:nvPicPr>
          <p:blipFill>
            <a:blip r:embed="rId5"/>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105484" name="Rectangle 7"/>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pPr algn="ctr">
              <a:defRPr/>
            </a:pPr>
            <a:r>
              <a:rPr lang="uk-UA" altLang="ru-RU" sz="3600" b="1" dirty="0">
                <a:solidFill>
                  <a:schemeClr val="accent1"/>
                </a:solidFill>
                <a:latin typeface="Calibri" pitchFamily="34" charset="0"/>
              </a:rPr>
              <a:t>Домашнє завдання</a:t>
            </a:r>
            <a:endParaRPr lang="ru-RU" altLang="ru-RU" sz="3600" b="1" dirty="0">
              <a:solidFill>
                <a:schemeClr val="accent1"/>
              </a:solidFill>
              <a:latin typeface="Calibri" pitchFamily="34" charset="0"/>
            </a:endParaRPr>
          </a:p>
        </p:txBody>
      </p:sp>
      <p:sp>
        <p:nvSpPr>
          <p:cNvPr id="105477" name="Text Box 13"/>
          <p:cNvSpPr txBox="1">
            <a:spLocks noChangeArrowheads="1"/>
          </p:cNvSpPr>
          <p:nvPr/>
        </p:nvSpPr>
        <p:spPr bwMode="auto">
          <a:xfrm>
            <a:off x="900113" y="1268413"/>
            <a:ext cx="8135937" cy="519112"/>
          </a:xfrm>
          <a:prstGeom prst="rect">
            <a:avLst/>
          </a:prstGeom>
          <a:noFill/>
          <a:ln w="9525">
            <a:noFill/>
            <a:miter lim="800000"/>
            <a:headEnd/>
            <a:tailEnd/>
          </a:ln>
        </p:spPr>
        <p:txBody>
          <a:bodyPr>
            <a:spAutoFit/>
          </a:bodyPr>
          <a:lstStyle/>
          <a:p>
            <a:pPr marL="355600" indent="-355600"/>
            <a:endParaRPr lang="ru-RU" sz="2800">
              <a:latin typeface="Calibri" pitchFamily="34" charset="0"/>
            </a:endParaRPr>
          </a:p>
        </p:txBody>
      </p:sp>
      <p:sp>
        <p:nvSpPr>
          <p:cNvPr id="105479" name="Text Box 15"/>
          <p:cNvSpPr txBox="1">
            <a:spLocks noChangeArrowheads="1"/>
          </p:cNvSpPr>
          <p:nvPr/>
        </p:nvSpPr>
        <p:spPr bwMode="auto">
          <a:xfrm>
            <a:off x="1232104" y="3152047"/>
            <a:ext cx="4619625" cy="3108543"/>
          </a:xfrm>
          <a:prstGeom prst="rect">
            <a:avLst/>
          </a:prstGeom>
          <a:noFill/>
          <a:ln w="9525">
            <a:noFill/>
            <a:miter lim="800000"/>
            <a:headEnd/>
            <a:tailEnd/>
          </a:ln>
        </p:spPr>
        <p:txBody>
          <a:bodyPr wrap="square">
            <a:spAutoFit/>
          </a:bodyPr>
          <a:lstStyle/>
          <a:p>
            <a:pPr marL="342900" indent="-342900">
              <a:spcBef>
                <a:spcPct val="50000"/>
              </a:spcBef>
              <a:buFontTx/>
              <a:buAutoNum type="arabicPeriod"/>
            </a:pPr>
            <a:r>
              <a:rPr lang="uk-UA" sz="2800" dirty="0">
                <a:latin typeface="Calibri" pitchFamily="34" charset="0"/>
              </a:rPr>
              <a:t>Підручник § 42, </a:t>
            </a:r>
            <a:endParaRPr lang="ru-RU" sz="2800" dirty="0">
              <a:latin typeface="Calibri" pitchFamily="34" charset="0"/>
            </a:endParaRPr>
          </a:p>
          <a:p>
            <a:pPr marL="342900" indent="-342900">
              <a:spcBef>
                <a:spcPct val="50000"/>
              </a:spcBef>
              <a:buFontTx/>
              <a:buAutoNum type="arabicPeriod"/>
            </a:pPr>
            <a:r>
              <a:rPr lang="uk-UA" sz="2800" dirty="0">
                <a:latin typeface="Calibri" pitchFamily="34" charset="0"/>
              </a:rPr>
              <a:t>Вправа 42 (3, 4)</a:t>
            </a:r>
          </a:p>
          <a:p>
            <a:pPr>
              <a:spcBef>
                <a:spcPct val="50000"/>
              </a:spcBef>
            </a:pPr>
            <a:endParaRPr lang="uk-UA" sz="2800" dirty="0">
              <a:latin typeface="Calibri" pitchFamily="34" charset="0"/>
            </a:endParaRPr>
          </a:p>
          <a:p>
            <a:pPr marL="342900" indent="-342900">
              <a:spcBef>
                <a:spcPct val="50000"/>
              </a:spcBef>
              <a:buFontTx/>
              <a:buAutoNum type="arabicPeriod"/>
            </a:pPr>
            <a:endParaRPr lang="ru-RU" sz="2800" dirty="0">
              <a:latin typeface="Calibri" pitchFamily="34" charset="0"/>
            </a:endParaRPr>
          </a:p>
          <a:p>
            <a:pPr marL="342900" indent="-342900">
              <a:spcBef>
                <a:spcPct val="50000"/>
              </a:spcBef>
              <a:buFontTx/>
              <a:buAutoNum type="arabicPeriod"/>
            </a:pPr>
            <a:endParaRPr lang="ru-RU" sz="2800" dirty="0">
              <a:latin typeface="Calibri" pitchFamily="34" charset="0"/>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Rectangle 3"/>
          <p:cNvSpPr>
            <a:spLocks noGrp="1"/>
          </p:cNvSpPr>
          <p:nvPr>
            <p:ph type="body" idx="1"/>
          </p:nvPr>
        </p:nvSpPr>
        <p:spPr>
          <a:xfrm>
            <a:off x="827088" y="1600200"/>
            <a:ext cx="7859712" cy="4525963"/>
          </a:xfrm>
        </p:spPr>
        <p:txBody>
          <a:bodyPr/>
          <a:lstStyle/>
          <a:p>
            <a:pPr marL="609600" indent="-609600" eaLnBrk="1" hangingPunct="1">
              <a:buFont typeface="Arial" charset="0"/>
              <a:buAutoNum type="arabicPeriod"/>
            </a:pPr>
            <a:r>
              <a:rPr lang="uk-UA"/>
              <a:t>Потенціал електростатичного поля.</a:t>
            </a:r>
          </a:p>
          <a:p>
            <a:pPr marL="609600" indent="-609600" eaLnBrk="1" hangingPunct="1">
              <a:buFont typeface="Arial" charset="0"/>
              <a:buAutoNum type="arabicPeriod"/>
            </a:pPr>
            <a:r>
              <a:rPr lang="uk-UA"/>
              <a:t>Принцип суперпозиції потенціалів.</a:t>
            </a:r>
          </a:p>
          <a:p>
            <a:pPr marL="609600" indent="-609600" eaLnBrk="1" hangingPunct="1">
              <a:buFont typeface="Arial" charset="0"/>
              <a:buAutoNum type="arabicPeriod"/>
            </a:pPr>
            <a:r>
              <a:rPr lang="uk-UA"/>
              <a:t>Різниця потенціалів.</a:t>
            </a:r>
          </a:p>
          <a:p>
            <a:pPr marL="609600" indent="-609600" eaLnBrk="1" hangingPunct="1">
              <a:buFont typeface="Arial" charset="0"/>
              <a:buAutoNum type="arabicPeriod"/>
            </a:pPr>
            <a:r>
              <a:rPr lang="uk-UA"/>
              <a:t>Зв</a:t>
            </a:r>
            <a:r>
              <a:rPr lang="en-US"/>
              <a:t>’</a:t>
            </a:r>
            <a:r>
              <a:rPr lang="uk-UA"/>
              <a:t>язок між напруженістю електричного поля і різницею потенціалів.</a:t>
            </a:r>
          </a:p>
          <a:p>
            <a:pPr marL="609600" indent="-609600" eaLnBrk="1" hangingPunct="1">
              <a:buFont typeface="Arial" charset="0"/>
              <a:buAutoNum type="arabicPeriod"/>
            </a:pPr>
            <a:r>
              <a:rPr lang="uk-UA"/>
              <a:t>Потенціал точкового заряду.</a:t>
            </a:r>
          </a:p>
          <a:p>
            <a:pPr marL="609600" indent="-609600" eaLnBrk="1" hangingPunct="1">
              <a:buFont typeface="Arial" charset="0"/>
              <a:buAutoNum type="arabicPeriod"/>
            </a:pPr>
            <a:r>
              <a:rPr lang="uk-UA"/>
              <a:t>Еквіпотенціальні поверхні.</a:t>
            </a:r>
          </a:p>
          <a:p>
            <a:pPr marL="609600" indent="-609600" eaLnBrk="1" hangingPunct="1">
              <a:buFont typeface="Arial" charset="0"/>
              <a:buAutoNum type="arabicPeriod"/>
            </a:pPr>
            <a:endParaRPr lang="ru-RU"/>
          </a:p>
        </p:txBody>
      </p:sp>
      <p:grpSp>
        <p:nvGrpSpPr>
          <p:cNvPr id="324610" name="Группа 44"/>
          <p:cNvGrpSpPr>
            <a:grpSpLocks/>
          </p:cNvGrpSpPr>
          <p:nvPr/>
        </p:nvGrpSpPr>
        <p:grpSpPr bwMode="auto">
          <a:xfrm>
            <a:off x="0" y="0"/>
            <a:ext cx="766763" cy="6858000"/>
            <a:chOff x="0" y="-47"/>
            <a:chExt cx="767183" cy="7112794"/>
          </a:xfrm>
        </p:grpSpPr>
        <p:pic>
          <p:nvPicPr>
            <p:cNvPr id="324612" name="Picture 2"/>
            <p:cNvPicPr>
              <a:picLocks noChangeAspect="1" noChangeArrowheads="1"/>
            </p:cNvPicPr>
            <p:nvPr/>
          </p:nvPicPr>
          <p:blipFill>
            <a:blip r:embed="rId2"/>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24613" name="Picture 2"/>
            <p:cNvPicPr>
              <a:picLocks noChangeAspect="1" noChangeArrowheads="1"/>
            </p:cNvPicPr>
            <p:nvPr/>
          </p:nvPicPr>
          <p:blipFill>
            <a:blip r:embed="rId2"/>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24614" name="Picture 2"/>
            <p:cNvPicPr>
              <a:picLocks noChangeAspect="1" noChangeArrowheads="1"/>
            </p:cNvPicPr>
            <p:nvPr/>
          </p:nvPicPr>
          <p:blipFill>
            <a:blip r:embed="rId2"/>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24615" name="Picture 2"/>
            <p:cNvPicPr>
              <a:picLocks noChangeAspect="1" noChangeArrowheads="1"/>
            </p:cNvPicPr>
            <p:nvPr/>
          </p:nvPicPr>
          <p:blipFill>
            <a:blip r:embed="rId2"/>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24616" name="Picture 2"/>
            <p:cNvPicPr>
              <a:picLocks noChangeAspect="1" noChangeArrowheads="1"/>
            </p:cNvPicPr>
            <p:nvPr/>
          </p:nvPicPr>
          <p:blipFill>
            <a:blip r:embed="rId2"/>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24617" name="Picture 2"/>
            <p:cNvPicPr>
              <a:picLocks noChangeAspect="1" noChangeArrowheads="1"/>
            </p:cNvPicPr>
            <p:nvPr/>
          </p:nvPicPr>
          <p:blipFill>
            <a:blip r:embed="rId2"/>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24618" name="Picture 2"/>
            <p:cNvPicPr>
              <a:picLocks noChangeAspect="1" noChangeArrowheads="1"/>
            </p:cNvPicPr>
            <p:nvPr/>
          </p:nvPicPr>
          <p:blipFill>
            <a:blip r:embed="rId2"/>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24619" name="Picture 2"/>
            <p:cNvPicPr>
              <a:picLocks noChangeAspect="1" noChangeArrowheads="1"/>
            </p:cNvPicPr>
            <p:nvPr/>
          </p:nvPicPr>
          <p:blipFill>
            <a:blip r:embed="rId2"/>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94221" name="Rectangle 7"/>
          <p:cNvSpPr>
            <a:spLocks noGrp="1" noChangeArrowheads="1"/>
          </p:cNvSpPr>
          <p:nvPr>
            <p:ph type="title"/>
          </p:nvPr>
        </p:nvSpPr>
        <p:spPr/>
        <p:txBody>
          <a:bodyPr/>
          <a:lstStyle/>
          <a:p>
            <a:pPr eaLnBrk="1" hangingPunct="1">
              <a:defRPr/>
            </a:pPr>
            <a:r>
              <a:rPr lang="ru-RU" altLang="ru-RU" sz="3600" b="1" dirty="0">
                <a:solidFill>
                  <a:schemeClr val="accent1"/>
                </a:solidFill>
              </a:rPr>
              <a:t>План уроку</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7" name="Rectangle 3"/>
          <p:cNvSpPr>
            <a:spLocks noGrp="1"/>
          </p:cNvSpPr>
          <p:nvPr>
            <p:ph type="body" idx="1"/>
          </p:nvPr>
        </p:nvSpPr>
        <p:spPr>
          <a:xfrm>
            <a:off x="900113" y="1600200"/>
            <a:ext cx="7786687" cy="4525963"/>
          </a:xfrm>
        </p:spPr>
        <p:txBody>
          <a:bodyPr/>
          <a:lstStyle/>
          <a:p>
            <a:pPr marL="0" indent="534988">
              <a:lnSpc>
                <a:spcPct val="90000"/>
              </a:lnSpc>
              <a:buFont typeface="Arial" charset="0"/>
              <a:buNone/>
              <a:tabLst>
                <a:tab pos="0" algn="l"/>
              </a:tabLst>
            </a:pPr>
            <a:r>
              <a:rPr lang="uk-UA" sz="3000"/>
              <a:t>Сила, з якою поле діє на заряд, прямо пропорційна заряду, потенціальна енергія так само пропорційна заряду. Звідки випливає, що відношення потенціальної енергії до заряду не залежить від величини заряду. Тому ця величина може служити характеристикою поля в певній точці. Її називають </a:t>
            </a:r>
            <a:r>
              <a:rPr lang="uk-UA" sz="3000" b="1"/>
              <a:t>потенціалом</a:t>
            </a:r>
            <a:r>
              <a:rPr lang="uk-UA" sz="3000"/>
              <a:t> і позначають </a:t>
            </a:r>
            <a:r>
              <a:rPr lang="uk-UA" sz="3000" b="1">
                <a:sym typeface="Symbol" pitchFamily="18" charset="2"/>
              </a:rPr>
              <a:t></a:t>
            </a:r>
            <a:r>
              <a:rPr lang="uk-UA" sz="3000"/>
              <a:t>.</a:t>
            </a:r>
          </a:p>
          <a:p>
            <a:pPr marL="0" indent="534988">
              <a:lnSpc>
                <a:spcPct val="90000"/>
              </a:lnSpc>
              <a:buFont typeface="Arial" charset="0"/>
              <a:buNone/>
              <a:tabLst>
                <a:tab pos="0" algn="l"/>
              </a:tabLst>
            </a:pPr>
            <a:r>
              <a:rPr lang="uk-UA" sz="3000"/>
              <a:t>Потенціал енергетична характеристика електричного поля.</a:t>
            </a:r>
            <a:endParaRPr lang="ru-RU" sz="3000"/>
          </a:p>
        </p:txBody>
      </p:sp>
      <p:grpSp>
        <p:nvGrpSpPr>
          <p:cNvPr id="415748" name="Группа 44"/>
          <p:cNvGrpSpPr>
            <a:grpSpLocks/>
          </p:cNvGrpSpPr>
          <p:nvPr/>
        </p:nvGrpSpPr>
        <p:grpSpPr bwMode="auto">
          <a:xfrm>
            <a:off x="0" y="0"/>
            <a:ext cx="766763" cy="6858000"/>
            <a:chOff x="0" y="-47"/>
            <a:chExt cx="767183" cy="7112794"/>
          </a:xfrm>
        </p:grpSpPr>
        <p:pic>
          <p:nvPicPr>
            <p:cNvPr id="415749" name="Picture 2"/>
            <p:cNvPicPr>
              <a:picLocks noChangeAspect="1" noChangeArrowheads="1"/>
            </p:cNvPicPr>
            <p:nvPr/>
          </p:nvPicPr>
          <p:blipFill>
            <a:blip r:embed="rId2"/>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415750" name="Picture 2"/>
            <p:cNvPicPr>
              <a:picLocks noChangeAspect="1" noChangeArrowheads="1"/>
            </p:cNvPicPr>
            <p:nvPr/>
          </p:nvPicPr>
          <p:blipFill>
            <a:blip r:embed="rId2"/>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415751" name="Picture 2"/>
            <p:cNvPicPr>
              <a:picLocks noChangeAspect="1" noChangeArrowheads="1"/>
            </p:cNvPicPr>
            <p:nvPr/>
          </p:nvPicPr>
          <p:blipFill>
            <a:blip r:embed="rId2"/>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415752" name="Picture 2"/>
            <p:cNvPicPr>
              <a:picLocks noChangeAspect="1" noChangeArrowheads="1"/>
            </p:cNvPicPr>
            <p:nvPr/>
          </p:nvPicPr>
          <p:blipFill>
            <a:blip r:embed="rId2"/>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415753" name="Picture 2"/>
            <p:cNvPicPr>
              <a:picLocks noChangeAspect="1" noChangeArrowheads="1"/>
            </p:cNvPicPr>
            <p:nvPr/>
          </p:nvPicPr>
          <p:blipFill>
            <a:blip r:embed="rId2"/>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415754" name="Picture 2"/>
            <p:cNvPicPr>
              <a:picLocks noChangeAspect="1" noChangeArrowheads="1"/>
            </p:cNvPicPr>
            <p:nvPr/>
          </p:nvPicPr>
          <p:blipFill>
            <a:blip r:embed="rId2"/>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415755" name="Picture 2"/>
            <p:cNvPicPr>
              <a:picLocks noChangeAspect="1" noChangeArrowheads="1"/>
            </p:cNvPicPr>
            <p:nvPr/>
          </p:nvPicPr>
          <p:blipFill>
            <a:blip r:embed="rId2"/>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415756" name="Picture 2"/>
            <p:cNvPicPr>
              <a:picLocks noChangeAspect="1" noChangeArrowheads="1"/>
            </p:cNvPicPr>
            <p:nvPr/>
          </p:nvPicPr>
          <p:blipFill>
            <a:blip r:embed="rId2"/>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94221" name="Rectangle 7"/>
          <p:cNvSpPr>
            <a:spLocks noChangeArrowheads="1"/>
          </p:cNvSpPr>
          <p:nvPr/>
        </p:nvSpPr>
        <p:spPr bwMode="auto">
          <a:xfrm>
            <a:off x="914400" y="0"/>
            <a:ext cx="8229600" cy="1143000"/>
          </a:xfrm>
          <a:prstGeom prst="rect">
            <a:avLst/>
          </a:prstGeom>
          <a:noFill/>
          <a:ln w="9525">
            <a:noFill/>
            <a:miter lim="800000"/>
            <a:headEnd/>
            <a:tailEnd/>
          </a:ln>
        </p:spPr>
        <p:txBody>
          <a:bodyPr anchor="ctr"/>
          <a:lstStyle/>
          <a:p>
            <a:pPr algn="ctr"/>
            <a:r>
              <a:rPr lang="ru-RU" altLang="ru-RU" sz="3600" b="1" dirty="0" err="1">
                <a:solidFill>
                  <a:schemeClr val="accent1"/>
                </a:solidFill>
                <a:latin typeface="Calibri" pitchFamily="34" charset="0"/>
              </a:rPr>
              <a:t>Потенціал</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електростатичного</a:t>
            </a:r>
            <a:r>
              <a:rPr lang="ru-RU" altLang="ru-RU" sz="3600" b="1" dirty="0">
                <a:solidFill>
                  <a:schemeClr val="accent1"/>
                </a:solidFill>
                <a:latin typeface="Calibri" pitchFamily="34" charset="0"/>
              </a:rPr>
              <a:t> поля</a:t>
            </a:r>
          </a:p>
        </p:txBody>
      </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uk-UA" sz="3600">
                <a:solidFill>
                  <a:srgbClr val="FFFFFF"/>
                </a:solidFill>
              </a:rPr>
              <a:t>1</a:t>
            </a:r>
            <a:endParaRPr lang="ru-RU" sz="36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Місце для вмісту 2"/>
          <p:cNvSpPr>
            <a:spLocks noGrp="1"/>
          </p:cNvSpPr>
          <p:nvPr>
            <p:ph idx="4294967295"/>
          </p:nvPr>
        </p:nvSpPr>
        <p:spPr>
          <a:xfrm>
            <a:off x="971550" y="1268413"/>
            <a:ext cx="4114800" cy="1296987"/>
          </a:xfrm>
        </p:spPr>
        <p:txBody>
          <a:bodyPr/>
          <a:lstStyle/>
          <a:p>
            <a:pPr marL="0" indent="357188" eaLnBrk="1" hangingPunct="1">
              <a:buFont typeface="Arial" charset="0"/>
              <a:buNone/>
            </a:pPr>
            <a:r>
              <a:rPr lang="uk-UA"/>
              <a:t>Робота в потенціальному полі</a:t>
            </a:r>
            <a:endParaRPr lang="ru-RU"/>
          </a:p>
        </p:txBody>
      </p:sp>
      <p:pic>
        <p:nvPicPr>
          <p:cNvPr id="385027" name="Picture 2"/>
          <p:cNvPicPr>
            <a:picLocks noChangeAspect="1" noChangeArrowheads="1"/>
          </p:cNvPicPr>
          <p:nvPr/>
        </p:nvPicPr>
        <p:blipFill>
          <a:blip r:embed="rId3"/>
          <a:srcRect/>
          <a:stretch>
            <a:fillRect/>
          </a:stretch>
        </p:blipFill>
        <p:spPr bwMode="auto">
          <a:xfrm>
            <a:off x="971550" y="2349500"/>
            <a:ext cx="4537075" cy="525463"/>
          </a:xfrm>
          <a:prstGeom prst="rect">
            <a:avLst/>
          </a:prstGeom>
          <a:noFill/>
          <a:ln w="9525">
            <a:noFill/>
            <a:miter lim="800000"/>
            <a:headEnd/>
            <a:tailEnd/>
          </a:ln>
        </p:spPr>
      </p:pic>
      <p:pic>
        <p:nvPicPr>
          <p:cNvPr id="385028" name="Picture 3"/>
          <p:cNvPicPr>
            <a:picLocks noChangeAspect="1" noChangeArrowheads="1"/>
          </p:cNvPicPr>
          <p:nvPr/>
        </p:nvPicPr>
        <p:blipFill>
          <a:blip r:embed="rId4"/>
          <a:srcRect/>
          <a:stretch>
            <a:fillRect/>
          </a:stretch>
        </p:blipFill>
        <p:spPr bwMode="auto">
          <a:xfrm>
            <a:off x="5580063" y="1196975"/>
            <a:ext cx="3305175" cy="2227263"/>
          </a:xfrm>
          <a:prstGeom prst="rect">
            <a:avLst/>
          </a:prstGeom>
          <a:noFill/>
          <a:ln w="9525">
            <a:noFill/>
            <a:miter lim="800000"/>
            <a:headEnd/>
            <a:tailEnd/>
          </a:ln>
        </p:spPr>
      </p:pic>
      <p:pic>
        <p:nvPicPr>
          <p:cNvPr id="385029" name="Picture 4"/>
          <p:cNvPicPr>
            <a:picLocks noChangeAspect="1" noChangeArrowheads="1"/>
          </p:cNvPicPr>
          <p:nvPr/>
        </p:nvPicPr>
        <p:blipFill>
          <a:blip r:embed="rId5"/>
          <a:srcRect/>
          <a:stretch>
            <a:fillRect/>
          </a:stretch>
        </p:blipFill>
        <p:spPr bwMode="auto">
          <a:xfrm>
            <a:off x="971550" y="2852738"/>
            <a:ext cx="2449513" cy="1196975"/>
          </a:xfrm>
          <a:prstGeom prst="rect">
            <a:avLst/>
          </a:prstGeom>
          <a:noFill/>
          <a:ln w="9525">
            <a:noFill/>
            <a:miter lim="800000"/>
            <a:headEnd/>
            <a:tailEnd/>
          </a:ln>
        </p:spPr>
      </p:pic>
      <p:grpSp>
        <p:nvGrpSpPr>
          <p:cNvPr id="385033" name="Группа 44"/>
          <p:cNvGrpSpPr>
            <a:grpSpLocks/>
          </p:cNvGrpSpPr>
          <p:nvPr/>
        </p:nvGrpSpPr>
        <p:grpSpPr bwMode="auto">
          <a:xfrm>
            <a:off x="0" y="0"/>
            <a:ext cx="766763" cy="6858000"/>
            <a:chOff x="0" y="-47"/>
            <a:chExt cx="767183" cy="7112794"/>
          </a:xfrm>
        </p:grpSpPr>
        <p:pic>
          <p:nvPicPr>
            <p:cNvPr id="385034" name="Picture 2"/>
            <p:cNvPicPr>
              <a:picLocks noChangeAspect="1" noChangeArrowheads="1"/>
            </p:cNvPicPr>
            <p:nvPr/>
          </p:nvPicPr>
          <p:blipFill>
            <a:blip r:embed="rId6"/>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85035" name="Picture 2"/>
            <p:cNvPicPr>
              <a:picLocks noChangeAspect="1" noChangeArrowheads="1"/>
            </p:cNvPicPr>
            <p:nvPr/>
          </p:nvPicPr>
          <p:blipFill>
            <a:blip r:embed="rId6"/>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85036" name="Picture 2"/>
            <p:cNvPicPr>
              <a:picLocks noChangeAspect="1" noChangeArrowheads="1"/>
            </p:cNvPicPr>
            <p:nvPr/>
          </p:nvPicPr>
          <p:blipFill>
            <a:blip r:embed="rId6"/>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85037" name="Picture 2"/>
            <p:cNvPicPr>
              <a:picLocks noChangeAspect="1" noChangeArrowheads="1"/>
            </p:cNvPicPr>
            <p:nvPr/>
          </p:nvPicPr>
          <p:blipFill>
            <a:blip r:embed="rId6"/>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85038" name="Picture 2"/>
            <p:cNvPicPr>
              <a:picLocks noChangeAspect="1" noChangeArrowheads="1"/>
            </p:cNvPicPr>
            <p:nvPr/>
          </p:nvPicPr>
          <p:blipFill>
            <a:blip r:embed="rId6"/>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85039" name="Picture 2"/>
            <p:cNvPicPr>
              <a:picLocks noChangeAspect="1" noChangeArrowheads="1"/>
            </p:cNvPicPr>
            <p:nvPr/>
          </p:nvPicPr>
          <p:blipFill>
            <a:blip r:embed="rId6"/>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85040" name="Picture 2"/>
            <p:cNvPicPr>
              <a:picLocks noChangeAspect="1" noChangeArrowheads="1"/>
            </p:cNvPicPr>
            <p:nvPr/>
          </p:nvPicPr>
          <p:blipFill>
            <a:blip r:embed="rId6"/>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85041" name="Picture 2"/>
            <p:cNvPicPr>
              <a:picLocks noChangeAspect="1" noChangeArrowheads="1"/>
            </p:cNvPicPr>
            <p:nvPr/>
          </p:nvPicPr>
          <p:blipFill>
            <a:blip r:embed="rId6"/>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94221" name="Rectangle 7"/>
          <p:cNvSpPr>
            <a:spLocks noChangeArrowheads="1"/>
          </p:cNvSpPr>
          <p:nvPr/>
        </p:nvSpPr>
        <p:spPr bwMode="auto">
          <a:xfrm>
            <a:off x="914400" y="0"/>
            <a:ext cx="8229600" cy="1143000"/>
          </a:xfrm>
          <a:prstGeom prst="rect">
            <a:avLst/>
          </a:prstGeom>
          <a:noFill/>
          <a:ln w="9525">
            <a:noFill/>
            <a:miter lim="800000"/>
            <a:headEnd/>
            <a:tailEnd/>
          </a:ln>
        </p:spPr>
        <p:txBody>
          <a:bodyPr anchor="ctr"/>
          <a:lstStyle/>
          <a:p>
            <a:pPr algn="ctr"/>
            <a:r>
              <a:rPr lang="ru-RU" altLang="ru-RU" sz="3600" b="1" dirty="0" err="1">
                <a:solidFill>
                  <a:schemeClr val="accent1"/>
                </a:solidFill>
                <a:latin typeface="Calibri" pitchFamily="34" charset="0"/>
              </a:rPr>
              <a:t>Потенціал</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електростатичного</a:t>
            </a:r>
            <a:r>
              <a:rPr lang="ru-RU" altLang="ru-RU" sz="3600" b="1" dirty="0">
                <a:solidFill>
                  <a:schemeClr val="accent1"/>
                </a:solidFill>
                <a:latin typeface="Calibri" pitchFamily="34" charset="0"/>
              </a:rPr>
              <a:t> поля</a:t>
            </a:r>
          </a:p>
        </p:txBody>
      </p:sp>
      <p:sp>
        <p:nvSpPr>
          <p:cNvPr id="385043" name="Rectangle 19"/>
          <p:cNvSpPr>
            <a:spLocks noChangeArrowheads="1"/>
          </p:cNvSpPr>
          <p:nvPr/>
        </p:nvSpPr>
        <p:spPr bwMode="auto">
          <a:xfrm>
            <a:off x="1042988" y="4005263"/>
            <a:ext cx="2089150" cy="1584325"/>
          </a:xfrm>
          <a:prstGeom prst="rect">
            <a:avLst/>
          </a:prstGeom>
          <a:noFill/>
          <a:ln w="28575">
            <a:solidFill>
              <a:srgbClr val="FF0000"/>
            </a:solidFill>
            <a:miter lim="800000"/>
            <a:headEnd/>
            <a:tailEnd/>
          </a:ln>
          <a:effectLst/>
        </p:spPr>
        <p:txBody>
          <a:bodyPr wrap="none" anchor="ctr"/>
          <a:lstStyle/>
          <a:p>
            <a:endParaRPr lang="ru-RU"/>
          </a:p>
        </p:txBody>
      </p:sp>
      <p:sp>
        <p:nvSpPr>
          <p:cNvPr id="385044" name="Rectangle 20"/>
          <p:cNvSpPr>
            <a:spLocks noChangeArrowheads="1"/>
          </p:cNvSpPr>
          <p:nvPr/>
        </p:nvSpPr>
        <p:spPr bwMode="auto">
          <a:xfrm>
            <a:off x="3779838" y="3570288"/>
            <a:ext cx="5616575" cy="2227262"/>
          </a:xfrm>
          <a:prstGeom prst="rect">
            <a:avLst/>
          </a:prstGeom>
          <a:noFill/>
          <a:ln w="9525">
            <a:noFill/>
            <a:miter lim="800000"/>
            <a:headEnd/>
            <a:tailEnd/>
          </a:ln>
          <a:effectLst/>
        </p:spPr>
        <p:txBody>
          <a:bodyPr anchor="ctr">
            <a:spAutoFit/>
          </a:bodyPr>
          <a:lstStyle/>
          <a:p>
            <a:r>
              <a:rPr lang="uk-UA" sz="2800">
                <a:latin typeface="Calibri" pitchFamily="34" charset="0"/>
              </a:rPr>
              <a:t>Потенціал певної точки електростатичного поля чисельно дорівнює потенціальній енергії одиничного позитивного заряду в цій точці поля.</a:t>
            </a:r>
          </a:p>
        </p:txBody>
      </p:sp>
      <p:graphicFrame>
        <p:nvGraphicFramePr>
          <p:cNvPr id="385046" name="Object 22"/>
          <p:cNvGraphicFramePr>
            <a:graphicFrameLocks noChangeAspect="1"/>
          </p:cNvGraphicFramePr>
          <p:nvPr/>
        </p:nvGraphicFramePr>
        <p:xfrm>
          <a:off x="4140200" y="5792788"/>
          <a:ext cx="1871663" cy="1065212"/>
        </p:xfrm>
        <a:graphic>
          <a:graphicData uri="http://schemas.openxmlformats.org/presentationml/2006/ole">
            <mc:AlternateContent xmlns:mc="http://schemas.openxmlformats.org/markup-compatibility/2006">
              <mc:Choice xmlns:v="urn:schemas-microsoft-com:vml" Requires="v">
                <p:oleObj spid="_x0000_s1026" name="Формула" r:id="rId7" imgW="685800" imgH="393700" progId="Equation.3">
                  <p:embed/>
                </p:oleObj>
              </mc:Choice>
              <mc:Fallback>
                <p:oleObj name="Формула" r:id="rId7" imgW="685800" imgH="393700" progId="Equation.3">
                  <p:embed/>
                  <p:pic>
                    <p:nvPicPr>
                      <p:cNvPr id="0" name="Picture 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40200" y="5792788"/>
                        <a:ext cx="1871663" cy="1065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85047" name="Group 10"/>
          <p:cNvGrpSpPr>
            <a:grpSpLocks/>
          </p:cNvGrpSpPr>
          <p:nvPr/>
        </p:nvGrpSpPr>
        <p:grpSpPr bwMode="auto">
          <a:xfrm>
            <a:off x="971550" y="6021388"/>
            <a:ext cx="2963863" cy="693737"/>
            <a:chOff x="476" y="2704"/>
            <a:chExt cx="1867" cy="437"/>
          </a:xfrm>
        </p:grpSpPr>
        <p:graphicFrame>
          <p:nvGraphicFramePr>
            <p:cNvPr id="385048" name="Object 24"/>
            <p:cNvGraphicFramePr>
              <a:graphicFrameLocks noChangeAspect="1"/>
            </p:cNvGraphicFramePr>
            <p:nvPr/>
          </p:nvGraphicFramePr>
          <p:xfrm>
            <a:off x="476" y="2704"/>
            <a:ext cx="930" cy="437"/>
          </p:xfrm>
          <a:graphic>
            <a:graphicData uri="http://schemas.openxmlformats.org/presentationml/2006/ole">
              <mc:AlternateContent xmlns:mc="http://schemas.openxmlformats.org/markup-compatibility/2006">
                <mc:Choice xmlns:v="urn:schemas-microsoft-com:vml" Requires="v">
                  <p:oleObj spid="_x0000_s1027" name="Формула" r:id="rId9" imgW="469696" imgH="215806" progId="Equation.3">
                    <p:embed/>
                  </p:oleObj>
                </mc:Choice>
                <mc:Fallback>
                  <p:oleObj name="Формула" r:id="rId9" imgW="469696" imgH="215806" progId="Equation.3">
                    <p:embed/>
                    <p:pic>
                      <p:nvPicPr>
                        <p:cNvPr id="0" name="Picture 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6" y="2704"/>
                          <a:ext cx="930" cy="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5049" name="Text Box 12"/>
            <p:cNvSpPr txBox="1">
              <a:spLocks noChangeArrowheads="1"/>
            </p:cNvSpPr>
            <p:nvPr/>
          </p:nvSpPr>
          <p:spPr bwMode="auto">
            <a:xfrm>
              <a:off x="1474" y="2750"/>
              <a:ext cx="869" cy="327"/>
            </a:xfrm>
            <a:prstGeom prst="rect">
              <a:avLst/>
            </a:prstGeom>
            <a:noFill/>
            <a:ln w="9525">
              <a:noFill/>
              <a:miter lim="800000"/>
              <a:headEnd/>
              <a:tailEnd/>
            </a:ln>
          </p:spPr>
          <p:txBody>
            <a:bodyPr wrap="none">
              <a:spAutoFit/>
            </a:bodyPr>
            <a:lstStyle/>
            <a:p>
              <a:r>
                <a:rPr lang="ru-RU" sz="2800" b="1" i="1">
                  <a:latin typeface="Times New Roman" pitchFamily="18" charset="0"/>
                  <a:cs typeface="Times New Roman" pitchFamily="18" charset="0"/>
                </a:rPr>
                <a:t>(вольт)</a:t>
              </a:r>
            </a:p>
          </p:txBody>
        </p:sp>
      </p:grpSp>
      <p:graphicFrame>
        <p:nvGraphicFramePr>
          <p:cNvPr id="385050" name="Object 4"/>
          <p:cNvGraphicFramePr>
            <a:graphicFrameLocks noChangeAspect="1"/>
          </p:cNvGraphicFramePr>
          <p:nvPr/>
        </p:nvGraphicFramePr>
        <p:xfrm>
          <a:off x="1187450" y="4005263"/>
          <a:ext cx="1800225" cy="1617662"/>
        </p:xfrm>
        <a:graphic>
          <a:graphicData uri="http://schemas.openxmlformats.org/presentationml/2006/ole">
            <mc:AlternateContent xmlns:mc="http://schemas.openxmlformats.org/markup-compatibility/2006">
              <mc:Choice xmlns:v="urn:schemas-microsoft-com:vml" Requires="v">
                <p:oleObj spid="_x0000_s1028" name="Формула" r:id="rId11" imgW="558800" imgH="508000" progId="Equation.3">
                  <p:embed/>
                </p:oleObj>
              </mc:Choice>
              <mc:Fallback>
                <p:oleObj name="Формула" r:id="rId11" imgW="558800" imgH="508000" progId="Equation.3">
                  <p:embed/>
                  <p:pic>
                    <p:nvPicPr>
                      <p:cNvPr id="0" name="Object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87450" y="4005263"/>
                        <a:ext cx="1800225" cy="1617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2</a:t>
            </a:r>
            <a:endParaRPr lang="ru-RU" sz="36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Місце для вмісту 2"/>
          <p:cNvSpPr>
            <a:spLocks noGrp="1"/>
          </p:cNvSpPr>
          <p:nvPr>
            <p:ph idx="4294967295"/>
          </p:nvPr>
        </p:nvSpPr>
        <p:spPr>
          <a:xfrm>
            <a:off x="971550" y="1412875"/>
            <a:ext cx="7859713" cy="4525963"/>
          </a:xfrm>
        </p:spPr>
        <p:txBody>
          <a:bodyPr/>
          <a:lstStyle/>
          <a:p>
            <a:pPr eaLnBrk="1" hangingPunct="1"/>
            <a:r>
              <a:rPr lang="uk-UA"/>
              <a:t>Енергетична характеристика поля</a:t>
            </a:r>
          </a:p>
          <a:p>
            <a:pPr eaLnBrk="1" hangingPunct="1"/>
            <a:r>
              <a:rPr lang="uk-UA"/>
              <a:t>Нульова точка (нульовий рівень) потенціальної енергії поля знаходиться на нескінченності</a:t>
            </a:r>
            <a:endParaRPr lang="ru-RU"/>
          </a:p>
        </p:txBody>
      </p:sp>
      <p:sp>
        <p:nvSpPr>
          <p:cNvPr id="94221" name="Rectangle 7"/>
          <p:cNvSpPr>
            <a:spLocks noChangeArrowheads="1"/>
          </p:cNvSpPr>
          <p:nvPr/>
        </p:nvSpPr>
        <p:spPr bwMode="auto">
          <a:xfrm>
            <a:off x="914400" y="0"/>
            <a:ext cx="8229600" cy="1143000"/>
          </a:xfrm>
          <a:prstGeom prst="rect">
            <a:avLst/>
          </a:prstGeom>
          <a:noFill/>
          <a:ln w="9525">
            <a:noFill/>
            <a:miter lim="800000"/>
            <a:headEnd/>
            <a:tailEnd/>
          </a:ln>
        </p:spPr>
        <p:txBody>
          <a:bodyPr anchor="ctr"/>
          <a:lstStyle/>
          <a:p>
            <a:pPr algn="ctr"/>
            <a:r>
              <a:rPr lang="ru-RU" altLang="ru-RU" sz="3600" b="1" dirty="0" err="1">
                <a:solidFill>
                  <a:schemeClr val="accent1"/>
                </a:solidFill>
                <a:latin typeface="Calibri" pitchFamily="34" charset="0"/>
              </a:rPr>
              <a:t>Потенціал</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електростатичного</a:t>
            </a:r>
            <a:r>
              <a:rPr lang="ru-RU" altLang="ru-RU" sz="3600" b="1" dirty="0">
                <a:solidFill>
                  <a:schemeClr val="accent1"/>
                </a:solidFill>
                <a:latin typeface="Calibri" pitchFamily="34" charset="0"/>
              </a:rPr>
              <a:t> поля</a:t>
            </a:r>
          </a:p>
        </p:txBody>
      </p:sp>
      <p:grpSp>
        <p:nvGrpSpPr>
          <p:cNvPr id="374792" name="Группа 44"/>
          <p:cNvGrpSpPr>
            <a:grpSpLocks/>
          </p:cNvGrpSpPr>
          <p:nvPr/>
        </p:nvGrpSpPr>
        <p:grpSpPr bwMode="auto">
          <a:xfrm>
            <a:off x="0" y="0"/>
            <a:ext cx="766763" cy="6858000"/>
            <a:chOff x="0" y="-47"/>
            <a:chExt cx="767183" cy="7112794"/>
          </a:xfrm>
        </p:grpSpPr>
        <p:pic>
          <p:nvPicPr>
            <p:cNvPr id="374793" name="Picture 2"/>
            <p:cNvPicPr>
              <a:picLocks noChangeAspect="1" noChangeArrowheads="1"/>
            </p:cNvPicPr>
            <p:nvPr/>
          </p:nvPicPr>
          <p:blipFill>
            <a:blip r:embed="rId2"/>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74794" name="Picture 2"/>
            <p:cNvPicPr>
              <a:picLocks noChangeAspect="1" noChangeArrowheads="1"/>
            </p:cNvPicPr>
            <p:nvPr/>
          </p:nvPicPr>
          <p:blipFill>
            <a:blip r:embed="rId2"/>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74795" name="Picture 2"/>
            <p:cNvPicPr>
              <a:picLocks noChangeAspect="1" noChangeArrowheads="1"/>
            </p:cNvPicPr>
            <p:nvPr/>
          </p:nvPicPr>
          <p:blipFill>
            <a:blip r:embed="rId2"/>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74796" name="Picture 2"/>
            <p:cNvPicPr>
              <a:picLocks noChangeAspect="1" noChangeArrowheads="1"/>
            </p:cNvPicPr>
            <p:nvPr/>
          </p:nvPicPr>
          <p:blipFill>
            <a:blip r:embed="rId2"/>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74797" name="Picture 2"/>
            <p:cNvPicPr>
              <a:picLocks noChangeAspect="1" noChangeArrowheads="1"/>
            </p:cNvPicPr>
            <p:nvPr/>
          </p:nvPicPr>
          <p:blipFill>
            <a:blip r:embed="rId2"/>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74798" name="Picture 2"/>
            <p:cNvPicPr>
              <a:picLocks noChangeAspect="1" noChangeArrowheads="1"/>
            </p:cNvPicPr>
            <p:nvPr/>
          </p:nvPicPr>
          <p:blipFill>
            <a:blip r:embed="rId2"/>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74799" name="Picture 2"/>
            <p:cNvPicPr>
              <a:picLocks noChangeAspect="1" noChangeArrowheads="1"/>
            </p:cNvPicPr>
            <p:nvPr/>
          </p:nvPicPr>
          <p:blipFill>
            <a:blip r:embed="rId2"/>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74800" name="Picture 2"/>
            <p:cNvPicPr>
              <a:picLocks noChangeAspect="1" noChangeArrowheads="1"/>
            </p:cNvPicPr>
            <p:nvPr/>
          </p:nvPicPr>
          <p:blipFill>
            <a:blip r:embed="rId2"/>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3</a:t>
            </a:r>
            <a:endParaRPr lang="ru-RU" sz="36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517" name="Rectangle 5"/>
          <p:cNvSpPr>
            <a:spLocks noChangeArrowheads="1"/>
          </p:cNvSpPr>
          <p:nvPr/>
        </p:nvSpPr>
        <p:spPr bwMode="auto">
          <a:xfrm>
            <a:off x="0" y="3219450"/>
            <a:ext cx="9144000" cy="0"/>
          </a:xfrm>
          <a:prstGeom prst="rect">
            <a:avLst/>
          </a:prstGeom>
          <a:noFill/>
          <a:ln w="9525">
            <a:noFill/>
            <a:miter lim="800000"/>
            <a:headEnd/>
            <a:tailEnd/>
          </a:ln>
        </p:spPr>
        <p:txBody>
          <a:bodyPr wrap="none" anchor="ctr">
            <a:spAutoFit/>
          </a:bodyPr>
          <a:lstStyle/>
          <a:p>
            <a:endParaRPr lang="ru-RU"/>
          </a:p>
        </p:txBody>
      </p:sp>
      <p:sp>
        <p:nvSpPr>
          <p:cNvPr id="362518" name="Rectangle 7"/>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endParaRPr lang="ru-RU"/>
          </a:p>
        </p:txBody>
      </p:sp>
      <p:sp>
        <p:nvSpPr>
          <p:cNvPr id="362519" name="Rectangle 8"/>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endParaRPr lang="ru-RU"/>
          </a:p>
        </p:txBody>
      </p:sp>
      <p:sp>
        <p:nvSpPr>
          <p:cNvPr id="362521" name="Rectangle 13"/>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endParaRPr lang="ru-RU"/>
          </a:p>
        </p:txBody>
      </p:sp>
      <p:sp>
        <p:nvSpPr>
          <p:cNvPr id="362522" name="Rectangle 14"/>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ru-RU"/>
          </a:p>
        </p:txBody>
      </p:sp>
      <p:grpSp>
        <p:nvGrpSpPr>
          <p:cNvPr id="362523" name="Group 15"/>
          <p:cNvGrpSpPr>
            <a:grpSpLocks/>
          </p:cNvGrpSpPr>
          <p:nvPr/>
        </p:nvGrpSpPr>
        <p:grpSpPr bwMode="auto">
          <a:xfrm>
            <a:off x="1331913" y="4076700"/>
            <a:ext cx="2808287" cy="2160588"/>
            <a:chOff x="2880" y="3158"/>
            <a:chExt cx="816" cy="757"/>
          </a:xfrm>
        </p:grpSpPr>
        <p:graphicFrame>
          <p:nvGraphicFramePr>
            <p:cNvPr id="362512" name="Object 16"/>
            <p:cNvGraphicFramePr>
              <a:graphicFrameLocks noChangeAspect="1"/>
            </p:cNvGraphicFramePr>
            <p:nvPr/>
          </p:nvGraphicFramePr>
          <p:xfrm>
            <a:off x="2880" y="3158"/>
            <a:ext cx="816" cy="354"/>
          </p:xfrm>
          <a:graphic>
            <a:graphicData uri="http://schemas.openxmlformats.org/presentationml/2006/ole">
              <mc:AlternateContent xmlns:mc="http://schemas.openxmlformats.org/markup-compatibility/2006">
                <mc:Choice xmlns:v="urn:schemas-microsoft-com:vml" Requires="v">
                  <p:oleObj spid="_x0000_s2050" name="Формула" r:id="rId3" imgW="507780" imgH="215806" progId="Equation.3">
                    <p:embed/>
                  </p:oleObj>
                </mc:Choice>
                <mc:Fallback>
                  <p:oleObj name="Формула" r:id="rId3" imgW="507780" imgH="215806" progId="Equation.3">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3158"/>
                          <a:ext cx="816" cy="3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2513" name="Object 17"/>
            <p:cNvGraphicFramePr>
              <a:graphicFrameLocks noChangeAspect="1"/>
            </p:cNvGraphicFramePr>
            <p:nvPr/>
          </p:nvGraphicFramePr>
          <p:xfrm>
            <a:off x="2880" y="3566"/>
            <a:ext cx="771" cy="349"/>
          </p:xfrm>
          <a:graphic>
            <a:graphicData uri="http://schemas.openxmlformats.org/presentationml/2006/ole">
              <mc:AlternateContent xmlns:mc="http://schemas.openxmlformats.org/markup-compatibility/2006">
                <mc:Choice xmlns:v="urn:schemas-microsoft-com:vml" Requires="v">
                  <p:oleObj spid="_x0000_s2051" name="Формула" r:id="rId5" imgW="508000" imgH="228600" progId="Equation.3">
                    <p:embed/>
                  </p:oleObj>
                </mc:Choice>
                <mc:Fallback>
                  <p:oleObj name="Формула" r:id="rId5" imgW="508000" imgH="228600" progId="Equation.3">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0" y="3566"/>
                          <a:ext cx="771" cy="3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62524" name="Group 18"/>
          <p:cNvGrpSpPr>
            <a:grpSpLocks/>
          </p:cNvGrpSpPr>
          <p:nvPr/>
        </p:nvGrpSpPr>
        <p:grpSpPr bwMode="auto">
          <a:xfrm>
            <a:off x="1187450" y="1341438"/>
            <a:ext cx="4392613" cy="2419350"/>
            <a:chOff x="431" y="3022"/>
            <a:chExt cx="2041" cy="998"/>
          </a:xfrm>
        </p:grpSpPr>
        <p:grpSp>
          <p:nvGrpSpPr>
            <p:cNvPr id="362525" name="Group 19"/>
            <p:cNvGrpSpPr>
              <a:grpSpLocks/>
            </p:cNvGrpSpPr>
            <p:nvPr/>
          </p:nvGrpSpPr>
          <p:grpSpPr bwMode="auto">
            <a:xfrm>
              <a:off x="431" y="3022"/>
              <a:ext cx="2041" cy="998"/>
              <a:chOff x="431" y="3022"/>
              <a:chExt cx="2041" cy="998"/>
            </a:xfrm>
          </p:grpSpPr>
          <p:sp>
            <p:nvSpPr>
              <p:cNvPr id="362529" name="Line 20"/>
              <p:cNvSpPr>
                <a:spLocks noChangeShapeType="1"/>
              </p:cNvSpPr>
              <p:nvPr/>
            </p:nvSpPr>
            <p:spPr bwMode="auto">
              <a:xfrm>
                <a:off x="431" y="3203"/>
                <a:ext cx="2041" cy="0"/>
              </a:xfrm>
              <a:prstGeom prst="line">
                <a:avLst/>
              </a:prstGeom>
              <a:noFill/>
              <a:ln w="38100">
                <a:solidFill>
                  <a:schemeClr val="tx1"/>
                </a:solidFill>
                <a:round/>
                <a:headEnd/>
                <a:tailEnd type="triangle" w="med" len="med"/>
              </a:ln>
            </p:spPr>
            <p:txBody>
              <a:bodyPr/>
              <a:lstStyle/>
              <a:p>
                <a:endParaRPr lang="ru-RU"/>
              </a:p>
            </p:txBody>
          </p:sp>
          <p:sp>
            <p:nvSpPr>
              <p:cNvPr id="362530" name="Line 21"/>
              <p:cNvSpPr>
                <a:spLocks noChangeShapeType="1"/>
              </p:cNvSpPr>
              <p:nvPr/>
            </p:nvSpPr>
            <p:spPr bwMode="auto">
              <a:xfrm>
                <a:off x="431" y="3838"/>
                <a:ext cx="1995" cy="0"/>
              </a:xfrm>
              <a:prstGeom prst="line">
                <a:avLst/>
              </a:prstGeom>
              <a:noFill/>
              <a:ln w="38100">
                <a:solidFill>
                  <a:schemeClr val="tx1"/>
                </a:solidFill>
                <a:round/>
                <a:headEnd/>
                <a:tailEnd type="triangle" w="med" len="med"/>
              </a:ln>
            </p:spPr>
            <p:txBody>
              <a:bodyPr/>
              <a:lstStyle/>
              <a:p>
                <a:endParaRPr lang="ru-RU"/>
              </a:p>
            </p:txBody>
          </p:sp>
          <p:sp>
            <p:nvSpPr>
              <p:cNvPr id="362531" name="Oval 22"/>
              <p:cNvSpPr>
                <a:spLocks noChangeArrowheads="1"/>
              </p:cNvSpPr>
              <p:nvPr/>
            </p:nvSpPr>
            <p:spPr bwMode="auto">
              <a:xfrm>
                <a:off x="748" y="3793"/>
                <a:ext cx="91" cy="90"/>
              </a:xfrm>
              <a:prstGeom prst="ellipse">
                <a:avLst/>
              </a:prstGeom>
              <a:solidFill>
                <a:schemeClr val="tx1"/>
              </a:solidFill>
              <a:ln w="9525">
                <a:solidFill>
                  <a:schemeClr val="tx1"/>
                </a:solidFill>
                <a:round/>
                <a:headEnd/>
                <a:tailEnd/>
              </a:ln>
            </p:spPr>
            <p:txBody>
              <a:bodyPr wrap="none" anchor="ctr"/>
              <a:lstStyle/>
              <a:p>
                <a:endParaRPr lang="ru-RU"/>
              </a:p>
            </p:txBody>
          </p:sp>
          <p:sp>
            <p:nvSpPr>
              <p:cNvPr id="362532" name="Oval 23"/>
              <p:cNvSpPr>
                <a:spLocks noChangeArrowheads="1"/>
              </p:cNvSpPr>
              <p:nvPr/>
            </p:nvSpPr>
            <p:spPr bwMode="auto">
              <a:xfrm>
                <a:off x="1746" y="3339"/>
                <a:ext cx="91" cy="90"/>
              </a:xfrm>
              <a:prstGeom prst="ellipse">
                <a:avLst/>
              </a:prstGeom>
              <a:solidFill>
                <a:schemeClr val="tx1"/>
              </a:solidFill>
              <a:ln w="9525">
                <a:solidFill>
                  <a:schemeClr val="tx1"/>
                </a:solidFill>
                <a:round/>
                <a:headEnd/>
                <a:tailEnd/>
              </a:ln>
            </p:spPr>
            <p:txBody>
              <a:bodyPr wrap="none" anchor="ctr"/>
              <a:lstStyle/>
              <a:p>
                <a:endParaRPr lang="ru-RU"/>
              </a:p>
            </p:txBody>
          </p:sp>
          <p:sp>
            <p:nvSpPr>
              <p:cNvPr id="362533" name="Oval 24"/>
              <p:cNvSpPr>
                <a:spLocks noChangeArrowheads="1"/>
              </p:cNvSpPr>
              <p:nvPr/>
            </p:nvSpPr>
            <p:spPr bwMode="auto">
              <a:xfrm>
                <a:off x="748" y="3158"/>
                <a:ext cx="91" cy="90"/>
              </a:xfrm>
              <a:prstGeom prst="ellipse">
                <a:avLst/>
              </a:prstGeom>
              <a:solidFill>
                <a:schemeClr val="tx1"/>
              </a:solidFill>
              <a:ln w="9525">
                <a:solidFill>
                  <a:schemeClr val="tx1"/>
                </a:solidFill>
                <a:round/>
                <a:headEnd/>
                <a:tailEnd/>
              </a:ln>
            </p:spPr>
            <p:txBody>
              <a:bodyPr wrap="none" anchor="ctr"/>
              <a:lstStyle/>
              <a:p>
                <a:endParaRPr lang="ru-RU"/>
              </a:p>
            </p:txBody>
          </p:sp>
          <p:sp>
            <p:nvSpPr>
              <p:cNvPr id="362534" name="Line 25"/>
              <p:cNvSpPr>
                <a:spLocks noChangeShapeType="1"/>
              </p:cNvSpPr>
              <p:nvPr/>
            </p:nvSpPr>
            <p:spPr bwMode="auto">
              <a:xfrm>
                <a:off x="793" y="3022"/>
                <a:ext cx="0" cy="998"/>
              </a:xfrm>
              <a:prstGeom prst="line">
                <a:avLst/>
              </a:prstGeom>
              <a:noFill/>
              <a:ln w="19050">
                <a:solidFill>
                  <a:schemeClr val="tx1"/>
                </a:solidFill>
                <a:prstDash val="dash"/>
                <a:round/>
                <a:headEnd/>
                <a:tailEnd/>
              </a:ln>
            </p:spPr>
            <p:txBody>
              <a:bodyPr/>
              <a:lstStyle/>
              <a:p>
                <a:endParaRPr lang="ru-RU"/>
              </a:p>
            </p:txBody>
          </p:sp>
          <p:sp>
            <p:nvSpPr>
              <p:cNvPr id="362535" name="Text Box 26"/>
              <p:cNvSpPr txBox="1">
                <a:spLocks noChangeArrowheads="1"/>
              </p:cNvSpPr>
              <p:nvPr/>
            </p:nvSpPr>
            <p:spPr bwMode="auto">
              <a:xfrm>
                <a:off x="793" y="3158"/>
                <a:ext cx="205" cy="214"/>
              </a:xfrm>
              <a:prstGeom prst="rect">
                <a:avLst/>
              </a:prstGeom>
              <a:noFill/>
              <a:ln w="9525">
                <a:noFill/>
                <a:miter lim="800000"/>
                <a:headEnd/>
                <a:tailEnd/>
              </a:ln>
            </p:spPr>
            <p:txBody>
              <a:bodyPr wrap="none">
                <a:spAutoFit/>
              </a:bodyPr>
              <a:lstStyle/>
              <a:p>
                <a:r>
                  <a:rPr lang="ru-RU" sz="2800" b="1">
                    <a:latin typeface="Times New Roman" pitchFamily="18" charset="0"/>
                    <a:cs typeface="Times New Roman" pitchFamily="18" charset="0"/>
                  </a:rPr>
                  <a:t>А</a:t>
                </a:r>
              </a:p>
            </p:txBody>
          </p:sp>
          <p:sp>
            <p:nvSpPr>
              <p:cNvPr id="362536" name="Text Box 27"/>
              <p:cNvSpPr txBox="1">
                <a:spLocks noChangeArrowheads="1"/>
              </p:cNvSpPr>
              <p:nvPr/>
            </p:nvSpPr>
            <p:spPr bwMode="auto">
              <a:xfrm>
                <a:off x="793" y="3794"/>
                <a:ext cx="196" cy="214"/>
              </a:xfrm>
              <a:prstGeom prst="rect">
                <a:avLst/>
              </a:prstGeom>
              <a:noFill/>
              <a:ln w="9525">
                <a:noFill/>
                <a:miter lim="800000"/>
                <a:headEnd/>
                <a:tailEnd/>
              </a:ln>
            </p:spPr>
            <p:txBody>
              <a:bodyPr wrap="none">
                <a:spAutoFit/>
              </a:bodyPr>
              <a:lstStyle/>
              <a:p>
                <a:r>
                  <a:rPr lang="ru-RU" sz="2800" b="1">
                    <a:latin typeface="Times New Roman" pitchFamily="18" charset="0"/>
                    <a:cs typeface="Times New Roman" pitchFamily="18" charset="0"/>
                  </a:rPr>
                  <a:t>В</a:t>
                </a:r>
              </a:p>
            </p:txBody>
          </p:sp>
          <p:sp>
            <p:nvSpPr>
              <p:cNvPr id="362537" name="Text Box 28"/>
              <p:cNvSpPr txBox="1">
                <a:spLocks noChangeArrowheads="1"/>
              </p:cNvSpPr>
              <p:nvPr/>
            </p:nvSpPr>
            <p:spPr bwMode="auto">
              <a:xfrm>
                <a:off x="1746" y="3339"/>
                <a:ext cx="196" cy="214"/>
              </a:xfrm>
              <a:prstGeom prst="rect">
                <a:avLst/>
              </a:prstGeom>
              <a:noFill/>
              <a:ln w="9525">
                <a:noFill/>
                <a:miter lim="800000"/>
                <a:headEnd/>
                <a:tailEnd/>
              </a:ln>
            </p:spPr>
            <p:txBody>
              <a:bodyPr wrap="none">
                <a:spAutoFit/>
              </a:bodyPr>
              <a:lstStyle/>
              <a:p>
                <a:r>
                  <a:rPr lang="ru-RU" sz="2800" b="1" i="1">
                    <a:latin typeface="Times New Roman" pitchFamily="18" charset="0"/>
                    <a:cs typeface="Times New Roman" pitchFamily="18" charset="0"/>
                  </a:rPr>
                  <a:t>С</a:t>
                </a:r>
              </a:p>
            </p:txBody>
          </p:sp>
        </p:grpSp>
        <p:grpSp>
          <p:nvGrpSpPr>
            <p:cNvPr id="362526" name="Group 29"/>
            <p:cNvGrpSpPr>
              <a:grpSpLocks/>
            </p:cNvGrpSpPr>
            <p:nvPr/>
          </p:nvGrpSpPr>
          <p:grpSpPr bwMode="auto">
            <a:xfrm>
              <a:off x="2109" y="3566"/>
              <a:ext cx="272" cy="214"/>
              <a:chOff x="4319" y="3455"/>
              <a:chExt cx="265" cy="214"/>
            </a:xfrm>
          </p:grpSpPr>
          <p:sp>
            <p:nvSpPr>
              <p:cNvPr id="362527" name="Text Box 30"/>
              <p:cNvSpPr txBox="1">
                <a:spLocks noChangeArrowheads="1"/>
              </p:cNvSpPr>
              <p:nvPr/>
            </p:nvSpPr>
            <p:spPr bwMode="auto">
              <a:xfrm>
                <a:off x="4319" y="3455"/>
                <a:ext cx="265" cy="214"/>
              </a:xfrm>
              <a:prstGeom prst="rect">
                <a:avLst/>
              </a:prstGeom>
              <a:noFill/>
              <a:ln w="9525">
                <a:noFill/>
                <a:miter lim="800000"/>
                <a:headEnd/>
                <a:tailEnd/>
              </a:ln>
            </p:spPr>
            <p:txBody>
              <a:bodyPr>
                <a:spAutoFit/>
              </a:bodyPr>
              <a:lstStyle/>
              <a:p>
                <a:r>
                  <a:rPr lang="ru-RU" sz="2800" b="1">
                    <a:latin typeface="Times New Roman" pitchFamily="18" charset="0"/>
                    <a:cs typeface="Arial" charset="0"/>
                  </a:rPr>
                  <a:t>Е</a:t>
                </a:r>
              </a:p>
            </p:txBody>
          </p:sp>
          <p:sp>
            <p:nvSpPr>
              <p:cNvPr id="362528" name="Line 31"/>
              <p:cNvSpPr>
                <a:spLocks noChangeShapeType="1"/>
              </p:cNvSpPr>
              <p:nvPr/>
            </p:nvSpPr>
            <p:spPr bwMode="auto">
              <a:xfrm>
                <a:off x="4377" y="3475"/>
                <a:ext cx="181" cy="0"/>
              </a:xfrm>
              <a:prstGeom prst="line">
                <a:avLst/>
              </a:prstGeom>
              <a:noFill/>
              <a:ln w="38100">
                <a:solidFill>
                  <a:schemeClr val="tx1"/>
                </a:solidFill>
                <a:round/>
                <a:headEnd/>
                <a:tailEnd type="triangle" w="med" len="med"/>
              </a:ln>
            </p:spPr>
            <p:txBody>
              <a:bodyPr/>
              <a:lstStyle/>
              <a:p>
                <a:endParaRPr lang="ru-RU"/>
              </a:p>
            </p:txBody>
          </p:sp>
        </p:grpSp>
      </p:grpSp>
      <p:sp>
        <p:nvSpPr>
          <p:cNvPr id="94221" name="Rectangle 7"/>
          <p:cNvSpPr>
            <a:spLocks noChangeArrowheads="1"/>
          </p:cNvSpPr>
          <p:nvPr/>
        </p:nvSpPr>
        <p:spPr bwMode="auto">
          <a:xfrm>
            <a:off x="914400" y="0"/>
            <a:ext cx="8229600" cy="1143000"/>
          </a:xfrm>
          <a:prstGeom prst="rect">
            <a:avLst/>
          </a:prstGeom>
          <a:noFill/>
          <a:ln w="9525">
            <a:noFill/>
            <a:miter lim="800000"/>
            <a:headEnd/>
            <a:tailEnd/>
          </a:ln>
        </p:spPr>
        <p:txBody>
          <a:bodyPr anchor="ctr"/>
          <a:lstStyle/>
          <a:p>
            <a:pPr algn="ctr"/>
            <a:r>
              <a:rPr lang="ru-RU" altLang="ru-RU" sz="3600" b="1" dirty="0" err="1">
                <a:solidFill>
                  <a:schemeClr val="accent1"/>
                </a:solidFill>
                <a:latin typeface="Calibri" pitchFamily="34" charset="0"/>
              </a:rPr>
              <a:t>Потенціал</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електростатичного</a:t>
            </a:r>
            <a:r>
              <a:rPr lang="ru-RU" altLang="ru-RU" sz="3600" b="1" dirty="0">
                <a:solidFill>
                  <a:schemeClr val="accent1"/>
                </a:solidFill>
                <a:latin typeface="Calibri" pitchFamily="34" charset="0"/>
              </a:rPr>
              <a:t> поля</a:t>
            </a:r>
          </a:p>
        </p:txBody>
      </p:sp>
      <p:grpSp>
        <p:nvGrpSpPr>
          <p:cNvPr id="362541" name="Группа 44"/>
          <p:cNvGrpSpPr>
            <a:grpSpLocks/>
          </p:cNvGrpSpPr>
          <p:nvPr/>
        </p:nvGrpSpPr>
        <p:grpSpPr bwMode="auto">
          <a:xfrm>
            <a:off x="0" y="0"/>
            <a:ext cx="766763" cy="6858000"/>
            <a:chOff x="0" y="-47"/>
            <a:chExt cx="767183" cy="7112794"/>
          </a:xfrm>
        </p:grpSpPr>
        <p:pic>
          <p:nvPicPr>
            <p:cNvPr id="362542" name="Picture 2"/>
            <p:cNvPicPr>
              <a:picLocks noChangeAspect="1" noChangeArrowheads="1"/>
            </p:cNvPicPr>
            <p:nvPr/>
          </p:nvPicPr>
          <p:blipFill>
            <a:blip r:embed="rId7"/>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62543" name="Picture 2"/>
            <p:cNvPicPr>
              <a:picLocks noChangeAspect="1" noChangeArrowheads="1"/>
            </p:cNvPicPr>
            <p:nvPr/>
          </p:nvPicPr>
          <p:blipFill>
            <a:blip r:embed="rId7"/>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62544" name="Picture 2"/>
            <p:cNvPicPr>
              <a:picLocks noChangeAspect="1" noChangeArrowheads="1"/>
            </p:cNvPicPr>
            <p:nvPr/>
          </p:nvPicPr>
          <p:blipFill>
            <a:blip r:embed="rId7"/>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62545" name="Picture 2"/>
            <p:cNvPicPr>
              <a:picLocks noChangeAspect="1" noChangeArrowheads="1"/>
            </p:cNvPicPr>
            <p:nvPr/>
          </p:nvPicPr>
          <p:blipFill>
            <a:blip r:embed="rId7"/>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62546" name="Picture 2"/>
            <p:cNvPicPr>
              <a:picLocks noChangeAspect="1" noChangeArrowheads="1"/>
            </p:cNvPicPr>
            <p:nvPr/>
          </p:nvPicPr>
          <p:blipFill>
            <a:blip r:embed="rId7"/>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62547" name="Picture 2"/>
            <p:cNvPicPr>
              <a:picLocks noChangeAspect="1" noChangeArrowheads="1"/>
            </p:cNvPicPr>
            <p:nvPr/>
          </p:nvPicPr>
          <p:blipFill>
            <a:blip r:embed="rId7"/>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62548" name="Picture 2"/>
            <p:cNvPicPr>
              <a:picLocks noChangeAspect="1" noChangeArrowheads="1"/>
            </p:cNvPicPr>
            <p:nvPr/>
          </p:nvPicPr>
          <p:blipFill>
            <a:blip r:embed="rId7"/>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62549" name="Picture 2"/>
            <p:cNvPicPr>
              <a:picLocks noChangeAspect="1" noChangeArrowheads="1"/>
            </p:cNvPicPr>
            <p:nvPr/>
          </p:nvPicPr>
          <p:blipFill>
            <a:blip r:embed="rId7"/>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4</a:t>
            </a:r>
            <a:endParaRPr lang="ru-RU" sz="36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6" name="Rectangle 4"/>
          <p:cNvSpPr>
            <a:spLocks noChangeArrowheads="1"/>
          </p:cNvSpPr>
          <p:nvPr/>
        </p:nvSpPr>
        <p:spPr bwMode="auto">
          <a:xfrm>
            <a:off x="0" y="3314700"/>
            <a:ext cx="9144000" cy="0"/>
          </a:xfrm>
          <a:prstGeom prst="rect">
            <a:avLst/>
          </a:prstGeom>
          <a:noFill/>
          <a:ln w="9525">
            <a:noFill/>
            <a:miter lim="800000"/>
            <a:headEnd/>
            <a:tailEnd/>
          </a:ln>
        </p:spPr>
        <p:txBody>
          <a:bodyPr wrap="none" anchor="ctr">
            <a:spAutoFit/>
          </a:bodyPr>
          <a:lstStyle/>
          <a:p>
            <a:endParaRPr lang="ru-RU"/>
          </a:p>
        </p:txBody>
      </p:sp>
      <p:graphicFrame>
        <p:nvGraphicFramePr>
          <p:cNvPr id="365573" name="Object 5"/>
          <p:cNvGraphicFramePr>
            <a:graphicFrameLocks noChangeAspect="1"/>
          </p:cNvGraphicFramePr>
          <p:nvPr/>
        </p:nvGraphicFramePr>
        <p:xfrm>
          <a:off x="1692275" y="3357563"/>
          <a:ext cx="6596063" cy="1214437"/>
        </p:xfrm>
        <a:graphic>
          <a:graphicData uri="http://schemas.openxmlformats.org/presentationml/2006/ole">
            <mc:AlternateContent xmlns:mc="http://schemas.openxmlformats.org/markup-compatibility/2006">
              <mc:Choice xmlns:v="urn:schemas-microsoft-com:vml" Requires="v">
                <p:oleObj spid="_x0000_s3074" name="Формула" r:id="rId3" imgW="1244520" imgH="228600" progId="Equation.3">
                  <p:embed/>
                </p:oleObj>
              </mc:Choice>
              <mc:Fallback>
                <p:oleObj name="Формула" r:id="rId3" imgW="1244520" imgH="2286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2275" y="3357563"/>
                        <a:ext cx="6596063" cy="1214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4221" name="Rectangle 7"/>
          <p:cNvSpPr>
            <a:spLocks noChangeArrowheads="1"/>
          </p:cNvSpPr>
          <p:nvPr/>
        </p:nvSpPr>
        <p:spPr bwMode="auto">
          <a:xfrm>
            <a:off x="1258888" y="0"/>
            <a:ext cx="7885112" cy="1143000"/>
          </a:xfrm>
          <a:prstGeom prst="rect">
            <a:avLst/>
          </a:prstGeom>
          <a:noFill/>
          <a:ln w="9525">
            <a:noFill/>
            <a:miter lim="800000"/>
            <a:headEnd/>
            <a:tailEnd/>
          </a:ln>
        </p:spPr>
        <p:txBody>
          <a:bodyPr anchor="ctr"/>
          <a:lstStyle/>
          <a:p>
            <a:pPr algn="ctr"/>
            <a:r>
              <a:rPr lang="ru-RU" altLang="ru-RU" sz="3600" b="1" dirty="0">
                <a:solidFill>
                  <a:schemeClr val="accent1"/>
                </a:solidFill>
                <a:latin typeface="Calibri" pitchFamily="34" charset="0"/>
              </a:rPr>
              <a:t>Принцип </a:t>
            </a:r>
            <a:r>
              <a:rPr lang="ru-RU" altLang="ru-RU" sz="3600" b="1" dirty="0" err="1">
                <a:solidFill>
                  <a:schemeClr val="accent1"/>
                </a:solidFill>
                <a:latin typeface="Calibri" pitchFamily="34" charset="0"/>
              </a:rPr>
              <a:t>суперпозиції</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потенціалів</a:t>
            </a:r>
            <a:endParaRPr lang="ru-RU" altLang="ru-RU" sz="3600" b="1" dirty="0">
              <a:solidFill>
                <a:schemeClr val="accent1"/>
              </a:solidFill>
              <a:latin typeface="Calibri" pitchFamily="34" charset="0"/>
            </a:endParaRPr>
          </a:p>
        </p:txBody>
      </p:sp>
      <p:grpSp>
        <p:nvGrpSpPr>
          <p:cNvPr id="365580" name="Группа 44"/>
          <p:cNvGrpSpPr>
            <a:grpSpLocks/>
          </p:cNvGrpSpPr>
          <p:nvPr/>
        </p:nvGrpSpPr>
        <p:grpSpPr bwMode="auto">
          <a:xfrm>
            <a:off x="0" y="0"/>
            <a:ext cx="766763" cy="6858000"/>
            <a:chOff x="0" y="-47"/>
            <a:chExt cx="767183" cy="7112794"/>
          </a:xfrm>
        </p:grpSpPr>
        <p:pic>
          <p:nvPicPr>
            <p:cNvPr id="365581" name="Picture 2"/>
            <p:cNvPicPr>
              <a:picLocks noChangeAspect="1" noChangeArrowheads="1"/>
            </p:cNvPicPr>
            <p:nvPr/>
          </p:nvPicPr>
          <p:blipFill>
            <a:blip r:embed="rId5"/>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365582" name="Picture 2"/>
            <p:cNvPicPr>
              <a:picLocks noChangeAspect="1" noChangeArrowheads="1"/>
            </p:cNvPicPr>
            <p:nvPr/>
          </p:nvPicPr>
          <p:blipFill>
            <a:blip r:embed="rId5"/>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365583" name="Picture 2"/>
            <p:cNvPicPr>
              <a:picLocks noChangeAspect="1" noChangeArrowheads="1"/>
            </p:cNvPicPr>
            <p:nvPr/>
          </p:nvPicPr>
          <p:blipFill>
            <a:blip r:embed="rId5"/>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365584" name="Picture 2"/>
            <p:cNvPicPr>
              <a:picLocks noChangeAspect="1" noChangeArrowheads="1"/>
            </p:cNvPicPr>
            <p:nvPr/>
          </p:nvPicPr>
          <p:blipFill>
            <a:blip r:embed="rId5"/>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365585" name="Picture 2"/>
            <p:cNvPicPr>
              <a:picLocks noChangeAspect="1" noChangeArrowheads="1"/>
            </p:cNvPicPr>
            <p:nvPr/>
          </p:nvPicPr>
          <p:blipFill>
            <a:blip r:embed="rId5"/>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365586" name="Picture 2"/>
            <p:cNvPicPr>
              <a:picLocks noChangeAspect="1" noChangeArrowheads="1"/>
            </p:cNvPicPr>
            <p:nvPr/>
          </p:nvPicPr>
          <p:blipFill>
            <a:blip r:embed="rId5"/>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365587" name="Picture 2"/>
            <p:cNvPicPr>
              <a:picLocks noChangeAspect="1" noChangeArrowheads="1"/>
            </p:cNvPicPr>
            <p:nvPr/>
          </p:nvPicPr>
          <p:blipFill>
            <a:blip r:embed="rId5"/>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365588" name="Picture 2"/>
            <p:cNvPicPr>
              <a:picLocks noChangeAspect="1" noChangeArrowheads="1"/>
            </p:cNvPicPr>
            <p:nvPr/>
          </p:nvPicPr>
          <p:blipFill>
            <a:blip r:embed="rId5"/>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365589" name="Text Box 21"/>
          <p:cNvSpPr txBox="1">
            <a:spLocks noChangeArrowheads="1"/>
          </p:cNvSpPr>
          <p:nvPr/>
        </p:nvSpPr>
        <p:spPr bwMode="auto">
          <a:xfrm>
            <a:off x="971550" y="1412875"/>
            <a:ext cx="7920038" cy="2041525"/>
          </a:xfrm>
          <a:prstGeom prst="rect">
            <a:avLst/>
          </a:prstGeom>
          <a:noFill/>
          <a:ln w="9525">
            <a:noFill/>
            <a:miter lim="800000"/>
            <a:headEnd/>
            <a:tailEnd/>
          </a:ln>
          <a:effectLst/>
        </p:spPr>
        <p:txBody>
          <a:bodyPr>
            <a:spAutoFit/>
          </a:bodyPr>
          <a:lstStyle/>
          <a:p>
            <a:pPr indent="357188">
              <a:spcBef>
                <a:spcPct val="50000"/>
              </a:spcBef>
            </a:pPr>
            <a:r>
              <a:rPr lang="uk-UA" sz="3200">
                <a:effectLst>
                  <a:outerShdw blurRad="38100" dist="38100" dir="2700000" algn="tl">
                    <a:srgbClr val="C0C0C0"/>
                  </a:outerShdw>
                </a:effectLst>
                <a:latin typeface="Calibri" pitchFamily="34" charset="0"/>
              </a:rPr>
              <a:t>Потенціал електричного поля </a:t>
            </a:r>
            <a:r>
              <a:rPr lang="uk-UA" sz="3200" i="1">
                <a:effectLst>
                  <a:outerShdw blurRad="38100" dist="38100" dir="2700000" algn="tl">
                    <a:srgbClr val="C0C0C0"/>
                  </a:outerShdw>
                </a:effectLst>
                <a:latin typeface="Calibri" pitchFamily="34" charset="0"/>
              </a:rPr>
              <a:t>системи зарядів </a:t>
            </a:r>
            <a:r>
              <a:rPr lang="uk-UA" sz="3200">
                <a:effectLst>
                  <a:outerShdw blurRad="38100" dist="38100" dir="2700000" algn="tl">
                    <a:srgbClr val="C0C0C0"/>
                  </a:outerShdw>
                </a:effectLst>
                <a:latin typeface="Calibri" pitchFamily="34" charset="0"/>
              </a:rPr>
              <a:t>дорівнює алгебраїчній сумі потенціалів полів, створених кожним із зарядів:</a:t>
            </a:r>
            <a:endParaRPr lang="ru-RU" sz="3200">
              <a:effectLst>
                <a:outerShdw blurRad="38100" dist="38100" dir="2700000" algn="tl">
                  <a:srgbClr val="C0C0C0"/>
                </a:outerShdw>
              </a:effectLst>
              <a:latin typeface="Calibri" pitchFamily="34" charset="0"/>
            </a:endParaRPr>
          </a:p>
        </p:txBody>
      </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5</a:t>
            </a:r>
            <a:endParaRPr lang="ru-RU" sz="36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type="body" idx="4294967295"/>
          </p:nvPr>
        </p:nvSpPr>
        <p:spPr>
          <a:xfrm>
            <a:off x="1331913" y="1484313"/>
            <a:ext cx="7354887" cy="4840287"/>
          </a:xfrm>
        </p:spPr>
        <p:txBody>
          <a:bodyPr/>
          <a:lstStyle/>
          <a:p>
            <a:pPr eaLnBrk="1" hangingPunct="1">
              <a:buFont typeface="Wingdings" pitchFamily="2" charset="2"/>
              <a:buChar char="§"/>
            </a:pPr>
            <a:r>
              <a:rPr lang="ru-RU" sz="2800">
                <a:effectLst>
                  <a:outerShdw blurRad="38100" dist="38100" dir="2700000" algn="tl">
                    <a:srgbClr val="C0C0C0"/>
                  </a:outerShdw>
                </a:effectLst>
              </a:rPr>
              <a:t>Фізичний зміст має не власне потенціал поля, а </a:t>
            </a:r>
            <a:r>
              <a:rPr lang="ru-RU" sz="2800" b="1" i="1">
                <a:effectLst>
                  <a:outerShdw blurRad="38100" dist="38100" dir="2700000" algn="tl">
                    <a:srgbClr val="C0C0C0"/>
                  </a:outerShdw>
                </a:effectLst>
              </a:rPr>
              <a:t>різниця потенціалів</a:t>
            </a:r>
            <a:r>
              <a:rPr lang="ru-RU" sz="2800" i="1">
                <a:effectLst>
                  <a:outerShdw blurRad="38100" dist="38100" dir="2700000" algn="tl">
                    <a:srgbClr val="C0C0C0"/>
                  </a:outerShdw>
                </a:effectLst>
              </a:rPr>
              <a:t> </a:t>
            </a:r>
            <a:r>
              <a:rPr lang="ru-RU" sz="2800">
                <a:effectLst>
                  <a:outerShdw blurRad="38100" dist="38100" dir="2700000" algn="tl">
                    <a:srgbClr val="C0C0C0"/>
                  </a:outerShdw>
                </a:effectLst>
              </a:rPr>
              <a:t>між певними точками. </a:t>
            </a:r>
          </a:p>
          <a:p>
            <a:pPr eaLnBrk="1" hangingPunct="1">
              <a:buFont typeface="Wingdings" pitchFamily="2" charset="2"/>
              <a:buChar char="§"/>
            </a:pPr>
            <a:r>
              <a:rPr lang="ru-RU" sz="2800">
                <a:effectLst>
                  <a:outerShdw blurRad="38100" dist="38100" dir="2700000" algn="tl">
                    <a:srgbClr val="C0C0C0"/>
                  </a:outerShdw>
                </a:effectLst>
              </a:rPr>
              <a:t>Різниця потенціалів між двома точками дорівнює відношенню роботи поля під час переміщення заряду з початкової точки в кінцеву до цього заряду:</a:t>
            </a:r>
          </a:p>
          <a:p>
            <a:pPr eaLnBrk="1" hangingPunct="1">
              <a:buFont typeface="Wingdings" pitchFamily="2" charset="2"/>
              <a:buChar char="§"/>
            </a:pPr>
            <a:endParaRPr lang="ru-RU" sz="2800">
              <a:effectLst>
                <a:outerShdw blurRad="38100" dist="38100" dir="2700000" algn="tl">
                  <a:srgbClr val="C0C0C0"/>
                </a:outerShdw>
              </a:effectLst>
            </a:endParaRPr>
          </a:p>
          <a:p>
            <a:pPr eaLnBrk="1" hangingPunct="1">
              <a:buFont typeface="Wingdings" pitchFamily="2" charset="2"/>
              <a:buChar char="§"/>
            </a:pPr>
            <a:r>
              <a:rPr lang="ru-RU" sz="2800">
                <a:effectLst>
                  <a:outerShdw blurRad="38100" dist="38100" dir="2700000" algn="tl">
                    <a:srgbClr val="C0C0C0"/>
                  </a:outerShdw>
                </a:effectLst>
              </a:rPr>
              <a:t>Різницю потенціалів називають також </a:t>
            </a:r>
            <a:r>
              <a:rPr lang="ru-RU" sz="2800" b="1">
                <a:effectLst>
                  <a:outerShdw blurRad="38100" dist="38100" dir="2700000" algn="tl">
                    <a:srgbClr val="C0C0C0"/>
                  </a:outerShdw>
                </a:effectLst>
              </a:rPr>
              <a:t>напругою</a:t>
            </a:r>
            <a:r>
              <a:rPr lang="ru-RU" sz="2800">
                <a:effectLst>
                  <a:outerShdw blurRad="38100" dist="38100" dir="2700000" algn="tl">
                    <a:srgbClr val="C0C0C0"/>
                  </a:outerShdw>
                </a:effectLst>
              </a:rPr>
              <a:t> й позначають </a:t>
            </a:r>
            <a:r>
              <a:rPr lang="ru-RU" sz="2800" i="1">
                <a:effectLst>
                  <a:outerShdw blurRad="38100" dist="38100" dir="2700000" algn="tl">
                    <a:srgbClr val="C0C0C0"/>
                  </a:outerShdw>
                </a:effectLst>
              </a:rPr>
              <a:t>U</a:t>
            </a:r>
            <a:r>
              <a:rPr lang="ru-RU" sz="2800">
                <a:effectLst>
                  <a:outerShdw blurRad="38100" dist="38100" dir="2700000" algn="tl">
                    <a:srgbClr val="C0C0C0"/>
                  </a:outerShdw>
                </a:effectLst>
              </a:rPr>
              <a:t>. </a:t>
            </a:r>
          </a:p>
        </p:txBody>
      </p:sp>
      <p:sp>
        <p:nvSpPr>
          <p:cNvPr id="418820" name="Rectangle 6"/>
          <p:cNvSpPr>
            <a:spLocks noChangeArrowheads="1"/>
          </p:cNvSpPr>
          <p:nvPr/>
        </p:nvSpPr>
        <p:spPr bwMode="auto">
          <a:xfrm>
            <a:off x="0" y="3186113"/>
            <a:ext cx="9144000" cy="0"/>
          </a:xfrm>
          <a:prstGeom prst="rect">
            <a:avLst/>
          </a:prstGeom>
          <a:noFill/>
          <a:ln w="9525">
            <a:noFill/>
            <a:miter lim="800000"/>
            <a:headEnd/>
            <a:tailEnd/>
          </a:ln>
        </p:spPr>
        <p:txBody>
          <a:bodyPr wrap="none" anchor="ctr">
            <a:spAutoFit/>
          </a:bodyPr>
          <a:lstStyle/>
          <a:p>
            <a:endParaRPr lang="ru-RU">
              <a:latin typeface="Verdana" pitchFamily="34" charset="0"/>
              <a:cs typeface="Arial" charset="0"/>
            </a:endParaRPr>
          </a:p>
        </p:txBody>
      </p:sp>
      <p:graphicFrame>
        <p:nvGraphicFramePr>
          <p:cNvPr id="418821" name="Object 5"/>
          <p:cNvGraphicFramePr>
            <a:graphicFrameLocks noChangeAspect="1"/>
          </p:cNvGraphicFramePr>
          <p:nvPr/>
        </p:nvGraphicFramePr>
        <p:xfrm>
          <a:off x="5867400" y="4221163"/>
          <a:ext cx="1884363" cy="1074737"/>
        </p:xfrm>
        <a:graphic>
          <a:graphicData uri="http://schemas.openxmlformats.org/presentationml/2006/ole">
            <mc:AlternateContent xmlns:mc="http://schemas.openxmlformats.org/markup-compatibility/2006">
              <mc:Choice xmlns:v="urn:schemas-microsoft-com:vml" Requires="v">
                <p:oleObj spid="_x0000_s4098" name="Формула" r:id="rId3" imgW="736560" imgH="419040" progId="Equation.3">
                  <p:embed/>
                </p:oleObj>
              </mc:Choice>
              <mc:Fallback>
                <p:oleObj name="Формула" r:id="rId3" imgW="736560" imgH="41904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4221163"/>
                        <a:ext cx="1884363" cy="1074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4221" name="Rectangle 7"/>
          <p:cNvSpPr>
            <a:spLocks noChangeArrowheads="1"/>
          </p:cNvSpPr>
          <p:nvPr/>
        </p:nvSpPr>
        <p:spPr bwMode="auto">
          <a:xfrm>
            <a:off x="1258888" y="0"/>
            <a:ext cx="7885112" cy="1143000"/>
          </a:xfrm>
          <a:prstGeom prst="rect">
            <a:avLst/>
          </a:prstGeom>
          <a:noFill/>
          <a:ln w="9525">
            <a:noFill/>
            <a:miter lim="800000"/>
            <a:headEnd/>
            <a:tailEnd/>
          </a:ln>
        </p:spPr>
        <p:txBody>
          <a:bodyPr anchor="ctr"/>
          <a:lstStyle/>
          <a:p>
            <a:pPr algn="ctr"/>
            <a:r>
              <a:rPr lang="ru-RU" altLang="ru-RU" sz="3600" b="1" dirty="0" err="1">
                <a:solidFill>
                  <a:schemeClr val="accent1"/>
                </a:solidFill>
                <a:latin typeface="Calibri" pitchFamily="34" charset="0"/>
              </a:rPr>
              <a:t>Різниця</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потенціалів</a:t>
            </a:r>
            <a:r>
              <a:rPr lang="ru-RU" altLang="ru-RU" sz="3600" b="1" dirty="0">
                <a:solidFill>
                  <a:schemeClr val="accent1"/>
                </a:solidFill>
                <a:latin typeface="Calibri" pitchFamily="34" charset="0"/>
              </a:rPr>
              <a:t> </a:t>
            </a:r>
            <a:r>
              <a:rPr lang="ru-RU" altLang="ru-RU" sz="3600" b="1" dirty="0" err="1">
                <a:solidFill>
                  <a:schemeClr val="accent1"/>
                </a:solidFill>
                <a:latin typeface="Calibri" pitchFamily="34" charset="0"/>
              </a:rPr>
              <a:t>електростатичного</a:t>
            </a:r>
            <a:r>
              <a:rPr lang="ru-RU" altLang="ru-RU" sz="3600" b="1" dirty="0">
                <a:solidFill>
                  <a:schemeClr val="accent1"/>
                </a:solidFill>
                <a:latin typeface="Calibri" pitchFamily="34" charset="0"/>
              </a:rPr>
              <a:t> поля</a:t>
            </a:r>
          </a:p>
        </p:txBody>
      </p:sp>
      <p:grpSp>
        <p:nvGrpSpPr>
          <p:cNvPr id="418823" name="Группа 44"/>
          <p:cNvGrpSpPr>
            <a:grpSpLocks/>
          </p:cNvGrpSpPr>
          <p:nvPr/>
        </p:nvGrpSpPr>
        <p:grpSpPr bwMode="auto">
          <a:xfrm>
            <a:off x="0" y="0"/>
            <a:ext cx="766763" cy="6858000"/>
            <a:chOff x="0" y="-47"/>
            <a:chExt cx="767183" cy="7112794"/>
          </a:xfrm>
        </p:grpSpPr>
        <p:pic>
          <p:nvPicPr>
            <p:cNvPr id="418824" name="Picture 2"/>
            <p:cNvPicPr>
              <a:picLocks noChangeAspect="1" noChangeArrowheads="1"/>
            </p:cNvPicPr>
            <p:nvPr/>
          </p:nvPicPr>
          <p:blipFill>
            <a:blip r:embed="rId5"/>
            <a:srcRect t="13174" b="11574"/>
            <a:stretch>
              <a:fillRect/>
            </a:stretch>
          </p:blipFill>
          <p:spPr bwMode="auto">
            <a:xfrm rot="5400000">
              <a:off x="-295059" y="295013"/>
              <a:ext cx="1357301" cy="767181"/>
            </a:xfrm>
            <a:prstGeom prst="rect">
              <a:avLst/>
            </a:prstGeom>
            <a:solidFill>
              <a:schemeClr val="accent1"/>
            </a:solidFill>
            <a:ln w="9525">
              <a:noFill/>
              <a:miter lim="800000"/>
              <a:headEnd/>
              <a:tailEnd/>
            </a:ln>
          </p:spPr>
        </p:pic>
        <p:pic>
          <p:nvPicPr>
            <p:cNvPr id="418825" name="Picture 2"/>
            <p:cNvPicPr>
              <a:picLocks noChangeAspect="1" noChangeArrowheads="1"/>
            </p:cNvPicPr>
            <p:nvPr/>
          </p:nvPicPr>
          <p:blipFill>
            <a:blip r:embed="rId5"/>
            <a:srcRect t="13174" b="11574"/>
            <a:stretch>
              <a:fillRect/>
            </a:stretch>
          </p:blipFill>
          <p:spPr bwMode="auto">
            <a:xfrm rot="5400000">
              <a:off x="-295059" y="5039842"/>
              <a:ext cx="1357301" cy="767181"/>
            </a:xfrm>
            <a:prstGeom prst="rect">
              <a:avLst/>
            </a:prstGeom>
            <a:solidFill>
              <a:schemeClr val="accent1"/>
            </a:solidFill>
            <a:ln w="9525">
              <a:noFill/>
              <a:miter lim="800000"/>
              <a:headEnd/>
              <a:tailEnd/>
            </a:ln>
          </p:spPr>
        </p:pic>
        <p:pic>
          <p:nvPicPr>
            <p:cNvPr id="418826" name="Picture 2"/>
            <p:cNvPicPr>
              <a:picLocks noChangeAspect="1" noChangeArrowheads="1"/>
            </p:cNvPicPr>
            <p:nvPr/>
          </p:nvPicPr>
          <p:blipFill>
            <a:blip r:embed="rId5"/>
            <a:srcRect t="13174" b="11574"/>
            <a:stretch>
              <a:fillRect/>
            </a:stretch>
          </p:blipFill>
          <p:spPr bwMode="auto">
            <a:xfrm rot="5400000">
              <a:off x="-295059" y="3008414"/>
              <a:ext cx="1357301" cy="767181"/>
            </a:xfrm>
            <a:prstGeom prst="rect">
              <a:avLst/>
            </a:prstGeom>
            <a:solidFill>
              <a:schemeClr val="accent1"/>
            </a:solidFill>
            <a:ln w="9525">
              <a:noFill/>
              <a:miter lim="800000"/>
              <a:headEnd/>
              <a:tailEnd/>
            </a:ln>
          </p:spPr>
        </p:pic>
        <p:pic>
          <p:nvPicPr>
            <p:cNvPr id="418827" name="Picture 2"/>
            <p:cNvPicPr>
              <a:picLocks noChangeAspect="1" noChangeArrowheads="1"/>
            </p:cNvPicPr>
            <p:nvPr/>
          </p:nvPicPr>
          <p:blipFill>
            <a:blip r:embed="rId5"/>
            <a:srcRect t="13174" b="11574"/>
            <a:stretch>
              <a:fillRect/>
            </a:stretch>
          </p:blipFill>
          <p:spPr bwMode="auto">
            <a:xfrm rot="5400000">
              <a:off x="-295058" y="2333075"/>
              <a:ext cx="1357301" cy="767181"/>
            </a:xfrm>
            <a:prstGeom prst="rect">
              <a:avLst/>
            </a:prstGeom>
            <a:solidFill>
              <a:schemeClr val="accent1"/>
            </a:solidFill>
            <a:ln w="9525">
              <a:noFill/>
              <a:miter lim="800000"/>
              <a:headEnd/>
              <a:tailEnd/>
            </a:ln>
          </p:spPr>
        </p:pic>
        <p:pic>
          <p:nvPicPr>
            <p:cNvPr id="418828" name="Picture 2"/>
            <p:cNvPicPr>
              <a:picLocks noChangeAspect="1" noChangeArrowheads="1"/>
            </p:cNvPicPr>
            <p:nvPr/>
          </p:nvPicPr>
          <p:blipFill>
            <a:blip r:embed="rId5"/>
            <a:srcRect t="13174" b="11574"/>
            <a:stretch>
              <a:fillRect/>
            </a:stretch>
          </p:blipFill>
          <p:spPr bwMode="auto">
            <a:xfrm rot="5400000">
              <a:off x="-295060" y="4027873"/>
              <a:ext cx="1357301" cy="767181"/>
            </a:xfrm>
            <a:prstGeom prst="rect">
              <a:avLst/>
            </a:prstGeom>
            <a:solidFill>
              <a:schemeClr val="accent1"/>
            </a:solidFill>
            <a:ln w="9525">
              <a:noFill/>
              <a:miter lim="800000"/>
              <a:headEnd/>
              <a:tailEnd/>
            </a:ln>
          </p:spPr>
        </p:pic>
        <p:pic>
          <p:nvPicPr>
            <p:cNvPr id="418829" name="Picture 2"/>
            <p:cNvPicPr>
              <a:picLocks noChangeAspect="1" noChangeArrowheads="1"/>
            </p:cNvPicPr>
            <p:nvPr/>
          </p:nvPicPr>
          <p:blipFill>
            <a:blip r:embed="rId5"/>
            <a:srcRect t="13174" b="11574"/>
            <a:stretch>
              <a:fillRect/>
            </a:stretch>
          </p:blipFill>
          <p:spPr bwMode="auto">
            <a:xfrm rot="5400000">
              <a:off x="-295059" y="984249"/>
              <a:ext cx="1357301" cy="767181"/>
            </a:xfrm>
            <a:prstGeom prst="rect">
              <a:avLst/>
            </a:prstGeom>
            <a:solidFill>
              <a:schemeClr val="accent1"/>
            </a:solidFill>
            <a:ln w="9525">
              <a:noFill/>
              <a:miter lim="800000"/>
              <a:headEnd/>
              <a:tailEnd/>
            </a:ln>
          </p:spPr>
        </p:pic>
        <p:pic>
          <p:nvPicPr>
            <p:cNvPr id="418830" name="Picture 2"/>
            <p:cNvPicPr>
              <a:picLocks noChangeAspect="1" noChangeArrowheads="1"/>
            </p:cNvPicPr>
            <p:nvPr/>
          </p:nvPicPr>
          <p:blipFill>
            <a:blip r:embed="rId5"/>
            <a:srcRect t="13174" b="11574"/>
            <a:stretch>
              <a:fillRect/>
            </a:stretch>
          </p:blipFill>
          <p:spPr bwMode="auto">
            <a:xfrm rot="5400000">
              <a:off x="-295059" y="5724345"/>
              <a:ext cx="1357301" cy="767181"/>
            </a:xfrm>
            <a:prstGeom prst="rect">
              <a:avLst/>
            </a:prstGeom>
            <a:solidFill>
              <a:schemeClr val="accent1"/>
            </a:solidFill>
            <a:ln w="9525">
              <a:noFill/>
              <a:miter lim="800000"/>
              <a:headEnd/>
              <a:tailEnd/>
            </a:ln>
          </p:spPr>
        </p:pic>
        <p:pic>
          <p:nvPicPr>
            <p:cNvPr id="418831" name="Picture 2"/>
            <p:cNvPicPr>
              <a:picLocks noChangeAspect="1" noChangeArrowheads="1"/>
            </p:cNvPicPr>
            <p:nvPr/>
          </p:nvPicPr>
          <p:blipFill>
            <a:blip r:embed="rId5"/>
            <a:srcRect t="13174" b="11574"/>
            <a:stretch>
              <a:fillRect/>
            </a:stretch>
          </p:blipFill>
          <p:spPr bwMode="auto">
            <a:xfrm rot="5400000">
              <a:off x="-295058" y="6050506"/>
              <a:ext cx="1357301" cy="767181"/>
            </a:xfrm>
            <a:prstGeom prst="rect">
              <a:avLst/>
            </a:prstGeom>
            <a:solidFill>
              <a:schemeClr val="accent1"/>
            </a:solidFill>
            <a:ln w="9525">
              <a:noFill/>
              <a:miter lim="800000"/>
              <a:headEnd/>
              <a:tailEnd/>
            </a:ln>
          </p:spPr>
        </p:pic>
      </p:grpSp>
      <p:sp>
        <p:nvSpPr>
          <p:cNvPr id="418832" name="Rectangle 16"/>
          <p:cNvSpPr>
            <a:spLocks noChangeArrowheads="1"/>
          </p:cNvSpPr>
          <p:nvPr/>
        </p:nvSpPr>
        <p:spPr bwMode="auto">
          <a:xfrm>
            <a:off x="5724525" y="4292600"/>
            <a:ext cx="2303463" cy="1008063"/>
          </a:xfrm>
          <a:prstGeom prst="rect">
            <a:avLst/>
          </a:prstGeom>
          <a:noFill/>
          <a:ln w="28575">
            <a:solidFill>
              <a:srgbClr val="FF0000"/>
            </a:solidFill>
            <a:miter lim="800000"/>
            <a:headEnd/>
            <a:tailEnd/>
          </a:ln>
          <a:effectLst/>
        </p:spPr>
        <p:txBody>
          <a:bodyPr wrap="none" anchor="ctr"/>
          <a:lstStyle/>
          <a:p>
            <a:endParaRPr lang="ru-RU"/>
          </a:p>
        </p:txBody>
      </p:sp>
      <p:sp>
        <p:nvSpPr>
          <p:cNvPr id="15" name="Овал 14"/>
          <p:cNvSpPr/>
          <p:nvPr/>
        </p:nvSpPr>
        <p:spPr>
          <a:xfrm>
            <a:off x="285750" y="285750"/>
            <a:ext cx="928688" cy="857250"/>
          </a:xfrm>
          <a:prstGeom prst="ellipse">
            <a:avLst/>
          </a:prstGeom>
        </p:spPr>
        <p:style>
          <a:lnRef idx="3">
            <a:schemeClr val="lt1"/>
          </a:lnRef>
          <a:fillRef idx="1">
            <a:schemeClr val="accent1"/>
          </a:fillRef>
          <a:effectRef idx="1">
            <a:schemeClr val="accent1"/>
          </a:effectRef>
          <a:fontRef idx="minor">
            <a:schemeClr val="lt1"/>
          </a:fontRef>
        </p:style>
        <p:txBody>
          <a:bodyPr anchor="ctr"/>
          <a:lstStyle/>
          <a:p>
            <a:pPr algn="ctr"/>
            <a:r>
              <a:rPr lang="uk-UA" sz="3600">
                <a:solidFill>
                  <a:srgbClr val="FFFFFF"/>
                </a:solidFill>
              </a:rPr>
              <a:t>6</a:t>
            </a:r>
            <a:endParaRPr lang="ru-RU" sz="3600">
              <a:solidFill>
                <a:srgbClr val="FFFFFF"/>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CUSTOM_TIMING_USED" val="1"/>
  <p:tag name="ISPRING_SLIDE_ID" val="{0C6E1141-43A0-48D7-A4BD-F0F9795BC24A}"/>
  <p:tag name="GENSWF_ADVANCE_TIME" val="5.046"/>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1049</TotalTime>
  <Words>644</Words>
  <Application>Microsoft Office PowerPoint</Application>
  <PresentationFormat>Екран (4:3)</PresentationFormat>
  <Paragraphs>125</Paragraphs>
  <Slides>21</Slides>
  <Notes>1</Notes>
  <HiddenSlides>0</HiddenSlides>
  <MMClips>0</MMClips>
  <ScaleCrop>false</ScaleCrop>
  <HeadingPairs>
    <vt:vector size="8" baseType="variant">
      <vt:variant>
        <vt:lpstr>Використані шрифти</vt:lpstr>
      </vt:variant>
      <vt:variant>
        <vt:i4>7</vt:i4>
      </vt:variant>
      <vt:variant>
        <vt:lpstr>Тема</vt:lpstr>
      </vt:variant>
      <vt:variant>
        <vt:i4>1</vt:i4>
      </vt:variant>
      <vt:variant>
        <vt:lpstr>Вбудовані сервери OLE</vt:lpstr>
      </vt:variant>
      <vt:variant>
        <vt:i4>1</vt:i4>
      </vt:variant>
      <vt:variant>
        <vt:lpstr>Заголовки слайдів</vt:lpstr>
      </vt:variant>
      <vt:variant>
        <vt:i4>21</vt:i4>
      </vt:variant>
    </vt:vector>
  </HeadingPairs>
  <TitlesOfParts>
    <vt:vector size="30" baseType="lpstr">
      <vt:lpstr>Arial</vt:lpstr>
      <vt:lpstr>Calibri</vt:lpstr>
      <vt:lpstr>Symbol</vt:lpstr>
      <vt:lpstr>Tahoma</vt:lpstr>
      <vt:lpstr>Times New Roman</vt:lpstr>
      <vt:lpstr>Verdana</vt:lpstr>
      <vt:lpstr>Wingdings</vt:lpstr>
      <vt:lpstr>Тема Office</vt:lpstr>
      <vt:lpstr>Формула</vt:lpstr>
      <vt:lpstr>Фізика 10 клас 29.04.2022р.</vt:lpstr>
      <vt:lpstr>Презентація PowerPoint</vt:lpstr>
      <vt:lpstr>План уроку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Електромагнітні хвилі</dc:title>
  <dc:creator>V</dc:creator>
  <cp:lastModifiedBy>RePack by Diakov</cp:lastModifiedBy>
  <cp:revision>90</cp:revision>
  <dcterms:created xsi:type="dcterms:W3CDTF">2014-12-08T11:44:41Z</dcterms:created>
  <dcterms:modified xsi:type="dcterms:W3CDTF">2022-04-21T12:29:41Z</dcterms:modified>
</cp:coreProperties>
</file>