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F3D6C-6E35-46D5-9797-39702FB7047B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786BF-211C-4885-822E-3AABDE7017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404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434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850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72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248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319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04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805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16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4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45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071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FEE3C-D1EA-44B6-8285-F0BF50E69F3D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BAD6D-ABE5-4C98-969C-21E53AF325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613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8208912" cy="1470025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Електростатичні</a:t>
            </a:r>
            <a:r>
              <a:rPr lang="ru-RU" sz="5400" dirty="0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5400" dirty="0" err="1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методи</a:t>
            </a:r>
            <a:r>
              <a:rPr lang="ru-RU" sz="5400" dirty="0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5400" dirty="0" err="1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лікування</a:t>
            </a:r>
            <a:r>
              <a:rPr lang="ru-RU" sz="5400" dirty="0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br>
              <a:rPr lang="ru-RU" sz="5400" dirty="0" smtClean="0">
                <a:solidFill>
                  <a:srgbClr val="00B05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48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48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Фізика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10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клас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27.05.2022р.</a:t>
            </a:r>
            <a:endParaRPr lang="uk-UA" sz="3600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930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399423"/>
            <a:ext cx="7628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Електротерапія</a:t>
            </a:r>
            <a:r>
              <a:rPr lang="uk-UA" sz="3200" b="1" i="1" dirty="0" smtClean="0"/>
              <a:t>. </a:t>
            </a:r>
            <a:r>
              <a:rPr lang="uk-UA" sz="3200" b="1" dirty="0" smtClean="0"/>
              <a:t>Особливості та лікування</a:t>
            </a:r>
            <a:endParaRPr lang="uk-UA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340768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 smtClean="0"/>
              <a:t>Електротерапія</a:t>
            </a:r>
            <a:r>
              <a:rPr lang="uk-UA" dirty="0" smtClean="0"/>
              <a:t> – це один з методів фізіотерапії, заснований на контрольованому впливі на організм електричного струму, магнітних і електромагнітних полів. На сьогоднішній день відомо, що людське тіло є об’ємним провідником заряджених іонів, що мігрують у присутності електромагнітного поля. Позитивно заряджені частинки рухаються до негативного полюса, негативно заряджені – до позитивного, забезпечуючи нормальне функціонування всіх систем організму.</a:t>
            </a:r>
          </a:p>
          <a:p>
            <a:r>
              <a:rPr lang="uk-UA" dirty="0"/>
              <a:t> </a:t>
            </a:r>
            <a:r>
              <a:rPr lang="uk-UA" dirty="0" smtClean="0"/>
              <a:t>  Одним з перших методів електротерапії, який застосовуватися в практичній медицині є франклінізація – метод поєднаного впливу на організм постійного електричного поля, що супроводжується «тихим» розрядом. Розроблений американським ученим Б. </a:t>
            </a:r>
            <a:r>
              <a:rPr lang="uk-UA" dirty="0" err="1" smtClean="0"/>
              <a:t>Франкліном</a:t>
            </a:r>
            <a:r>
              <a:rPr lang="uk-UA" dirty="0" smtClean="0"/>
              <a:t> метод фізіотерапії, за спостереженнями, викликав в організмі людини тільки позитивні зміни: покращувався кровообіг, знижував артеріальний тиск, надавав знеболювальну дію. Франклінізація стала «першим кроком» практичної медицини назустріч лікуванню електрикою.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06534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3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79"/>
            <a:ext cx="58376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Низькочастотна електротерапія</a:t>
            </a:r>
            <a:endParaRPr lang="uk-UA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6068" y="1340768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Під низькочастотної електротерапією розуміється метод гальванізації – впливу на організм постійного електричного струму невисокої напруги і сили. Чутливість до гальванічного струму в різних областях тіла різна, тому максимальний струм використовується при обробці кінцівок (20-30 </a:t>
            </a:r>
            <a:r>
              <a:rPr lang="uk-UA" dirty="0" err="1" smtClean="0"/>
              <a:t>мА</a:t>
            </a:r>
            <a:r>
              <a:rPr lang="uk-UA" dirty="0" smtClean="0"/>
              <a:t>), при гальванізації обличчя і слизових оболонок величина струму зазвичай не перевищує 5мА. Залежно від часу дії низькочастотної електротерапії на тіло і її дозування гальванізація викликає поліпшення периферичного кровообігу, сприяє відновленню пошкоджених нервів і тканин. Методика електротерапії показана при захворюваннях і травмах периферичної нервової системи, розладах спинного та мозкового кровообігу, неврастенії, вегетативної дистонії, хронічних запальних процесах, хворобах органів травлення, гіпотонії, стенокардії атеросклерозі судин в початковій стадії. 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6" t="7953" r="2681" b="5361"/>
          <a:stretch/>
        </p:blipFill>
        <p:spPr bwMode="auto">
          <a:xfrm>
            <a:off x="6032939" y="4593020"/>
            <a:ext cx="2627586" cy="16992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45359" y="6261062"/>
            <a:ext cx="3002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err="1" smtClean="0"/>
              <a:t>Арпарат</a:t>
            </a:r>
            <a:r>
              <a:rPr lang="uk-UA" sz="1400" dirty="0" smtClean="0"/>
              <a:t>  для низькочастотної терапії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729836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476672"/>
            <a:ext cx="6108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26876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У косметології низькочастотна електротерапія застосовується з метою безболісного виведення з клітин тканин токсинів, усунення неглибоких і розгладження вікових зморшок. Гальванізація позитивно впливає на суху шкіру обличчя, роблячи її гладкою і пружною, усуваючи пігментні плями і вугрі. Іонофорез – один з методів гальванізації та електротерапії, заснований на поєднанні впливу на організм людини струму низьких частот і вводиться разом з ним лікарського засобу, що забезпечує його більш високу терапевтичну ефективність і пролонгацію дії. Лікарські речовини (вітаміни, </a:t>
            </a:r>
            <a:r>
              <a:rPr lang="uk-UA" dirty="0" err="1" smtClean="0"/>
              <a:t>гіалуронова</a:t>
            </a:r>
            <a:r>
              <a:rPr lang="uk-UA" dirty="0" smtClean="0"/>
              <a:t> кислота) накопичуються в дермі і епідермісі, поступово проникаючи в кровоносні і лімфатичні судини. Процедура електротерапії спільно з лікарськими засобами забезпечує швидкий і стійкий </a:t>
            </a:r>
            <a:r>
              <a:rPr lang="uk-UA" dirty="0" err="1" smtClean="0"/>
              <a:t>омолоджуючий</a:t>
            </a:r>
            <a:r>
              <a:rPr lang="uk-UA" dirty="0" smtClean="0"/>
              <a:t> ефект. Низькочастотна електротерапія прекрасно сумісна з іншими популярними косметологічними процедурами: апаратної косметологією, лазерним омолодженням, хімічними </a:t>
            </a:r>
            <a:r>
              <a:rPr lang="uk-UA" dirty="0" err="1" smtClean="0"/>
              <a:t>пілінгами</a:t>
            </a:r>
            <a:r>
              <a:rPr lang="uk-UA" dirty="0" smtClean="0"/>
              <a:t> та ін.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726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80"/>
            <a:ext cx="5823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Високочастотна електротерапія</a:t>
            </a:r>
            <a:endParaRPr lang="uk-UA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5363" y="134076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 smtClean="0"/>
              <a:t>Високочастотна електротерапія </a:t>
            </a:r>
            <a:r>
              <a:rPr lang="uk-UA" dirty="0" smtClean="0"/>
              <a:t>– це метод впливу на організм людини, який полягає у застосуванні змінного струму високої, ультрависокої і надвисокої частот, названий на честь французького фізика і фізіолога Арсена </a:t>
            </a:r>
            <a:r>
              <a:rPr lang="uk-UA" dirty="0" err="1" smtClean="0"/>
              <a:t>Д’Арсонваля</a:t>
            </a:r>
            <a:r>
              <a:rPr lang="uk-UA" dirty="0" smtClean="0"/>
              <a:t>. Розрізняють місцеву і загальну дарсонвалізацію.</a:t>
            </a:r>
          </a:p>
          <a:p>
            <a:endParaRPr lang="uk-UA" dirty="0" smtClean="0"/>
          </a:p>
          <a:p>
            <a:r>
              <a:rPr lang="uk-UA" dirty="0" smtClean="0"/>
              <a:t>Курс загальної електротерапії складається з 20-30 процедур і застосовується при таких захворюваннях: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гіпертонічна хвороба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мігрень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варикозне розширення вен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геморой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підвищена стомлюваність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обмороження та незагойні виразки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938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0896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48478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Застосування місцевої високочастотної електротерапії широко поширене в косметології. Під час впливу електрода на шкірні покриви обличчя і шиї відбувається </a:t>
            </a:r>
            <a:r>
              <a:rPr lang="uk-UA" dirty="0" err="1" smtClean="0"/>
              <a:t>одномоментний</a:t>
            </a:r>
            <a:r>
              <a:rPr lang="uk-UA" dirty="0" smtClean="0"/>
              <a:t> спазм судин, при якому кров і лімфа починають </a:t>
            </a:r>
            <a:r>
              <a:rPr lang="uk-UA" dirty="0" err="1" smtClean="0"/>
              <a:t>інтенсивно</a:t>
            </a:r>
            <a:r>
              <a:rPr lang="uk-UA" dirty="0" smtClean="0"/>
              <a:t> циркулювати по організму, усуваючи застійні явища, нормалізує тургор і тонус шкіри.</a:t>
            </a:r>
          </a:p>
          <a:p>
            <a:endParaRPr lang="uk-UA" dirty="0" smtClean="0"/>
          </a:p>
          <a:p>
            <a:r>
              <a:rPr lang="uk-UA" dirty="0" smtClean="0"/>
              <a:t>У косметичних цілях дарсонвалізацію застосовують: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Після лікувальної та гігієнічної чистки обличчя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Безпосередньо перед накладанням маски або живильного крему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З метою усунення ознак сухої, в’ялої, в’янучої шкіри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При жирній шкірі обличчя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У поєднанні з масажем голови</a:t>
            </a:r>
          </a:p>
          <a:p>
            <a:r>
              <a:rPr lang="uk-UA" b="1" i="1" dirty="0" smtClean="0"/>
              <a:t>Високочастотна електротерапія </a:t>
            </a:r>
            <a:r>
              <a:rPr lang="uk-UA" dirty="0" smtClean="0"/>
              <a:t>– це ефективний і нетравматичний метод впливу, що викликає у пацієнта позитивні емоції і забезпечує стійкий і видимий результат.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247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8658" y="268944"/>
            <a:ext cx="4835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/>
              <a:t>Імпульсна електротерапія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3775" y="980728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Імпульсна </a:t>
            </a:r>
            <a:r>
              <a:rPr lang="uk-UA" dirty="0"/>
              <a:t>електротерапія (або </a:t>
            </a:r>
            <a:r>
              <a:rPr lang="uk-UA" dirty="0" err="1"/>
              <a:t>діадинамотерапія</a:t>
            </a:r>
            <a:r>
              <a:rPr lang="uk-UA" dirty="0"/>
              <a:t> ) – метод впливу на організм людини постійними струмами імпульсами частотою 50 і 100 </a:t>
            </a:r>
            <a:r>
              <a:rPr lang="uk-UA" dirty="0" err="1"/>
              <a:t>Гц</a:t>
            </a:r>
            <a:r>
              <a:rPr lang="uk-UA" dirty="0"/>
              <a:t> з безперервним чергуванням коротких і довгих періодів. Під час процедури пацієнт відчуває поколювання, легке печіння, вібрацію. </a:t>
            </a:r>
            <a:r>
              <a:rPr lang="uk-UA" dirty="0" err="1"/>
              <a:t>Діадинамотерапія</a:t>
            </a:r>
            <a:r>
              <a:rPr lang="uk-UA" dirty="0"/>
              <a:t> сприяє поліпшенню кровообігу, розсмоктуванню набряків, збільшуючи вміст кисню в клітинах організму, і застосовується при вираженому больовому синдромі, травматичних пошкодженнях, захворюваннях опорно -рухового апарату і суглобів, епілепсії, мігрені і деяких інших хворобах. </a:t>
            </a:r>
            <a:r>
              <a:rPr lang="uk-UA" b="1" dirty="0"/>
              <a:t>У практиці фізіотерапії імпульсна електротерапія часто використовується в поєднанні з грязелікуванням, лікувальним електрофорезом </a:t>
            </a:r>
            <a:r>
              <a:rPr lang="uk-UA" dirty="0"/>
              <a:t>. Під впливом стресів людина далеко не завжди здатна зняти м’язову напругу і повноцінно відпочити. </a:t>
            </a:r>
            <a:r>
              <a:rPr lang="uk-UA" b="1" dirty="0" err="1"/>
              <a:t>Діадинамотерапія</a:t>
            </a:r>
            <a:r>
              <a:rPr lang="uk-UA" dirty="0"/>
              <a:t> – один з ефективних методів розслаблення, що дозволяє нормалізувати тонус </a:t>
            </a:r>
            <a:r>
              <a:rPr lang="uk-UA" dirty="0" err="1"/>
              <a:t>спазмованих</a:t>
            </a:r>
            <a:r>
              <a:rPr lang="uk-UA" dirty="0"/>
              <a:t> судин, викликати скорочення скелетних і гладких м’язів. У косметології </a:t>
            </a:r>
            <a:r>
              <a:rPr lang="uk-UA" dirty="0" err="1"/>
              <a:t>діадинамотерапія</a:t>
            </a:r>
            <a:r>
              <a:rPr lang="uk-UA" dirty="0"/>
              <a:t> застосовується </a:t>
            </a:r>
            <a:r>
              <a:rPr lang="uk-UA" dirty="0" err="1"/>
              <a:t>рідко</a:t>
            </a:r>
            <a:r>
              <a:rPr lang="uk-UA" dirty="0"/>
              <a:t>, так як високі частоти методики здатні викликати тетанус – інтенсивне скорочення м’язових волокон, що викликає хворобливі відчуття.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8" t="20175" r="6169" b="10795"/>
          <a:stretch/>
        </p:blipFill>
        <p:spPr bwMode="auto">
          <a:xfrm>
            <a:off x="6948264" y="5228045"/>
            <a:ext cx="1836902" cy="11876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95855" y="6011415"/>
            <a:ext cx="2052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Прилад для такої терапії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40275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1906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/>
              <a:t>Протипоказання до електротерапії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0447" y="973484"/>
            <a:ext cx="849694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Незважаючи на численні позитивні ефекти, вдаватися до електролікування необхідно з обережністю, враховуючи всі наявні протипоказання до електротерапії.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Епілепсія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Новоутворення будь-якої локалізації та етіології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Гарячкові стани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Гнійничкові інфекції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Недостатність кровообігу </a:t>
            </a:r>
            <a:r>
              <a:rPr lang="en-US" dirty="0"/>
              <a:t>III </a:t>
            </a:r>
            <a:r>
              <a:rPr lang="uk-UA" dirty="0"/>
              <a:t>ступеня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Гіпертонічна хвороба </a:t>
            </a:r>
            <a:r>
              <a:rPr lang="en-US" dirty="0"/>
              <a:t>III </a:t>
            </a:r>
            <a:r>
              <a:rPr lang="uk-UA" dirty="0"/>
              <a:t>стадії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Гострі кровотечі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Тромбоз вен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Стани наркотичного, алкогольного або психічного збудження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Вагітність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Активний туберкульоз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Розсіяний склероз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Сечокам’яна і жовчнокам’яна хвороби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Хвороба Паркінсона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Індивідуальна непереносимість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949280"/>
            <a:ext cx="8496944" cy="64633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перед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методу </a:t>
            </a:r>
            <a:r>
              <a:rPr lang="ru-RU" dirty="0" err="1"/>
              <a:t>лікування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проконсультуватися</a:t>
            </a:r>
            <a:r>
              <a:rPr lang="ru-RU" dirty="0"/>
              <a:t> у </a:t>
            </a:r>
            <a:r>
              <a:rPr lang="ru-RU" dirty="0" err="1"/>
              <a:t>лікаря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8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Завдання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матеріал презентації</a:t>
            </a:r>
          </a:p>
          <a:p>
            <a:r>
              <a:rPr lang="uk-UA" dirty="0" smtClean="0"/>
              <a:t>Знайдіть в інтернеті інші цікаві дані  по темі уроку</a:t>
            </a:r>
          </a:p>
          <a:p>
            <a:r>
              <a:rPr lang="uk-UA" dirty="0" smtClean="0"/>
              <a:t>Коротко запишіть в робочий зошит найпотрібнішу вам інформацію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6704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711</Words>
  <Application>Microsoft Office PowerPoint</Application>
  <PresentationFormat>Екран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Batang</vt:lpstr>
      <vt:lpstr>Calibri</vt:lpstr>
      <vt:lpstr>Тема Office</vt:lpstr>
      <vt:lpstr>Електростатичні методи лікування.  Фізика 10 клас 27.05.2022р.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Електростатичні методи лікування</dc:title>
  <dc:creator>msi</dc:creator>
  <cp:lastModifiedBy>RePack by Diakov</cp:lastModifiedBy>
  <cp:revision>4</cp:revision>
  <dcterms:created xsi:type="dcterms:W3CDTF">2020-05-17T10:30:18Z</dcterms:created>
  <dcterms:modified xsi:type="dcterms:W3CDTF">2022-05-18T13:07:26Z</dcterms:modified>
</cp:coreProperties>
</file>